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comments/modernComment_649_59CF4314.xml" ContentType="application/vnd.ms-powerpoint.comments+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comments/modernComment_699_9DCC4690.xml" ContentType="application/vnd.ms-powerpoint.comments+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3.xml" ContentType="application/vnd.openxmlformats-officedocument.presentationml.notesSlide+xml"/>
  <Override PartName="/ppt/comments/modernComment_661_4098091C.xml" ContentType="application/vnd.ms-powerpoint.comments+xml"/>
  <Override PartName="/ppt/tags/tag21.xml" ContentType="application/vnd.openxmlformats-officedocument.presentationml.tags+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8.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2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30.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31.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32.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33.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34.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36.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3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38.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41.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42.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43.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44.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45.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46.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47.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48.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49.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5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53.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54.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55.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56.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57.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58.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59.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60.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61.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62.xml" ContentType="application/vnd.openxmlformats-officedocument.presentationml.notesSlide+xml"/>
  <Override PartName="/ppt/tags/tag115.xml" ContentType="application/vnd.openxmlformats-officedocument.presentationml.tags+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71"/>
  </p:notesMasterIdLst>
  <p:sldIdLst>
    <p:sldId id="256" r:id="rId7"/>
    <p:sldId id="1539" r:id="rId8"/>
    <p:sldId id="1697" r:id="rId9"/>
    <p:sldId id="1691" r:id="rId10"/>
    <p:sldId id="1472" r:id="rId11"/>
    <p:sldId id="1698" r:id="rId12"/>
    <p:sldId id="1609" r:id="rId13"/>
    <p:sldId id="1699" r:id="rId14"/>
    <p:sldId id="1700" r:id="rId15"/>
    <p:sldId id="1701" r:id="rId16"/>
    <p:sldId id="1631" r:id="rId17"/>
    <p:sldId id="1689" r:id="rId18"/>
    <p:sldId id="1702" r:id="rId19"/>
    <p:sldId id="1633" r:id="rId20"/>
    <p:sldId id="1703" r:id="rId21"/>
    <p:sldId id="1704" r:id="rId22"/>
    <p:sldId id="1705" r:id="rId23"/>
    <p:sldId id="1706" r:id="rId24"/>
    <p:sldId id="1707" r:id="rId25"/>
    <p:sldId id="1708" r:id="rId26"/>
    <p:sldId id="1709" r:id="rId27"/>
    <p:sldId id="1710" r:id="rId28"/>
    <p:sldId id="1583" r:id="rId29"/>
    <p:sldId id="1711" r:id="rId30"/>
    <p:sldId id="1636" r:id="rId31"/>
    <p:sldId id="1712" r:id="rId32"/>
    <p:sldId id="1750" r:id="rId33"/>
    <p:sldId id="1751" r:id="rId34"/>
    <p:sldId id="1714" r:id="rId35"/>
    <p:sldId id="1692" r:id="rId36"/>
    <p:sldId id="1716" r:id="rId37"/>
    <p:sldId id="1717" r:id="rId38"/>
    <p:sldId id="1718" r:id="rId39"/>
    <p:sldId id="1585" r:id="rId40"/>
    <p:sldId id="1719" r:id="rId41"/>
    <p:sldId id="1715" r:id="rId42"/>
    <p:sldId id="1720" r:id="rId43"/>
    <p:sldId id="1721" r:id="rId44"/>
    <p:sldId id="1722" r:id="rId45"/>
    <p:sldId id="1723" r:id="rId46"/>
    <p:sldId id="1725" r:id="rId47"/>
    <p:sldId id="1726" r:id="rId48"/>
    <p:sldId id="1738" r:id="rId49"/>
    <p:sldId id="1739" r:id="rId50"/>
    <p:sldId id="1740" r:id="rId51"/>
    <p:sldId id="1741" r:id="rId52"/>
    <p:sldId id="1728" r:id="rId53"/>
    <p:sldId id="1729" r:id="rId54"/>
    <p:sldId id="1730" r:id="rId55"/>
    <p:sldId id="1742" r:id="rId56"/>
    <p:sldId id="1731" r:id="rId57"/>
    <p:sldId id="1732" r:id="rId58"/>
    <p:sldId id="1743" r:id="rId59"/>
    <p:sldId id="1744" r:id="rId60"/>
    <p:sldId id="1745" r:id="rId61"/>
    <p:sldId id="1746" r:id="rId62"/>
    <p:sldId id="1733" r:id="rId63"/>
    <p:sldId id="1747" r:id="rId64"/>
    <p:sldId id="1748" r:id="rId65"/>
    <p:sldId id="1749" r:id="rId66"/>
    <p:sldId id="1734" r:id="rId67"/>
    <p:sldId id="1735" r:id="rId68"/>
    <p:sldId id="1736" r:id="rId69"/>
    <p:sldId id="1737" r:id="rId7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6686671-516F-4B0E-BE52-29B06F2EECB6}">
          <p14:sldIdLst>
            <p14:sldId id="256"/>
            <p14:sldId id="1539"/>
            <p14:sldId id="1697"/>
            <p14:sldId id="1691"/>
          </p14:sldIdLst>
        </p14:section>
        <p14:section name="Diapos Titre de chapitre" id="{B00C6A5A-C90F-477C-AC01-8C432DD5E47A}">
          <p14:sldIdLst>
            <p14:sldId id="1472"/>
            <p14:sldId id="1698"/>
            <p14:sldId id="1609"/>
            <p14:sldId id="1699"/>
            <p14:sldId id="1700"/>
            <p14:sldId id="1701"/>
            <p14:sldId id="1631"/>
            <p14:sldId id="1689"/>
            <p14:sldId id="1702"/>
            <p14:sldId id="1633"/>
            <p14:sldId id="1703"/>
            <p14:sldId id="1704"/>
            <p14:sldId id="1705"/>
            <p14:sldId id="1706"/>
            <p14:sldId id="1707"/>
            <p14:sldId id="1708"/>
            <p14:sldId id="1709"/>
            <p14:sldId id="1710"/>
            <p14:sldId id="1583"/>
            <p14:sldId id="1711"/>
            <p14:sldId id="1636"/>
            <p14:sldId id="1712"/>
            <p14:sldId id="1750"/>
            <p14:sldId id="1751"/>
            <p14:sldId id="1714"/>
            <p14:sldId id="1692"/>
            <p14:sldId id="1716"/>
            <p14:sldId id="1717"/>
            <p14:sldId id="1718"/>
            <p14:sldId id="1585"/>
            <p14:sldId id="1719"/>
            <p14:sldId id="1715"/>
            <p14:sldId id="1720"/>
            <p14:sldId id="1721"/>
            <p14:sldId id="1722"/>
            <p14:sldId id="1723"/>
            <p14:sldId id="1725"/>
            <p14:sldId id="1726"/>
            <p14:sldId id="1738"/>
            <p14:sldId id="1739"/>
            <p14:sldId id="1740"/>
            <p14:sldId id="1741"/>
            <p14:sldId id="1728"/>
            <p14:sldId id="1729"/>
            <p14:sldId id="1730"/>
            <p14:sldId id="1742"/>
            <p14:sldId id="1731"/>
            <p14:sldId id="1732"/>
            <p14:sldId id="1743"/>
            <p14:sldId id="1744"/>
            <p14:sldId id="1745"/>
            <p14:sldId id="1746"/>
            <p14:sldId id="1733"/>
            <p14:sldId id="1747"/>
            <p14:sldId id="1748"/>
            <p14:sldId id="1749"/>
            <p14:sldId id="1734"/>
            <p14:sldId id="1735"/>
            <p14:sldId id="1736"/>
            <p14:sldId id="1737"/>
          </p14:sldIdLst>
        </p14:section>
      </p14:sectionLst>
    </p:ext>
    <p:ext uri="{EFAFB233-063F-42B5-8137-9DF3F51BA10A}">
      <p15:sldGuideLst xmlns:p15="http://schemas.microsoft.com/office/powerpoint/2012/main">
        <p15:guide id="1" orient="horz" pos="572" userDrawn="1">
          <p15:clr>
            <a:srgbClr val="A4A3A4"/>
          </p15:clr>
        </p15:guide>
        <p15:guide id="2" pos="57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CE7E14-536C-2FEC-E7A2-3570B00AB134}" name="Marie-Claude Gélineau" initials="MG" userId="S::mc.gelineau@tout-petits.org::1e2990c6-7120-47dd-afca-69c8b9633293" providerId="AD"/>
  <p188:author id="{4ED45519-3A7C-F0F1-EB97-B486EB7209DE}" name="Mélissa Khadra" initials="MK" userId="S::m.khadra@tout-petits.org::899aea7b-0c0f-440e-b09a-4da159c75461" providerId="AD"/>
  <p188:author id="{7BA2557D-B62E-8D20-E53F-58B9E4684DF7}" name="Julie Cailliau" initials="JC" userId="S::j.cailliau@tout-petits.org::05222185-4bb4-4658-9301-05ea975c2b23" providerId="AD"/>
  <p188:author id="{FE909DFC-C018-C130-D855-8BE7ACC09E1F}" name="Kim Gagnon" initials="KG" userId="S::k.gagnon@tout-petits.org::95a6f66d-61ae-49dd-911c-fb0d2c17e42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47932"/>
    <a:srgbClr val="424646"/>
    <a:srgbClr val="5DBDC2"/>
    <a:srgbClr val="2BB082"/>
    <a:srgbClr val="FFC632"/>
    <a:srgbClr val="D7D2C8"/>
    <a:srgbClr val="FFF6D9"/>
    <a:srgbClr val="F8A690"/>
    <a:srgbClr val="DB4040"/>
    <a:srgbClr val="F5F3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B4E545-C2DC-4AB4-B054-0C4216BC998C}" v="79" dt="2024-11-13T01:23:16.2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175" autoAdjust="0"/>
  </p:normalViewPr>
  <p:slideViewPr>
    <p:cSldViewPr snapToGrid="0">
      <p:cViewPr varScale="1">
        <p:scale>
          <a:sx n="90" d="100"/>
          <a:sy n="90" d="100"/>
        </p:scale>
        <p:origin x="1356" y="96"/>
      </p:cViewPr>
      <p:guideLst>
        <p:guide orient="horz" pos="572"/>
        <p:guide pos="57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Claude Gélineau" userId="1e2990c6-7120-47dd-afca-69c8b9633293" providerId="ADAL" clId="{B7B4E545-C2DC-4AB4-B054-0C4216BC998C}"/>
    <pc:docChg chg="undo custSel addSld delSld modSld sldOrd addMainMaster delMainMaster modSection">
      <pc:chgData name="Marie-Claude Gélineau" userId="1e2990c6-7120-47dd-afca-69c8b9633293" providerId="ADAL" clId="{B7B4E545-C2DC-4AB4-B054-0C4216BC998C}" dt="2024-11-13T01:23:58.268" v="3998" actId="6549"/>
      <pc:docMkLst>
        <pc:docMk/>
      </pc:docMkLst>
      <pc:sldChg chg="delSp modSp mod modNotesTx">
        <pc:chgData name="Marie-Claude Gélineau" userId="1e2990c6-7120-47dd-afca-69c8b9633293" providerId="ADAL" clId="{B7B4E545-C2DC-4AB4-B054-0C4216BC998C}" dt="2024-11-12T19:28:06.983" v="221" actId="6549"/>
        <pc:sldMkLst>
          <pc:docMk/>
          <pc:sldMk cId="3958492038" sldId="256"/>
        </pc:sldMkLst>
        <pc:spChg chg="del mod">
          <ac:chgData name="Marie-Claude Gélineau" userId="1e2990c6-7120-47dd-afca-69c8b9633293" providerId="ADAL" clId="{B7B4E545-C2DC-4AB4-B054-0C4216BC998C}" dt="2024-11-12T13:49:12.130" v="1" actId="478"/>
          <ac:spMkLst>
            <pc:docMk/>
            <pc:sldMk cId="3958492038" sldId="256"/>
            <ac:spMk id="3" creationId="{283C33DC-0A39-82DB-7184-1C0061308835}"/>
          </ac:spMkLst>
        </pc:spChg>
      </pc:sldChg>
      <pc:sldChg chg="modNotesTx">
        <pc:chgData name="Marie-Claude Gélineau" userId="1e2990c6-7120-47dd-afca-69c8b9633293" providerId="ADAL" clId="{B7B4E545-C2DC-4AB4-B054-0C4216BC998C}" dt="2024-11-12T19:28:16.474" v="223" actId="6549"/>
        <pc:sldMkLst>
          <pc:docMk/>
          <pc:sldMk cId="4090146775" sldId="1472"/>
        </pc:sldMkLst>
      </pc:sldChg>
      <pc:sldChg chg="addSp delSp modSp add del mod">
        <pc:chgData name="Marie-Claude Gélineau" userId="1e2990c6-7120-47dd-afca-69c8b9633293" providerId="ADAL" clId="{B7B4E545-C2DC-4AB4-B054-0C4216BC998C}" dt="2024-11-12T22:16:45.630" v="2082" actId="1076"/>
        <pc:sldMkLst>
          <pc:docMk/>
          <pc:sldMk cId="1227187294" sldId="1539"/>
        </pc:sldMkLst>
        <pc:spChg chg="mod">
          <ac:chgData name="Marie-Claude Gélineau" userId="1e2990c6-7120-47dd-afca-69c8b9633293" providerId="ADAL" clId="{B7B4E545-C2DC-4AB4-B054-0C4216BC998C}" dt="2024-11-12T13:51:23.551" v="10" actId="207"/>
          <ac:spMkLst>
            <pc:docMk/>
            <pc:sldMk cId="1227187294" sldId="1539"/>
            <ac:spMk id="2" creationId="{4C1C3955-0667-DED9-3B10-394A3B03AB50}"/>
          </ac:spMkLst>
        </pc:spChg>
        <pc:spChg chg="mod">
          <ac:chgData name="Marie-Claude Gélineau" userId="1e2990c6-7120-47dd-afca-69c8b9633293" providerId="ADAL" clId="{B7B4E545-C2DC-4AB4-B054-0C4216BC998C}" dt="2024-11-12T22:16:38.993" v="2081" actId="113"/>
          <ac:spMkLst>
            <pc:docMk/>
            <pc:sldMk cId="1227187294" sldId="1539"/>
            <ac:spMk id="4" creationId="{5828F00D-010A-8EFC-5C6B-BA9CEFB272CD}"/>
          </ac:spMkLst>
        </pc:spChg>
        <pc:spChg chg="mod">
          <ac:chgData name="Marie-Claude Gélineau" userId="1e2990c6-7120-47dd-afca-69c8b9633293" providerId="ADAL" clId="{B7B4E545-C2DC-4AB4-B054-0C4216BC998C}" dt="2024-11-12T22:16:45.630" v="2082" actId="1076"/>
          <ac:spMkLst>
            <pc:docMk/>
            <pc:sldMk cId="1227187294" sldId="1539"/>
            <ac:spMk id="5" creationId="{F7BA4B30-26B1-E5F9-CD72-3A9221384A00}"/>
          </ac:spMkLst>
        </pc:spChg>
        <pc:spChg chg="add del mod">
          <ac:chgData name="Marie-Claude Gélineau" userId="1e2990c6-7120-47dd-afca-69c8b9633293" providerId="ADAL" clId="{B7B4E545-C2DC-4AB4-B054-0C4216BC998C}" dt="2024-11-12T13:51:26.636" v="11" actId="478"/>
          <ac:spMkLst>
            <pc:docMk/>
            <pc:sldMk cId="1227187294" sldId="1539"/>
            <ac:spMk id="9" creationId="{A28DBA6A-06B1-4502-3772-50F9D4F71BCF}"/>
          </ac:spMkLst>
        </pc:spChg>
        <pc:picChg chg="del">
          <ac:chgData name="Marie-Claude Gélineau" userId="1e2990c6-7120-47dd-afca-69c8b9633293" providerId="ADAL" clId="{B7B4E545-C2DC-4AB4-B054-0C4216BC998C}" dt="2024-11-12T13:50:56.307" v="8" actId="478"/>
          <ac:picMkLst>
            <pc:docMk/>
            <pc:sldMk cId="1227187294" sldId="1539"/>
            <ac:picMk id="6" creationId="{47236605-EE01-C789-4427-C74A9951EB6A}"/>
          </ac:picMkLst>
        </pc:picChg>
      </pc:sldChg>
      <pc:sldChg chg="del">
        <pc:chgData name="Marie-Claude Gélineau" userId="1e2990c6-7120-47dd-afca-69c8b9633293" providerId="ADAL" clId="{B7B4E545-C2DC-4AB4-B054-0C4216BC998C}" dt="2024-11-13T00:13:05.171" v="3422" actId="2696"/>
        <pc:sldMkLst>
          <pc:docMk/>
          <pc:sldMk cId="4222091478" sldId="1542"/>
        </pc:sldMkLst>
      </pc:sldChg>
      <pc:sldChg chg="addSp delSp modSp del mod">
        <pc:chgData name="Marie-Claude Gélineau" userId="1e2990c6-7120-47dd-afca-69c8b9633293" providerId="ADAL" clId="{B7B4E545-C2DC-4AB4-B054-0C4216BC998C}" dt="2024-11-12T19:24:35.015" v="143" actId="2696"/>
        <pc:sldMkLst>
          <pc:docMk/>
          <pc:sldMk cId="3942139537" sldId="1554"/>
        </pc:sldMkLst>
        <pc:picChg chg="add del mod">
          <ac:chgData name="Marie-Claude Gélineau" userId="1e2990c6-7120-47dd-afca-69c8b9633293" providerId="ADAL" clId="{B7B4E545-C2DC-4AB4-B054-0C4216BC998C}" dt="2024-11-12T13:50:39.394" v="6" actId="478"/>
          <ac:picMkLst>
            <pc:docMk/>
            <pc:sldMk cId="3942139537" sldId="1554"/>
            <ac:picMk id="2" creationId="{170D5B8F-E025-55F2-9681-FEF92F182FAA}"/>
          </ac:picMkLst>
        </pc:picChg>
        <pc:picChg chg="del">
          <ac:chgData name="Marie-Claude Gélineau" userId="1e2990c6-7120-47dd-afca-69c8b9633293" providerId="ADAL" clId="{B7B4E545-C2DC-4AB4-B054-0C4216BC998C}" dt="2024-11-12T13:49:55.516" v="2" actId="478"/>
          <ac:picMkLst>
            <pc:docMk/>
            <pc:sldMk cId="3942139537" sldId="1554"/>
            <ac:picMk id="9" creationId="{2417BAE3-B00D-5732-DD77-57ACBF3B0663}"/>
          </ac:picMkLst>
        </pc:picChg>
        <pc:picChg chg="del">
          <ac:chgData name="Marie-Claude Gélineau" userId="1e2990c6-7120-47dd-afca-69c8b9633293" providerId="ADAL" clId="{B7B4E545-C2DC-4AB4-B054-0C4216BC998C}" dt="2024-11-12T13:50:41.258" v="7" actId="478"/>
          <ac:picMkLst>
            <pc:docMk/>
            <pc:sldMk cId="3942139537" sldId="1554"/>
            <ac:picMk id="11" creationId="{941022C1-B95B-281F-F41B-ED1CB2D09C6C}"/>
          </ac:picMkLst>
        </pc:picChg>
      </pc:sldChg>
      <pc:sldChg chg="delSp modSp del mod modNotesTx">
        <pc:chgData name="Marie-Claude Gélineau" userId="1e2990c6-7120-47dd-afca-69c8b9633293" providerId="ADAL" clId="{B7B4E545-C2DC-4AB4-B054-0C4216BC998C}" dt="2024-11-12T20:58:30.016" v="968" actId="20577"/>
        <pc:sldMkLst>
          <pc:docMk/>
          <pc:sldMk cId="2596846511" sldId="1583"/>
        </pc:sldMkLst>
        <pc:spChg chg="mod">
          <ac:chgData name="Marie-Claude Gélineau" userId="1e2990c6-7120-47dd-afca-69c8b9633293" providerId="ADAL" clId="{B7B4E545-C2DC-4AB4-B054-0C4216BC998C}" dt="2024-11-12T20:57:08.582" v="952" actId="1076"/>
          <ac:spMkLst>
            <pc:docMk/>
            <pc:sldMk cId="2596846511" sldId="1583"/>
            <ac:spMk id="6" creationId="{D3B05249-1036-7286-F35C-285234BE186C}"/>
          </ac:spMkLst>
        </pc:spChg>
        <pc:spChg chg="mod">
          <ac:chgData name="Marie-Claude Gélineau" userId="1e2990c6-7120-47dd-afca-69c8b9633293" providerId="ADAL" clId="{B7B4E545-C2DC-4AB4-B054-0C4216BC998C}" dt="2024-11-12T20:58:30.016" v="968" actId="20577"/>
          <ac:spMkLst>
            <pc:docMk/>
            <pc:sldMk cId="2596846511" sldId="1583"/>
            <ac:spMk id="10" creationId="{2D23A6AC-C705-A96D-4145-FED5A2C6D0EB}"/>
          </ac:spMkLst>
        </pc:spChg>
        <pc:grpChg chg="del">
          <ac:chgData name="Marie-Claude Gélineau" userId="1e2990c6-7120-47dd-afca-69c8b9633293" providerId="ADAL" clId="{B7B4E545-C2DC-4AB4-B054-0C4216BC998C}" dt="2024-11-12T20:58:22.945" v="955" actId="478"/>
          <ac:grpSpMkLst>
            <pc:docMk/>
            <pc:sldMk cId="2596846511" sldId="1583"/>
            <ac:grpSpMk id="5" creationId="{EE02168C-948A-7B14-54E1-8F35ECE443D5}"/>
          </ac:grpSpMkLst>
        </pc:grpChg>
        <pc:picChg chg="del">
          <ac:chgData name="Marie-Claude Gélineau" userId="1e2990c6-7120-47dd-afca-69c8b9633293" providerId="ADAL" clId="{B7B4E545-C2DC-4AB4-B054-0C4216BC998C}" dt="2024-11-12T20:58:22.945" v="955" actId="478"/>
          <ac:picMkLst>
            <pc:docMk/>
            <pc:sldMk cId="2596846511" sldId="1583"/>
            <ac:picMk id="12" creationId="{F565B7A5-75D4-83E2-35C0-C7557C69527D}"/>
          </ac:picMkLst>
        </pc:picChg>
      </pc:sldChg>
      <pc:sldChg chg="addSp delSp modSp mod modNotesTx">
        <pc:chgData name="Marie-Claude Gélineau" userId="1e2990c6-7120-47dd-afca-69c8b9633293" providerId="ADAL" clId="{B7B4E545-C2DC-4AB4-B054-0C4216BC998C}" dt="2024-11-13T00:42:37.287" v="3780" actId="113"/>
        <pc:sldMkLst>
          <pc:docMk/>
          <pc:sldMk cId="2771132695" sldId="1585"/>
        </pc:sldMkLst>
        <pc:spChg chg="del">
          <ac:chgData name="Marie-Claude Gélineau" userId="1e2990c6-7120-47dd-afca-69c8b9633293" providerId="ADAL" clId="{B7B4E545-C2DC-4AB4-B054-0C4216BC998C}" dt="2024-11-12T21:27:14.488" v="1353" actId="478"/>
          <ac:spMkLst>
            <pc:docMk/>
            <pc:sldMk cId="2771132695" sldId="1585"/>
            <ac:spMk id="3" creationId="{A702EF88-6BBE-69E7-716C-C539307C4D80}"/>
          </ac:spMkLst>
        </pc:spChg>
        <pc:spChg chg="mod">
          <ac:chgData name="Marie-Claude Gélineau" userId="1e2990c6-7120-47dd-afca-69c8b9633293" providerId="ADAL" clId="{B7B4E545-C2DC-4AB4-B054-0C4216BC998C}" dt="2024-11-12T21:51:32.730" v="1741" actId="114"/>
          <ac:spMkLst>
            <pc:docMk/>
            <pc:sldMk cId="2771132695" sldId="1585"/>
            <ac:spMk id="13" creationId="{13869383-9267-F93A-1ED2-461EB6421303}"/>
          </ac:spMkLst>
        </pc:spChg>
        <pc:spChg chg="mod">
          <ac:chgData name="Marie-Claude Gélineau" userId="1e2990c6-7120-47dd-afca-69c8b9633293" providerId="ADAL" clId="{B7B4E545-C2DC-4AB4-B054-0C4216BC998C}" dt="2024-11-12T21:50:55.152" v="1738" actId="14100"/>
          <ac:spMkLst>
            <pc:docMk/>
            <pc:sldMk cId="2771132695" sldId="1585"/>
            <ac:spMk id="15" creationId="{878AE78A-2313-6A20-654D-B12A3515B3D4}"/>
          </ac:spMkLst>
        </pc:spChg>
        <pc:spChg chg="del">
          <ac:chgData name="Marie-Claude Gélineau" userId="1e2990c6-7120-47dd-afca-69c8b9633293" providerId="ADAL" clId="{B7B4E545-C2DC-4AB4-B054-0C4216BC998C}" dt="2024-11-12T21:51:55.799" v="1744" actId="478"/>
          <ac:spMkLst>
            <pc:docMk/>
            <pc:sldMk cId="2771132695" sldId="1585"/>
            <ac:spMk id="16" creationId="{1E93E91E-A58C-8D30-9CC7-F45F223266BF}"/>
          </ac:spMkLst>
        </pc:spChg>
        <pc:spChg chg="del">
          <ac:chgData name="Marie-Claude Gélineau" userId="1e2990c6-7120-47dd-afca-69c8b9633293" providerId="ADAL" clId="{B7B4E545-C2DC-4AB4-B054-0C4216BC998C}" dt="2024-11-12T21:27:11.297" v="1352" actId="478"/>
          <ac:spMkLst>
            <pc:docMk/>
            <pc:sldMk cId="2771132695" sldId="1585"/>
            <ac:spMk id="30" creationId="{2B2979ED-FA07-1D07-32F9-EE66A370BB45}"/>
          </ac:spMkLst>
        </pc:spChg>
        <pc:spChg chg="del">
          <ac:chgData name="Marie-Claude Gélineau" userId="1e2990c6-7120-47dd-afca-69c8b9633293" providerId="ADAL" clId="{B7B4E545-C2DC-4AB4-B054-0C4216BC998C}" dt="2024-11-12T21:27:04.328" v="1350" actId="478"/>
          <ac:spMkLst>
            <pc:docMk/>
            <pc:sldMk cId="2771132695" sldId="1585"/>
            <ac:spMk id="32" creationId="{00D1AE7F-CF49-C070-7591-7B00AC8061E6}"/>
          </ac:spMkLst>
        </pc:spChg>
        <pc:spChg chg="add del mod">
          <ac:chgData name="Marie-Claude Gélineau" userId="1e2990c6-7120-47dd-afca-69c8b9633293" providerId="ADAL" clId="{B7B4E545-C2DC-4AB4-B054-0C4216BC998C}" dt="2024-11-12T21:51:53.431" v="1743" actId="478"/>
          <ac:spMkLst>
            <pc:docMk/>
            <pc:sldMk cId="2771132695" sldId="1585"/>
            <ac:spMk id="37" creationId="{85E9572A-6D95-5C67-B739-B9FE7DB7863C}"/>
          </ac:spMkLst>
        </pc:spChg>
        <pc:spChg chg="add del mod">
          <ac:chgData name="Marie-Claude Gélineau" userId="1e2990c6-7120-47dd-afca-69c8b9633293" providerId="ADAL" clId="{B7B4E545-C2DC-4AB4-B054-0C4216BC998C}" dt="2024-11-12T21:51:53.431" v="1743" actId="478"/>
          <ac:spMkLst>
            <pc:docMk/>
            <pc:sldMk cId="2771132695" sldId="1585"/>
            <ac:spMk id="45" creationId="{0EED85B6-ACBA-BD88-73E0-F734024D37F4}"/>
          </ac:spMkLst>
        </pc:spChg>
        <pc:spChg chg="add del mod">
          <ac:chgData name="Marie-Claude Gélineau" userId="1e2990c6-7120-47dd-afca-69c8b9633293" providerId="ADAL" clId="{B7B4E545-C2DC-4AB4-B054-0C4216BC998C}" dt="2024-11-12T21:51:53.431" v="1743" actId="478"/>
          <ac:spMkLst>
            <pc:docMk/>
            <pc:sldMk cId="2771132695" sldId="1585"/>
            <ac:spMk id="46" creationId="{8F8BD532-B3B2-1D30-0387-04187CE10BF2}"/>
          </ac:spMkLst>
        </pc:spChg>
        <pc:spChg chg="add del mod">
          <ac:chgData name="Marie-Claude Gélineau" userId="1e2990c6-7120-47dd-afca-69c8b9633293" providerId="ADAL" clId="{B7B4E545-C2DC-4AB4-B054-0C4216BC998C}" dt="2024-11-12T21:51:53.431" v="1743" actId="478"/>
          <ac:spMkLst>
            <pc:docMk/>
            <pc:sldMk cId="2771132695" sldId="1585"/>
            <ac:spMk id="47" creationId="{02B5BAFA-46F4-3EEC-6FCD-600CE2C25212}"/>
          </ac:spMkLst>
        </pc:spChg>
        <pc:spChg chg="add del mod">
          <ac:chgData name="Marie-Claude Gélineau" userId="1e2990c6-7120-47dd-afca-69c8b9633293" providerId="ADAL" clId="{B7B4E545-C2DC-4AB4-B054-0C4216BC998C}" dt="2024-11-12T21:51:53.431" v="1743" actId="478"/>
          <ac:spMkLst>
            <pc:docMk/>
            <pc:sldMk cId="2771132695" sldId="1585"/>
            <ac:spMk id="48" creationId="{113CDA86-E939-64F6-EED6-E3ED2FFA3C98}"/>
          </ac:spMkLst>
        </pc:spChg>
        <pc:spChg chg="add del mod">
          <ac:chgData name="Marie-Claude Gélineau" userId="1e2990c6-7120-47dd-afca-69c8b9633293" providerId="ADAL" clId="{B7B4E545-C2DC-4AB4-B054-0C4216BC998C}" dt="2024-11-12T21:51:53.431" v="1743" actId="478"/>
          <ac:spMkLst>
            <pc:docMk/>
            <pc:sldMk cId="2771132695" sldId="1585"/>
            <ac:spMk id="49" creationId="{2D66AE9C-5261-C4D9-2908-5B54BA853878}"/>
          </ac:spMkLst>
        </pc:spChg>
        <pc:spChg chg="add del">
          <ac:chgData name="Marie-Claude Gélineau" userId="1e2990c6-7120-47dd-afca-69c8b9633293" providerId="ADAL" clId="{B7B4E545-C2DC-4AB4-B054-0C4216BC998C}" dt="2024-11-12T21:33:27.462" v="1463" actId="22"/>
          <ac:spMkLst>
            <pc:docMk/>
            <pc:sldMk cId="2771132695" sldId="1585"/>
            <ac:spMk id="51" creationId="{6500BE83-6AFD-7CE5-BAC0-935896066E08}"/>
          </ac:spMkLst>
        </pc:spChg>
        <pc:spChg chg="add del mod">
          <ac:chgData name="Marie-Claude Gélineau" userId="1e2990c6-7120-47dd-afca-69c8b9633293" providerId="ADAL" clId="{B7B4E545-C2DC-4AB4-B054-0C4216BC998C}" dt="2024-11-12T21:51:53.431" v="1743" actId="478"/>
          <ac:spMkLst>
            <pc:docMk/>
            <pc:sldMk cId="2771132695" sldId="1585"/>
            <ac:spMk id="53" creationId="{C38FFEA0-F62A-6163-6A62-4DEA0B787B57}"/>
          </ac:spMkLst>
        </pc:spChg>
        <pc:spChg chg="mod">
          <ac:chgData name="Marie-Claude Gélineau" userId="1e2990c6-7120-47dd-afca-69c8b9633293" providerId="ADAL" clId="{B7B4E545-C2DC-4AB4-B054-0C4216BC998C}" dt="2024-11-12T21:36:09.782" v="1496"/>
          <ac:spMkLst>
            <pc:docMk/>
            <pc:sldMk cId="2771132695" sldId="1585"/>
            <ac:spMk id="55" creationId="{04D111E4-F960-6E8D-9384-D05812C26B05}"/>
          </ac:spMkLst>
        </pc:spChg>
        <pc:spChg chg="mod">
          <ac:chgData name="Marie-Claude Gélineau" userId="1e2990c6-7120-47dd-afca-69c8b9633293" providerId="ADAL" clId="{B7B4E545-C2DC-4AB4-B054-0C4216BC998C}" dt="2024-11-12T21:36:09.782" v="1496"/>
          <ac:spMkLst>
            <pc:docMk/>
            <pc:sldMk cId="2771132695" sldId="1585"/>
            <ac:spMk id="56" creationId="{D998FC58-44CE-0FC3-7EC4-A41E9CF0B6DD}"/>
          </ac:spMkLst>
        </pc:spChg>
        <pc:spChg chg="add mod">
          <ac:chgData name="Marie-Claude Gélineau" userId="1e2990c6-7120-47dd-afca-69c8b9633293" providerId="ADAL" clId="{B7B4E545-C2DC-4AB4-B054-0C4216BC998C}" dt="2024-11-12T22:04:56.460" v="1928" actId="20577"/>
          <ac:spMkLst>
            <pc:docMk/>
            <pc:sldMk cId="2771132695" sldId="1585"/>
            <ac:spMk id="57" creationId="{202C733E-4165-2734-2457-7D8965A5AD1A}"/>
          </ac:spMkLst>
        </pc:spChg>
        <pc:spChg chg="mod">
          <ac:chgData name="Marie-Claude Gélineau" userId="1e2990c6-7120-47dd-afca-69c8b9633293" providerId="ADAL" clId="{B7B4E545-C2DC-4AB4-B054-0C4216BC998C}" dt="2024-11-12T21:51:57.196" v="1745"/>
          <ac:spMkLst>
            <pc:docMk/>
            <pc:sldMk cId="2771132695" sldId="1585"/>
            <ac:spMk id="59" creationId="{C655BBBC-909F-0B8C-0EB0-F630A1373A1E}"/>
          </ac:spMkLst>
        </pc:spChg>
        <pc:spChg chg="add mod">
          <ac:chgData name="Marie-Claude Gélineau" userId="1e2990c6-7120-47dd-afca-69c8b9633293" providerId="ADAL" clId="{B7B4E545-C2DC-4AB4-B054-0C4216BC998C}" dt="2024-11-13T00:42:16.159" v="3777" actId="113"/>
          <ac:spMkLst>
            <pc:docMk/>
            <pc:sldMk cId="2771132695" sldId="1585"/>
            <ac:spMk id="61" creationId="{143CCEF9-DF2A-8C3B-1390-E3FD50C6A6BC}"/>
          </ac:spMkLst>
        </pc:spChg>
        <pc:spChg chg="add del mod">
          <ac:chgData name="Marie-Claude Gélineau" userId="1e2990c6-7120-47dd-afca-69c8b9633293" providerId="ADAL" clId="{B7B4E545-C2DC-4AB4-B054-0C4216BC998C}" dt="2024-11-12T21:53:34.656" v="1759" actId="478"/>
          <ac:spMkLst>
            <pc:docMk/>
            <pc:sldMk cId="2771132695" sldId="1585"/>
            <ac:spMk id="62" creationId="{0B7FCDBA-095F-F668-3DC9-65378BF2F6BA}"/>
          </ac:spMkLst>
        </pc:spChg>
        <pc:spChg chg="add del mod">
          <ac:chgData name="Marie-Claude Gélineau" userId="1e2990c6-7120-47dd-afca-69c8b9633293" providerId="ADAL" clId="{B7B4E545-C2DC-4AB4-B054-0C4216BC998C}" dt="2024-11-12T21:53:09.992" v="1755" actId="478"/>
          <ac:spMkLst>
            <pc:docMk/>
            <pc:sldMk cId="2771132695" sldId="1585"/>
            <ac:spMk id="64" creationId="{8A2E7820-DC60-BC89-B909-F4772E24F7E1}"/>
          </ac:spMkLst>
        </pc:spChg>
        <pc:spChg chg="add mod">
          <ac:chgData name="Marie-Claude Gélineau" userId="1e2990c6-7120-47dd-afca-69c8b9633293" providerId="ADAL" clId="{B7B4E545-C2DC-4AB4-B054-0C4216BC998C}" dt="2024-11-13T00:42:37.287" v="3780" actId="113"/>
          <ac:spMkLst>
            <pc:docMk/>
            <pc:sldMk cId="2771132695" sldId="1585"/>
            <ac:spMk id="65" creationId="{1E7BC3D9-11F9-ECB3-AF3B-12EC4382DE25}"/>
          </ac:spMkLst>
        </pc:spChg>
        <pc:spChg chg="mod">
          <ac:chgData name="Marie-Claude Gélineau" userId="1e2990c6-7120-47dd-afca-69c8b9633293" providerId="ADAL" clId="{B7B4E545-C2DC-4AB4-B054-0C4216BC998C}" dt="2024-11-12T21:51:57.196" v="1745"/>
          <ac:spMkLst>
            <pc:docMk/>
            <pc:sldMk cId="2771132695" sldId="1585"/>
            <ac:spMk id="67" creationId="{84A5528D-53A5-D518-3E2C-0C3CA6A9472D}"/>
          </ac:spMkLst>
        </pc:spChg>
        <pc:spChg chg="del mod topLvl">
          <ac:chgData name="Marie-Claude Gélineau" userId="1e2990c6-7120-47dd-afca-69c8b9633293" providerId="ADAL" clId="{B7B4E545-C2DC-4AB4-B054-0C4216BC998C}" dt="2024-11-12T21:52:41.193" v="1751" actId="478"/>
          <ac:spMkLst>
            <pc:docMk/>
            <pc:sldMk cId="2771132695" sldId="1585"/>
            <ac:spMk id="82" creationId="{FF1C1EF7-2112-2179-3867-10C27035CA4B}"/>
          </ac:spMkLst>
        </pc:spChg>
        <pc:spChg chg="add mod">
          <ac:chgData name="Marie-Claude Gélineau" userId="1e2990c6-7120-47dd-afca-69c8b9633293" providerId="ADAL" clId="{B7B4E545-C2DC-4AB4-B054-0C4216BC998C}" dt="2024-11-13T00:42:21.790" v="3778" actId="113"/>
          <ac:spMkLst>
            <pc:docMk/>
            <pc:sldMk cId="2771132695" sldId="1585"/>
            <ac:spMk id="92" creationId="{77C429D2-1738-0870-5EC4-090AE937C031}"/>
          </ac:spMkLst>
        </pc:spChg>
        <pc:spChg chg="add mod">
          <ac:chgData name="Marie-Claude Gélineau" userId="1e2990c6-7120-47dd-afca-69c8b9633293" providerId="ADAL" clId="{B7B4E545-C2DC-4AB4-B054-0C4216BC998C}" dt="2024-11-13T00:42:26.855" v="3779" actId="113"/>
          <ac:spMkLst>
            <pc:docMk/>
            <pc:sldMk cId="2771132695" sldId="1585"/>
            <ac:spMk id="93" creationId="{A4B7FF36-795B-AC16-85BD-4D0B5E06315A}"/>
          </ac:spMkLst>
        </pc:spChg>
        <pc:spChg chg="add mod">
          <ac:chgData name="Marie-Claude Gélineau" userId="1e2990c6-7120-47dd-afca-69c8b9633293" providerId="ADAL" clId="{B7B4E545-C2DC-4AB4-B054-0C4216BC998C}" dt="2024-11-12T21:57:53.797" v="1845" actId="552"/>
          <ac:spMkLst>
            <pc:docMk/>
            <pc:sldMk cId="2771132695" sldId="1585"/>
            <ac:spMk id="94" creationId="{AA69709F-2BF4-ACAB-F38F-6E771BBE43F8}"/>
          </ac:spMkLst>
        </pc:spChg>
        <pc:spChg chg="add mod">
          <ac:chgData name="Marie-Claude Gélineau" userId="1e2990c6-7120-47dd-afca-69c8b9633293" providerId="ADAL" clId="{B7B4E545-C2DC-4AB4-B054-0C4216BC998C}" dt="2024-11-12T21:57:53.797" v="1845" actId="552"/>
          <ac:spMkLst>
            <pc:docMk/>
            <pc:sldMk cId="2771132695" sldId="1585"/>
            <ac:spMk id="95" creationId="{3ACB3A9D-1705-355D-EDA9-574A0D822A2A}"/>
          </ac:spMkLst>
        </pc:spChg>
        <pc:spChg chg="add mod">
          <ac:chgData name="Marie-Claude Gélineau" userId="1e2990c6-7120-47dd-afca-69c8b9633293" providerId="ADAL" clId="{B7B4E545-C2DC-4AB4-B054-0C4216BC998C}" dt="2024-11-12T21:58:04.764" v="1848" actId="552"/>
          <ac:spMkLst>
            <pc:docMk/>
            <pc:sldMk cId="2771132695" sldId="1585"/>
            <ac:spMk id="96" creationId="{AEC70E4F-FF9E-D68B-B9A3-8E072C004E82}"/>
          </ac:spMkLst>
        </pc:spChg>
        <pc:spChg chg="add mod">
          <ac:chgData name="Marie-Claude Gélineau" userId="1e2990c6-7120-47dd-afca-69c8b9633293" providerId="ADAL" clId="{B7B4E545-C2DC-4AB4-B054-0C4216BC998C}" dt="2024-11-12T21:58:04.764" v="1848" actId="552"/>
          <ac:spMkLst>
            <pc:docMk/>
            <pc:sldMk cId="2771132695" sldId="1585"/>
            <ac:spMk id="97" creationId="{557E0F33-9A82-564B-0AF5-CA1B63D768DA}"/>
          </ac:spMkLst>
        </pc:spChg>
        <pc:grpChg chg="add mod">
          <ac:chgData name="Marie-Claude Gélineau" userId="1e2990c6-7120-47dd-afca-69c8b9633293" providerId="ADAL" clId="{B7B4E545-C2DC-4AB4-B054-0C4216BC998C}" dt="2024-11-12T21:36:09.782" v="1496"/>
          <ac:grpSpMkLst>
            <pc:docMk/>
            <pc:sldMk cId="2771132695" sldId="1585"/>
            <ac:grpSpMk id="54" creationId="{270E410C-4EFC-35B1-518E-903310270C59}"/>
          </ac:grpSpMkLst>
        </pc:grpChg>
        <pc:grpChg chg="add del mod">
          <ac:chgData name="Marie-Claude Gélineau" userId="1e2990c6-7120-47dd-afca-69c8b9633293" providerId="ADAL" clId="{B7B4E545-C2DC-4AB4-B054-0C4216BC998C}" dt="2024-11-12T21:52:07.231" v="1746" actId="478"/>
          <ac:grpSpMkLst>
            <pc:docMk/>
            <pc:sldMk cId="2771132695" sldId="1585"/>
            <ac:grpSpMk id="58" creationId="{B1834F0E-085F-26DD-5863-07ACD5193556}"/>
          </ac:grpSpMkLst>
        </pc:grpChg>
        <pc:grpChg chg="add del mod">
          <ac:chgData name="Marie-Claude Gélineau" userId="1e2990c6-7120-47dd-afca-69c8b9633293" providerId="ADAL" clId="{B7B4E545-C2DC-4AB4-B054-0C4216BC998C}" dt="2024-11-12T21:53:34.656" v="1759" actId="478"/>
          <ac:grpSpMkLst>
            <pc:docMk/>
            <pc:sldMk cId="2771132695" sldId="1585"/>
            <ac:grpSpMk id="66" creationId="{F0DC838A-D167-2874-794A-32B8C477EBE7}"/>
          </ac:grpSpMkLst>
        </pc:grpChg>
        <pc:grpChg chg="add del mod">
          <ac:chgData name="Marie-Claude Gélineau" userId="1e2990c6-7120-47dd-afca-69c8b9633293" providerId="ADAL" clId="{B7B4E545-C2DC-4AB4-B054-0C4216BC998C}" dt="2024-11-12T21:52:39.759" v="1750" actId="478"/>
          <ac:grpSpMkLst>
            <pc:docMk/>
            <pc:sldMk cId="2771132695" sldId="1585"/>
            <ac:grpSpMk id="69" creationId="{66BAA93E-F5CE-8EE3-6440-9F712555DB1E}"/>
          </ac:grpSpMkLst>
        </pc:grpChg>
        <pc:grpChg chg="del">
          <ac:chgData name="Marie-Claude Gélineau" userId="1e2990c6-7120-47dd-afca-69c8b9633293" providerId="ADAL" clId="{B7B4E545-C2DC-4AB4-B054-0C4216BC998C}" dt="2024-11-12T21:36:08.419" v="1495" actId="478"/>
          <ac:grpSpMkLst>
            <pc:docMk/>
            <pc:sldMk cId="2771132695" sldId="1585"/>
            <ac:grpSpMk id="81" creationId="{E1033753-C27B-40F2-40D4-C0C8D689A62A}"/>
          </ac:grpSpMkLst>
        </pc:grpChg>
        <pc:picChg chg="del">
          <ac:chgData name="Marie-Claude Gélineau" userId="1e2990c6-7120-47dd-afca-69c8b9633293" providerId="ADAL" clId="{B7B4E545-C2DC-4AB4-B054-0C4216BC998C}" dt="2024-11-12T21:51:50.311" v="1742" actId="478"/>
          <ac:picMkLst>
            <pc:docMk/>
            <pc:sldMk cId="2771132695" sldId="1585"/>
            <ac:picMk id="17" creationId="{DC075C8D-3425-FAFD-EE8A-899F8E422801}"/>
          </ac:picMkLst>
        </pc:picChg>
        <pc:picChg chg="del">
          <ac:chgData name="Marie-Claude Gélineau" userId="1e2990c6-7120-47dd-afca-69c8b9633293" providerId="ADAL" clId="{B7B4E545-C2DC-4AB4-B054-0C4216BC998C}" dt="2024-11-12T21:27:08.138" v="1351" actId="478"/>
          <ac:picMkLst>
            <pc:docMk/>
            <pc:sldMk cId="2771132695" sldId="1585"/>
            <ac:picMk id="31" creationId="{EF9E5705-7F77-C42E-0E59-509B6135EF07}"/>
          </ac:picMkLst>
        </pc:picChg>
        <pc:picChg chg="add del mod">
          <ac:chgData name="Marie-Claude Gélineau" userId="1e2990c6-7120-47dd-afca-69c8b9633293" providerId="ADAL" clId="{B7B4E545-C2DC-4AB4-B054-0C4216BC998C}" dt="2024-11-12T21:27:42.185" v="1356" actId="478"/>
          <ac:picMkLst>
            <pc:docMk/>
            <pc:sldMk cId="2771132695" sldId="1585"/>
            <ac:picMk id="34" creationId="{4ED1525D-EC56-C6E5-9482-EE18D11D52D5}"/>
          </ac:picMkLst>
        </pc:picChg>
        <pc:picChg chg="add del mod ord">
          <ac:chgData name="Marie-Claude Gélineau" userId="1e2990c6-7120-47dd-afca-69c8b9633293" providerId="ADAL" clId="{B7B4E545-C2DC-4AB4-B054-0C4216BC998C}" dt="2024-11-12T21:30:19.073" v="1415" actId="478"/>
          <ac:picMkLst>
            <pc:docMk/>
            <pc:sldMk cId="2771132695" sldId="1585"/>
            <ac:picMk id="36" creationId="{5AB11D8F-00F6-F14E-E834-C63110A2728B}"/>
          </ac:picMkLst>
        </pc:picChg>
        <pc:picChg chg="add del mod">
          <ac:chgData name="Marie-Claude Gélineau" userId="1e2990c6-7120-47dd-afca-69c8b9633293" providerId="ADAL" clId="{B7B4E545-C2DC-4AB4-B054-0C4216BC998C}" dt="2024-11-12T21:51:53.431" v="1743" actId="478"/>
          <ac:picMkLst>
            <pc:docMk/>
            <pc:sldMk cId="2771132695" sldId="1585"/>
            <ac:picMk id="39" creationId="{E3C37027-599C-964B-69FE-62892449DA23}"/>
          </ac:picMkLst>
        </pc:picChg>
        <pc:picChg chg="add del mod">
          <ac:chgData name="Marie-Claude Gélineau" userId="1e2990c6-7120-47dd-afca-69c8b9633293" providerId="ADAL" clId="{B7B4E545-C2DC-4AB4-B054-0C4216BC998C}" dt="2024-11-12T21:51:53.431" v="1743" actId="478"/>
          <ac:picMkLst>
            <pc:docMk/>
            <pc:sldMk cId="2771132695" sldId="1585"/>
            <ac:picMk id="41" creationId="{0D3296D1-8E06-1F8B-B925-6A74D466D942}"/>
          </ac:picMkLst>
        </pc:picChg>
        <pc:picChg chg="add del mod">
          <ac:chgData name="Marie-Claude Gélineau" userId="1e2990c6-7120-47dd-afca-69c8b9633293" providerId="ADAL" clId="{B7B4E545-C2DC-4AB4-B054-0C4216BC998C}" dt="2024-11-12T21:51:53.431" v="1743" actId="478"/>
          <ac:picMkLst>
            <pc:docMk/>
            <pc:sldMk cId="2771132695" sldId="1585"/>
            <ac:picMk id="43" creationId="{6B20EFE3-B0BC-392F-80C5-7D2862363B85}"/>
          </ac:picMkLst>
        </pc:picChg>
        <pc:picChg chg="mod">
          <ac:chgData name="Marie-Claude Gélineau" userId="1e2990c6-7120-47dd-afca-69c8b9633293" providerId="ADAL" clId="{B7B4E545-C2DC-4AB4-B054-0C4216BC998C}" dt="2024-11-12T21:51:57.196" v="1745"/>
          <ac:picMkLst>
            <pc:docMk/>
            <pc:sldMk cId="2771132695" sldId="1585"/>
            <ac:picMk id="60" creationId="{175F87E1-3C82-38B8-F216-45A59230571A}"/>
          </ac:picMkLst>
        </pc:picChg>
        <pc:picChg chg="add del mod">
          <ac:chgData name="Marie-Claude Gélineau" userId="1e2990c6-7120-47dd-afca-69c8b9633293" providerId="ADAL" clId="{B7B4E545-C2DC-4AB4-B054-0C4216BC998C}" dt="2024-11-12T21:53:09.992" v="1755" actId="478"/>
          <ac:picMkLst>
            <pc:docMk/>
            <pc:sldMk cId="2771132695" sldId="1585"/>
            <ac:picMk id="63" creationId="{89F9BEE4-E203-9E91-51A2-9CF88A689A2C}"/>
          </ac:picMkLst>
        </pc:picChg>
        <pc:picChg chg="mod">
          <ac:chgData name="Marie-Claude Gélineau" userId="1e2990c6-7120-47dd-afca-69c8b9633293" providerId="ADAL" clId="{B7B4E545-C2DC-4AB4-B054-0C4216BC998C}" dt="2024-11-12T21:51:57.196" v="1745"/>
          <ac:picMkLst>
            <pc:docMk/>
            <pc:sldMk cId="2771132695" sldId="1585"/>
            <ac:picMk id="68" creationId="{8295C29C-9F33-79DD-8B10-F737F9316533}"/>
          </ac:picMkLst>
        </pc:picChg>
        <pc:picChg chg="del mod topLvl">
          <ac:chgData name="Marie-Claude Gélineau" userId="1e2990c6-7120-47dd-afca-69c8b9633293" providerId="ADAL" clId="{B7B4E545-C2DC-4AB4-B054-0C4216BC998C}" dt="2024-11-12T21:52:39.759" v="1750" actId="478"/>
          <ac:picMkLst>
            <pc:docMk/>
            <pc:sldMk cId="2771132695" sldId="1585"/>
            <ac:picMk id="83" creationId="{E131D5B6-F76C-AAC9-4152-DE39F0061CC6}"/>
          </ac:picMkLst>
        </pc:picChg>
        <pc:picChg chg="add mod">
          <ac:chgData name="Marie-Claude Gélineau" userId="1e2990c6-7120-47dd-afca-69c8b9633293" providerId="ADAL" clId="{B7B4E545-C2DC-4AB4-B054-0C4216BC998C}" dt="2024-11-12T21:56:26.512" v="1826" actId="1076"/>
          <ac:picMkLst>
            <pc:docMk/>
            <pc:sldMk cId="2771132695" sldId="1585"/>
            <ac:picMk id="85" creationId="{77D31746-BF9A-1114-13B4-C507B5616941}"/>
          </ac:picMkLst>
        </pc:picChg>
        <pc:picChg chg="add mod">
          <ac:chgData name="Marie-Claude Gélineau" userId="1e2990c6-7120-47dd-afca-69c8b9633293" providerId="ADAL" clId="{B7B4E545-C2DC-4AB4-B054-0C4216BC998C}" dt="2024-11-12T21:56:52.169" v="1834" actId="1076"/>
          <ac:picMkLst>
            <pc:docMk/>
            <pc:sldMk cId="2771132695" sldId="1585"/>
            <ac:picMk id="87" creationId="{93D964C5-544A-D9F7-023B-5A4DD915A140}"/>
          </ac:picMkLst>
        </pc:picChg>
        <pc:picChg chg="add mod">
          <ac:chgData name="Marie-Claude Gélineau" userId="1e2990c6-7120-47dd-afca-69c8b9633293" providerId="ADAL" clId="{B7B4E545-C2DC-4AB4-B054-0C4216BC998C}" dt="2024-11-12T21:56:36.416" v="1827" actId="1076"/>
          <ac:picMkLst>
            <pc:docMk/>
            <pc:sldMk cId="2771132695" sldId="1585"/>
            <ac:picMk id="89" creationId="{E84478A1-4989-783D-30D2-2CF384BD8DBA}"/>
          </ac:picMkLst>
        </pc:picChg>
        <pc:picChg chg="add mod">
          <ac:chgData name="Marie-Claude Gélineau" userId="1e2990c6-7120-47dd-afca-69c8b9633293" providerId="ADAL" clId="{B7B4E545-C2DC-4AB4-B054-0C4216BC998C}" dt="2024-11-12T21:55:00.679" v="1798" actId="1038"/>
          <ac:picMkLst>
            <pc:docMk/>
            <pc:sldMk cId="2771132695" sldId="1585"/>
            <ac:picMk id="91" creationId="{E1E74C25-6D6D-E442-A579-65FFB1EF74DA}"/>
          </ac:picMkLst>
        </pc:picChg>
      </pc:sldChg>
      <pc:sldChg chg="del">
        <pc:chgData name="Marie-Claude Gélineau" userId="1e2990c6-7120-47dd-afca-69c8b9633293" providerId="ADAL" clId="{B7B4E545-C2DC-4AB4-B054-0C4216BC998C}" dt="2024-11-12T22:17:25.086" v="2085" actId="2696"/>
        <pc:sldMkLst>
          <pc:docMk/>
          <pc:sldMk cId="1978352022" sldId="1588"/>
        </pc:sldMkLst>
      </pc:sldChg>
      <pc:sldChg chg="del">
        <pc:chgData name="Marie-Claude Gélineau" userId="1e2990c6-7120-47dd-afca-69c8b9633293" providerId="ADAL" clId="{B7B4E545-C2DC-4AB4-B054-0C4216BC998C}" dt="2024-11-13T00:13:05.171" v="3422" actId="2696"/>
        <pc:sldMkLst>
          <pc:docMk/>
          <pc:sldMk cId="2956730903" sldId="1591"/>
        </pc:sldMkLst>
      </pc:sldChg>
      <pc:sldChg chg="del ord">
        <pc:chgData name="Marie-Claude Gélineau" userId="1e2990c6-7120-47dd-afca-69c8b9633293" providerId="ADAL" clId="{B7B4E545-C2DC-4AB4-B054-0C4216BC998C}" dt="2024-11-13T00:13:05.171" v="3422" actId="2696"/>
        <pc:sldMkLst>
          <pc:docMk/>
          <pc:sldMk cId="679990562" sldId="1600"/>
        </pc:sldMkLst>
      </pc:sldChg>
      <pc:sldChg chg="del">
        <pc:chgData name="Marie-Claude Gélineau" userId="1e2990c6-7120-47dd-afca-69c8b9633293" providerId="ADAL" clId="{B7B4E545-C2DC-4AB4-B054-0C4216BC998C}" dt="2024-11-13T00:13:05.171" v="3422" actId="2696"/>
        <pc:sldMkLst>
          <pc:docMk/>
          <pc:sldMk cId="4175678667" sldId="1602"/>
        </pc:sldMkLst>
      </pc:sldChg>
      <pc:sldChg chg="del">
        <pc:chgData name="Marie-Claude Gélineau" userId="1e2990c6-7120-47dd-afca-69c8b9633293" providerId="ADAL" clId="{B7B4E545-C2DC-4AB4-B054-0C4216BC998C}" dt="2024-11-13T00:13:09.950" v="3423" actId="2696"/>
        <pc:sldMkLst>
          <pc:docMk/>
          <pc:sldMk cId="879885570" sldId="1604"/>
        </pc:sldMkLst>
      </pc:sldChg>
      <pc:sldChg chg="addSp delSp modSp mod modNotesTx">
        <pc:chgData name="Marie-Claude Gélineau" userId="1e2990c6-7120-47dd-afca-69c8b9633293" providerId="ADAL" clId="{B7B4E545-C2DC-4AB4-B054-0C4216BC998C}" dt="2024-11-13T00:19:45.085" v="3494" actId="1076"/>
        <pc:sldMkLst>
          <pc:docMk/>
          <pc:sldMk cId="1506755348" sldId="1609"/>
        </pc:sldMkLst>
        <pc:spChg chg="del">
          <ac:chgData name="Marie-Claude Gélineau" userId="1e2990c6-7120-47dd-afca-69c8b9633293" providerId="ADAL" clId="{B7B4E545-C2DC-4AB4-B054-0C4216BC998C}" dt="2024-11-12T19:32:52.425" v="268" actId="478"/>
          <ac:spMkLst>
            <pc:docMk/>
            <pc:sldMk cId="1506755348" sldId="1609"/>
            <ac:spMk id="5" creationId="{36E7D6B2-AEC2-CD21-79EB-21711EA39F4D}"/>
          </ac:spMkLst>
        </pc:spChg>
        <pc:spChg chg="mod">
          <ac:chgData name="Marie-Claude Gélineau" userId="1e2990c6-7120-47dd-afca-69c8b9633293" providerId="ADAL" clId="{B7B4E545-C2DC-4AB4-B054-0C4216BC998C}" dt="2024-11-13T00:19:35.126" v="3492" actId="1076"/>
          <ac:spMkLst>
            <pc:docMk/>
            <pc:sldMk cId="1506755348" sldId="1609"/>
            <ac:spMk id="6" creationId="{BC945FEE-4FBB-DB9D-5109-64E49CDC820D}"/>
          </ac:spMkLst>
        </pc:spChg>
        <pc:spChg chg="mod">
          <ac:chgData name="Marie-Claude Gélineau" userId="1e2990c6-7120-47dd-afca-69c8b9633293" providerId="ADAL" clId="{B7B4E545-C2DC-4AB4-B054-0C4216BC998C}" dt="2024-11-12T19:38:12.602" v="346" actId="948"/>
          <ac:spMkLst>
            <pc:docMk/>
            <pc:sldMk cId="1506755348" sldId="1609"/>
            <ac:spMk id="14" creationId="{7E92B3D9-FC44-438F-B3B4-F39D1E21D277}"/>
          </ac:spMkLst>
        </pc:spChg>
        <pc:spChg chg="del mod">
          <ac:chgData name="Marie-Claude Gélineau" userId="1e2990c6-7120-47dd-afca-69c8b9633293" providerId="ADAL" clId="{B7B4E545-C2DC-4AB4-B054-0C4216BC998C}" dt="2024-11-12T19:39:57.690" v="364" actId="478"/>
          <ac:spMkLst>
            <pc:docMk/>
            <pc:sldMk cId="1506755348" sldId="1609"/>
            <ac:spMk id="17" creationId="{9738B237-4E71-CAAB-B9C2-6AD7F55553B2}"/>
          </ac:spMkLst>
        </pc:spChg>
        <pc:spChg chg="del">
          <ac:chgData name="Marie-Claude Gélineau" userId="1e2990c6-7120-47dd-afca-69c8b9633293" providerId="ADAL" clId="{B7B4E545-C2DC-4AB4-B054-0C4216BC998C}" dt="2024-11-12T19:32:36.793" v="265" actId="478"/>
          <ac:spMkLst>
            <pc:docMk/>
            <pc:sldMk cId="1506755348" sldId="1609"/>
            <ac:spMk id="21" creationId="{77BCFEC6-5962-CCAA-F016-521A3DE75E62}"/>
          </ac:spMkLst>
        </pc:spChg>
        <pc:spChg chg="mod">
          <ac:chgData name="Marie-Claude Gélineau" userId="1e2990c6-7120-47dd-afca-69c8b9633293" providerId="ADAL" clId="{B7B4E545-C2DC-4AB4-B054-0C4216BC998C}" dt="2024-11-12T19:40:10.617" v="368" actId="1076"/>
          <ac:spMkLst>
            <pc:docMk/>
            <pc:sldMk cId="1506755348" sldId="1609"/>
            <ac:spMk id="23" creationId="{A41BCB8A-AD74-AF6D-6E1C-8ECC4D03AD5E}"/>
          </ac:spMkLst>
        </pc:spChg>
        <pc:spChg chg="mod">
          <ac:chgData name="Marie-Claude Gélineau" userId="1e2990c6-7120-47dd-afca-69c8b9633293" providerId="ADAL" clId="{B7B4E545-C2DC-4AB4-B054-0C4216BC998C}" dt="2024-11-13T00:14:05.742" v="3428"/>
          <ac:spMkLst>
            <pc:docMk/>
            <pc:sldMk cId="1506755348" sldId="1609"/>
            <ac:spMk id="26" creationId="{D34C7811-5734-FAF4-5BF9-7A76D7340736}"/>
          </ac:spMkLst>
        </pc:spChg>
        <pc:spChg chg="mod">
          <ac:chgData name="Marie-Claude Gélineau" userId="1e2990c6-7120-47dd-afca-69c8b9633293" providerId="ADAL" clId="{B7B4E545-C2DC-4AB4-B054-0C4216BC998C}" dt="2024-11-13T00:14:05.742" v="3428"/>
          <ac:spMkLst>
            <pc:docMk/>
            <pc:sldMk cId="1506755348" sldId="1609"/>
            <ac:spMk id="27" creationId="{182F4416-DE07-83CB-73DF-7ED2F454F487}"/>
          </ac:spMkLst>
        </pc:spChg>
        <pc:grpChg chg="add mod">
          <ac:chgData name="Marie-Claude Gélineau" userId="1e2990c6-7120-47dd-afca-69c8b9633293" providerId="ADAL" clId="{B7B4E545-C2DC-4AB4-B054-0C4216BC998C}" dt="2024-11-13T00:14:05.742" v="3428"/>
          <ac:grpSpMkLst>
            <pc:docMk/>
            <pc:sldMk cId="1506755348" sldId="1609"/>
            <ac:grpSpMk id="25" creationId="{F27B0EA8-388C-DBF2-E58A-FABE3A30E29D}"/>
          </ac:grpSpMkLst>
        </pc:grpChg>
        <pc:grpChg chg="del">
          <ac:chgData name="Marie-Claude Gélineau" userId="1e2990c6-7120-47dd-afca-69c8b9633293" providerId="ADAL" clId="{B7B4E545-C2DC-4AB4-B054-0C4216BC998C}" dt="2024-11-12T19:32:39.231" v="266" actId="478"/>
          <ac:grpSpMkLst>
            <pc:docMk/>
            <pc:sldMk cId="1506755348" sldId="1609"/>
            <ac:grpSpMk id="30" creationId="{9FE0B132-C461-2E2C-F105-0ACEED714169}"/>
          </ac:grpSpMkLst>
        </pc:grpChg>
        <pc:grpChg chg="mod">
          <ac:chgData name="Marie-Claude Gélineau" userId="1e2990c6-7120-47dd-afca-69c8b9633293" providerId="ADAL" clId="{B7B4E545-C2DC-4AB4-B054-0C4216BC998C}" dt="2024-11-13T00:19:45.085" v="3494" actId="1076"/>
          <ac:grpSpMkLst>
            <pc:docMk/>
            <pc:sldMk cId="1506755348" sldId="1609"/>
            <ac:grpSpMk id="35" creationId="{3B758A41-2B27-5CB7-EBA0-753CA7C879BC}"/>
          </ac:grpSpMkLst>
        </pc:grpChg>
        <pc:picChg chg="mod">
          <ac:chgData name="Marie-Claude Gélineau" userId="1e2990c6-7120-47dd-afca-69c8b9633293" providerId="ADAL" clId="{B7B4E545-C2DC-4AB4-B054-0C4216BC998C}" dt="2024-11-13T00:19:38.880" v="3493" actId="14100"/>
          <ac:picMkLst>
            <pc:docMk/>
            <pc:sldMk cId="1506755348" sldId="1609"/>
            <ac:picMk id="15" creationId="{0A307103-7A9D-AE5B-A75C-AE89CB9402C7}"/>
          </ac:picMkLst>
        </pc:picChg>
        <pc:picChg chg="add mod">
          <ac:chgData name="Marie-Claude Gélineau" userId="1e2990c6-7120-47dd-afca-69c8b9633293" providerId="ADAL" clId="{B7B4E545-C2DC-4AB4-B054-0C4216BC998C}" dt="2024-11-12T19:40:04.386" v="367" actId="1076"/>
          <ac:picMkLst>
            <pc:docMk/>
            <pc:sldMk cId="1506755348" sldId="1609"/>
            <ac:picMk id="24" creationId="{0BBA9063-9BF8-A2E7-5F4E-5D78973EE3B3}"/>
          </ac:picMkLst>
        </pc:picChg>
        <pc:cxnChg chg="del mod">
          <ac:chgData name="Marie-Claude Gélineau" userId="1e2990c6-7120-47dd-afca-69c8b9633293" providerId="ADAL" clId="{B7B4E545-C2DC-4AB4-B054-0C4216BC998C}" dt="2024-11-12T19:33:06.465" v="336" actId="478"/>
          <ac:cxnSpMkLst>
            <pc:docMk/>
            <pc:sldMk cId="1506755348" sldId="1609"/>
            <ac:cxnSpMk id="12" creationId="{A8CCF71B-2702-9F2F-36B7-09BEFBE40E65}"/>
          </ac:cxnSpMkLst>
        </pc:cxnChg>
      </pc:sldChg>
      <pc:sldChg chg="modNotesTx">
        <pc:chgData name="Marie-Claude Gélineau" userId="1e2990c6-7120-47dd-afca-69c8b9633293" providerId="ADAL" clId="{B7B4E545-C2DC-4AB4-B054-0C4216BC998C}" dt="2024-11-12T19:48:29.524" v="469" actId="6549"/>
        <pc:sldMkLst>
          <pc:docMk/>
          <pc:sldMk cId="2172731517" sldId="1631"/>
        </pc:sldMkLst>
      </pc:sldChg>
      <pc:sldChg chg="addSp delSp modSp mod modNotesTx">
        <pc:chgData name="Marie-Claude Gélineau" userId="1e2990c6-7120-47dd-afca-69c8b9633293" providerId="ADAL" clId="{B7B4E545-C2DC-4AB4-B054-0C4216BC998C}" dt="2024-11-13T00:35:26.411" v="3730" actId="113"/>
        <pc:sldMkLst>
          <pc:docMk/>
          <pc:sldMk cId="1083705628" sldId="1633"/>
        </pc:sldMkLst>
        <pc:spChg chg="mod">
          <ac:chgData name="Marie-Claude Gélineau" userId="1e2990c6-7120-47dd-afca-69c8b9633293" providerId="ADAL" clId="{B7B4E545-C2DC-4AB4-B054-0C4216BC998C}" dt="2024-11-13T00:35:26.411" v="3730" actId="113"/>
          <ac:spMkLst>
            <pc:docMk/>
            <pc:sldMk cId="1083705628" sldId="1633"/>
            <ac:spMk id="6" creationId="{104D556B-CD71-C56D-E840-F4443C27F7FA}"/>
          </ac:spMkLst>
        </pc:spChg>
        <pc:spChg chg="mod">
          <ac:chgData name="Marie-Claude Gélineau" userId="1e2990c6-7120-47dd-afca-69c8b9633293" providerId="ADAL" clId="{B7B4E545-C2DC-4AB4-B054-0C4216BC998C}" dt="2024-11-12T19:59:42.841" v="616" actId="20577"/>
          <ac:spMkLst>
            <pc:docMk/>
            <pc:sldMk cId="1083705628" sldId="1633"/>
            <ac:spMk id="10" creationId="{22CFFEFD-32F3-76FE-1EDA-9D749A900671}"/>
          </ac:spMkLst>
        </pc:spChg>
        <pc:spChg chg="mod">
          <ac:chgData name="Marie-Claude Gélineau" userId="1e2990c6-7120-47dd-afca-69c8b9633293" providerId="ADAL" clId="{B7B4E545-C2DC-4AB4-B054-0C4216BC998C}" dt="2024-11-13T00:22:07.048" v="3527" actId="6549"/>
          <ac:spMkLst>
            <pc:docMk/>
            <pc:sldMk cId="1083705628" sldId="1633"/>
            <ac:spMk id="16" creationId="{8C5D5926-D392-38A9-CD1E-85537E241FD4}"/>
          </ac:spMkLst>
        </pc:spChg>
        <pc:spChg chg="del">
          <ac:chgData name="Marie-Claude Gélineau" userId="1e2990c6-7120-47dd-afca-69c8b9633293" providerId="ADAL" clId="{B7B4E545-C2DC-4AB4-B054-0C4216BC998C}" dt="2024-11-12T19:59:14.544" v="566" actId="478"/>
          <ac:spMkLst>
            <pc:docMk/>
            <pc:sldMk cId="1083705628" sldId="1633"/>
            <ac:spMk id="20" creationId="{D5548609-F0C8-24E5-89EB-C5147F3AD173}"/>
          </ac:spMkLst>
        </pc:spChg>
        <pc:grpChg chg="del">
          <ac:chgData name="Marie-Claude Gélineau" userId="1e2990c6-7120-47dd-afca-69c8b9633293" providerId="ADAL" clId="{B7B4E545-C2DC-4AB4-B054-0C4216BC998C}" dt="2024-11-12T19:59:36.239" v="600" actId="478"/>
          <ac:grpSpMkLst>
            <pc:docMk/>
            <pc:sldMk cId="1083705628" sldId="1633"/>
            <ac:grpSpMk id="5" creationId="{53FA8685-5505-8C8B-265D-703A3719C772}"/>
          </ac:grpSpMkLst>
        </pc:grpChg>
        <pc:grpChg chg="del">
          <ac:chgData name="Marie-Claude Gélineau" userId="1e2990c6-7120-47dd-afca-69c8b9633293" providerId="ADAL" clId="{B7B4E545-C2DC-4AB4-B054-0C4216BC998C}" dt="2024-11-12T19:59:11.886" v="565" actId="478"/>
          <ac:grpSpMkLst>
            <pc:docMk/>
            <pc:sldMk cId="1083705628" sldId="1633"/>
            <ac:grpSpMk id="21" creationId="{3358D550-9A3A-BDBB-EBFE-D665B647DDD6}"/>
          </ac:grpSpMkLst>
        </pc:grpChg>
        <pc:picChg chg="del">
          <ac:chgData name="Marie-Claude Gélineau" userId="1e2990c6-7120-47dd-afca-69c8b9633293" providerId="ADAL" clId="{B7B4E545-C2DC-4AB4-B054-0C4216BC998C}" dt="2024-11-12T19:59:36.239" v="600" actId="478"/>
          <ac:picMkLst>
            <pc:docMk/>
            <pc:sldMk cId="1083705628" sldId="1633"/>
            <ac:picMk id="12" creationId="{4384ADDB-6B56-E584-7689-90681C93DCB9}"/>
          </ac:picMkLst>
        </pc:picChg>
        <pc:picChg chg="add mod">
          <ac:chgData name="Marie-Claude Gélineau" userId="1e2990c6-7120-47dd-afca-69c8b9633293" providerId="ADAL" clId="{B7B4E545-C2DC-4AB4-B054-0C4216BC998C}" dt="2024-11-13T00:21:19.048" v="3512" actId="1076"/>
          <ac:picMkLst>
            <pc:docMk/>
            <pc:sldMk cId="1083705628" sldId="1633"/>
            <ac:picMk id="23" creationId="{CEDF799B-F427-84CB-8602-C368F5B991C2}"/>
          </ac:picMkLst>
        </pc:picChg>
        <pc:picChg chg="add mod ord">
          <ac:chgData name="Marie-Claude Gélineau" userId="1e2990c6-7120-47dd-afca-69c8b9633293" providerId="ADAL" clId="{B7B4E545-C2DC-4AB4-B054-0C4216BC998C}" dt="2024-11-13T00:21:58.278" v="3525" actId="1037"/>
          <ac:picMkLst>
            <pc:docMk/>
            <pc:sldMk cId="1083705628" sldId="1633"/>
            <ac:picMk id="25" creationId="{A84905E0-1EC5-183B-F00D-0CAF000A277B}"/>
          </ac:picMkLst>
        </pc:picChg>
      </pc:sldChg>
      <pc:sldChg chg="addSp delSp modSp mod ord modNotesTx">
        <pc:chgData name="Marie-Claude Gélineau" userId="1e2990c6-7120-47dd-afca-69c8b9633293" providerId="ADAL" clId="{B7B4E545-C2DC-4AB4-B054-0C4216BC998C}" dt="2024-11-12T21:12:47.970" v="1089" actId="6549"/>
        <pc:sldMkLst>
          <pc:docMk/>
          <pc:sldMk cId="1756131780" sldId="1636"/>
        </pc:sldMkLst>
        <pc:spChg chg="add mod">
          <ac:chgData name="Marie-Claude Gélineau" userId="1e2990c6-7120-47dd-afca-69c8b9633293" providerId="ADAL" clId="{B7B4E545-C2DC-4AB4-B054-0C4216BC998C}" dt="2024-11-12T21:11:08.670" v="1070"/>
          <ac:spMkLst>
            <pc:docMk/>
            <pc:sldMk cId="1756131780" sldId="1636"/>
            <ac:spMk id="3" creationId="{AF481B10-2689-9ECF-1EBF-8E5C556B9175}"/>
          </ac:spMkLst>
        </pc:spChg>
        <pc:spChg chg="mod">
          <ac:chgData name="Marie-Claude Gélineau" userId="1e2990c6-7120-47dd-afca-69c8b9633293" providerId="ADAL" clId="{B7B4E545-C2DC-4AB4-B054-0C4216BC998C}" dt="2024-11-12T21:12:40.899" v="1088" actId="1076"/>
          <ac:spMkLst>
            <pc:docMk/>
            <pc:sldMk cId="1756131780" sldId="1636"/>
            <ac:spMk id="6" creationId="{AA238F2B-8CBE-1D4B-8684-7DD34028274E}"/>
          </ac:spMkLst>
        </pc:spChg>
        <pc:spChg chg="mod">
          <ac:chgData name="Marie-Claude Gélineau" userId="1e2990c6-7120-47dd-afca-69c8b9633293" providerId="ADAL" clId="{B7B4E545-C2DC-4AB4-B054-0C4216BC998C}" dt="2024-11-12T21:11:34.834" v="1072" actId="6549"/>
          <ac:spMkLst>
            <pc:docMk/>
            <pc:sldMk cId="1756131780" sldId="1636"/>
            <ac:spMk id="10" creationId="{14A0728E-FE3E-AAA7-464E-0696D1395C62}"/>
          </ac:spMkLst>
        </pc:spChg>
        <pc:spChg chg="mod">
          <ac:chgData name="Marie-Claude Gélineau" userId="1e2990c6-7120-47dd-afca-69c8b9633293" providerId="ADAL" clId="{B7B4E545-C2DC-4AB4-B054-0C4216BC998C}" dt="2024-11-12T21:11:18.326" v="1071"/>
          <ac:spMkLst>
            <pc:docMk/>
            <pc:sldMk cId="1756131780" sldId="1636"/>
            <ac:spMk id="15" creationId="{FA356BC8-1E7B-F6BD-D635-FFD4215D5037}"/>
          </ac:spMkLst>
        </pc:spChg>
        <pc:spChg chg="mod">
          <ac:chgData name="Marie-Claude Gélineau" userId="1e2990c6-7120-47dd-afca-69c8b9633293" providerId="ADAL" clId="{B7B4E545-C2DC-4AB4-B054-0C4216BC998C}" dt="2024-11-12T21:11:18.326" v="1071"/>
          <ac:spMkLst>
            <pc:docMk/>
            <pc:sldMk cId="1756131780" sldId="1636"/>
            <ac:spMk id="16" creationId="{932453C4-DAA9-03C4-2341-92C68FCABE8F}"/>
          </ac:spMkLst>
        </pc:spChg>
        <pc:spChg chg="del mod">
          <ac:chgData name="Marie-Claude Gélineau" userId="1e2990c6-7120-47dd-afca-69c8b9633293" providerId="ADAL" clId="{B7B4E545-C2DC-4AB4-B054-0C4216BC998C}" dt="2024-11-12T21:12:11.268" v="1080" actId="478"/>
          <ac:spMkLst>
            <pc:docMk/>
            <pc:sldMk cId="1756131780" sldId="1636"/>
            <ac:spMk id="98" creationId="{48E996E6-7B50-230C-6388-EB795448A3AD}"/>
          </ac:spMkLst>
        </pc:spChg>
        <pc:spChg chg="del">
          <ac:chgData name="Marie-Claude Gélineau" userId="1e2990c6-7120-47dd-afca-69c8b9633293" providerId="ADAL" clId="{B7B4E545-C2DC-4AB4-B054-0C4216BC998C}" dt="2024-11-12T21:12:20.691" v="1081" actId="478"/>
          <ac:spMkLst>
            <pc:docMk/>
            <pc:sldMk cId="1756131780" sldId="1636"/>
            <ac:spMk id="101" creationId="{61D8429A-485B-5EAC-0477-3661B6E2C858}"/>
          </ac:spMkLst>
        </pc:spChg>
        <pc:grpChg chg="add mod">
          <ac:chgData name="Marie-Claude Gélineau" userId="1e2990c6-7120-47dd-afca-69c8b9633293" providerId="ADAL" clId="{B7B4E545-C2DC-4AB4-B054-0C4216BC998C}" dt="2024-11-12T21:11:18.326" v="1071"/>
          <ac:grpSpMkLst>
            <pc:docMk/>
            <pc:sldMk cId="1756131780" sldId="1636"/>
            <ac:grpSpMk id="7" creationId="{7F16028B-9BED-E34E-6F85-5036283B8322}"/>
          </ac:grpSpMkLst>
        </pc:grpChg>
        <pc:grpChg chg="del">
          <ac:chgData name="Marie-Claude Gélineau" userId="1e2990c6-7120-47dd-afca-69c8b9633293" providerId="ADAL" clId="{B7B4E545-C2DC-4AB4-B054-0C4216BC998C}" dt="2024-11-12T21:10:58.452" v="1069" actId="478"/>
          <ac:grpSpMkLst>
            <pc:docMk/>
            <pc:sldMk cId="1756131780" sldId="1636"/>
            <ac:grpSpMk id="81" creationId="{8D1C9163-F485-D36F-0BE0-79F1E80BC87F}"/>
          </ac:grpSpMkLst>
        </pc:grpChg>
        <pc:picChg chg="del">
          <ac:chgData name="Marie-Claude Gélineau" userId="1e2990c6-7120-47dd-afca-69c8b9633293" providerId="ADAL" clId="{B7B4E545-C2DC-4AB4-B054-0C4216BC998C}" dt="2024-11-12T21:12:09.110" v="1079" actId="478"/>
          <ac:picMkLst>
            <pc:docMk/>
            <pc:sldMk cId="1756131780" sldId="1636"/>
            <ac:picMk id="102" creationId="{768E7001-8679-6D71-19B9-FC553D27A89D}"/>
          </ac:picMkLst>
        </pc:picChg>
      </pc:sldChg>
      <pc:sldChg chg="addSp delSp modSp del mod">
        <pc:chgData name="Marie-Claude Gélineau" userId="1e2990c6-7120-47dd-afca-69c8b9633293" providerId="ADAL" clId="{B7B4E545-C2DC-4AB4-B054-0C4216BC998C}" dt="2024-11-13T00:13:05.171" v="3422" actId="2696"/>
        <pc:sldMkLst>
          <pc:docMk/>
          <pc:sldMk cId="2463673795" sldId="1637"/>
        </pc:sldMkLst>
        <pc:spChg chg="mod">
          <ac:chgData name="Marie-Claude Gélineau" userId="1e2990c6-7120-47dd-afca-69c8b9633293" providerId="ADAL" clId="{B7B4E545-C2DC-4AB4-B054-0C4216BC998C}" dt="2024-11-12T21:36:27.849" v="1502"/>
          <ac:spMkLst>
            <pc:docMk/>
            <pc:sldMk cId="2463673795" sldId="1637"/>
            <ac:spMk id="7" creationId="{35BE8BDB-47AC-0C85-87AE-5AD081C96C64}"/>
          </ac:spMkLst>
        </pc:spChg>
        <pc:spChg chg="mod">
          <ac:chgData name="Marie-Claude Gélineau" userId="1e2990c6-7120-47dd-afca-69c8b9633293" providerId="ADAL" clId="{B7B4E545-C2DC-4AB4-B054-0C4216BC998C}" dt="2024-11-12T21:36:27.849" v="1502"/>
          <ac:spMkLst>
            <pc:docMk/>
            <pc:sldMk cId="2463673795" sldId="1637"/>
            <ac:spMk id="12" creationId="{4D02A241-1FE1-2EA6-E2D6-EFCA95BC7D72}"/>
          </ac:spMkLst>
        </pc:spChg>
        <pc:grpChg chg="add mod">
          <ac:chgData name="Marie-Claude Gélineau" userId="1e2990c6-7120-47dd-afca-69c8b9633293" providerId="ADAL" clId="{B7B4E545-C2DC-4AB4-B054-0C4216BC998C}" dt="2024-11-12T21:36:27.849" v="1502"/>
          <ac:grpSpMkLst>
            <pc:docMk/>
            <pc:sldMk cId="2463673795" sldId="1637"/>
            <ac:grpSpMk id="3" creationId="{5474AF09-7406-0CEE-F1A9-3B9FA99D97EC}"/>
          </ac:grpSpMkLst>
        </pc:grpChg>
        <pc:grpChg chg="del">
          <ac:chgData name="Marie-Claude Gélineau" userId="1e2990c6-7120-47dd-afca-69c8b9633293" providerId="ADAL" clId="{B7B4E545-C2DC-4AB4-B054-0C4216BC998C}" dt="2024-11-12T21:36:26.508" v="1501" actId="478"/>
          <ac:grpSpMkLst>
            <pc:docMk/>
            <pc:sldMk cId="2463673795" sldId="1637"/>
            <ac:grpSpMk id="81" creationId="{35808DDE-7937-E852-FA6D-B97DD38EAEE4}"/>
          </ac:grpSpMkLst>
        </pc:grpChg>
      </pc:sldChg>
      <pc:sldChg chg="del">
        <pc:chgData name="Marie-Claude Gélineau" userId="1e2990c6-7120-47dd-afca-69c8b9633293" providerId="ADAL" clId="{B7B4E545-C2DC-4AB4-B054-0C4216BC998C}" dt="2024-11-13T00:13:09.950" v="3423" actId="2696"/>
        <pc:sldMkLst>
          <pc:docMk/>
          <pc:sldMk cId="1873513684" sldId="1638"/>
        </pc:sldMkLst>
      </pc:sldChg>
      <pc:sldChg chg="del">
        <pc:chgData name="Marie-Claude Gélineau" userId="1e2990c6-7120-47dd-afca-69c8b9633293" providerId="ADAL" clId="{B7B4E545-C2DC-4AB4-B054-0C4216BC998C}" dt="2024-11-13T00:13:05.171" v="3422" actId="2696"/>
        <pc:sldMkLst>
          <pc:docMk/>
          <pc:sldMk cId="1374012698" sldId="1640"/>
        </pc:sldMkLst>
      </pc:sldChg>
      <pc:sldChg chg="del">
        <pc:chgData name="Marie-Claude Gélineau" userId="1e2990c6-7120-47dd-afca-69c8b9633293" providerId="ADAL" clId="{B7B4E545-C2DC-4AB4-B054-0C4216BC998C}" dt="2024-11-13T00:13:05.171" v="3422" actId="2696"/>
        <pc:sldMkLst>
          <pc:docMk/>
          <pc:sldMk cId="3270738554" sldId="1641"/>
        </pc:sldMkLst>
      </pc:sldChg>
      <pc:sldChg chg="del">
        <pc:chgData name="Marie-Claude Gélineau" userId="1e2990c6-7120-47dd-afca-69c8b9633293" providerId="ADAL" clId="{B7B4E545-C2DC-4AB4-B054-0C4216BC998C}" dt="2024-11-12T22:18:13.093" v="2087" actId="2696"/>
        <pc:sldMkLst>
          <pc:docMk/>
          <pc:sldMk cId="977337977" sldId="1643"/>
        </pc:sldMkLst>
      </pc:sldChg>
      <pc:sldChg chg="del">
        <pc:chgData name="Marie-Claude Gélineau" userId="1e2990c6-7120-47dd-afca-69c8b9633293" providerId="ADAL" clId="{B7B4E545-C2DC-4AB4-B054-0C4216BC998C}" dt="2024-11-12T22:18:13.093" v="2087" actId="2696"/>
        <pc:sldMkLst>
          <pc:docMk/>
          <pc:sldMk cId="542234694" sldId="1645"/>
        </pc:sldMkLst>
      </pc:sldChg>
      <pc:sldChg chg="del">
        <pc:chgData name="Marie-Claude Gélineau" userId="1e2990c6-7120-47dd-afca-69c8b9633293" providerId="ADAL" clId="{B7B4E545-C2DC-4AB4-B054-0C4216BC998C}" dt="2024-11-12T22:18:13.093" v="2087" actId="2696"/>
        <pc:sldMkLst>
          <pc:docMk/>
          <pc:sldMk cId="3285278539" sldId="1646"/>
        </pc:sldMkLst>
      </pc:sldChg>
      <pc:sldChg chg="del">
        <pc:chgData name="Marie-Claude Gélineau" userId="1e2990c6-7120-47dd-afca-69c8b9633293" providerId="ADAL" clId="{B7B4E545-C2DC-4AB4-B054-0C4216BC998C}" dt="2024-11-13T00:13:05.171" v="3422" actId="2696"/>
        <pc:sldMkLst>
          <pc:docMk/>
          <pc:sldMk cId="483202413" sldId="1647"/>
        </pc:sldMkLst>
      </pc:sldChg>
      <pc:sldChg chg="del">
        <pc:chgData name="Marie-Claude Gélineau" userId="1e2990c6-7120-47dd-afca-69c8b9633293" providerId="ADAL" clId="{B7B4E545-C2DC-4AB4-B054-0C4216BC998C}" dt="2024-11-13T00:13:05.171" v="3422" actId="2696"/>
        <pc:sldMkLst>
          <pc:docMk/>
          <pc:sldMk cId="2196256892" sldId="1648"/>
        </pc:sldMkLst>
      </pc:sldChg>
      <pc:sldChg chg="del">
        <pc:chgData name="Marie-Claude Gélineau" userId="1e2990c6-7120-47dd-afca-69c8b9633293" providerId="ADAL" clId="{B7B4E545-C2DC-4AB4-B054-0C4216BC998C}" dt="2024-11-13T00:13:05.171" v="3422" actId="2696"/>
        <pc:sldMkLst>
          <pc:docMk/>
          <pc:sldMk cId="1390032146" sldId="1650"/>
        </pc:sldMkLst>
      </pc:sldChg>
      <pc:sldChg chg="del">
        <pc:chgData name="Marie-Claude Gélineau" userId="1e2990c6-7120-47dd-afca-69c8b9633293" providerId="ADAL" clId="{B7B4E545-C2DC-4AB4-B054-0C4216BC998C}" dt="2024-11-13T00:13:05.171" v="3422" actId="2696"/>
        <pc:sldMkLst>
          <pc:docMk/>
          <pc:sldMk cId="4178798430" sldId="1651"/>
        </pc:sldMkLst>
      </pc:sldChg>
      <pc:sldChg chg="del">
        <pc:chgData name="Marie-Claude Gélineau" userId="1e2990c6-7120-47dd-afca-69c8b9633293" providerId="ADAL" clId="{B7B4E545-C2DC-4AB4-B054-0C4216BC998C}" dt="2024-11-13T00:13:05.171" v="3422" actId="2696"/>
        <pc:sldMkLst>
          <pc:docMk/>
          <pc:sldMk cId="534599526" sldId="1654"/>
        </pc:sldMkLst>
      </pc:sldChg>
      <pc:sldChg chg="del">
        <pc:chgData name="Marie-Claude Gélineau" userId="1e2990c6-7120-47dd-afca-69c8b9633293" providerId="ADAL" clId="{B7B4E545-C2DC-4AB4-B054-0C4216BC998C}" dt="2024-11-13T00:13:05.171" v="3422" actId="2696"/>
        <pc:sldMkLst>
          <pc:docMk/>
          <pc:sldMk cId="1714876087" sldId="1655"/>
        </pc:sldMkLst>
      </pc:sldChg>
      <pc:sldChg chg="del">
        <pc:chgData name="Marie-Claude Gélineau" userId="1e2990c6-7120-47dd-afca-69c8b9633293" providerId="ADAL" clId="{B7B4E545-C2DC-4AB4-B054-0C4216BC998C}" dt="2024-11-12T22:18:17.866" v="2088" actId="2696"/>
        <pc:sldMkLst>
          <pc:docMk/>
          <pc:sldMk cId="3797530894" sldId="1672"/>
        </pc:sldMkLst>
      </pc:sldChg>
      <pc:sldChg chg="del">
        <pc:chgData name="Marie-Claude Gélineau" userId="1e2990c6-7120-47dd-afca-69c8b9633293" providerId="ADAL" clId="{B7B4E545-C2DC-4AB4-B054-0C4216BC998C}" dt="2024-11-13T00:13:09.950" v="3423" actId="2696"/>
        <pc:sldMkLst>
          <pc:docMk/>
          <pc:sldMk cId="3886548825" sldId="1685"/>
        </pc:sldMkLst>
      </pc:sldChg>
      <pc:sldChg chg="del">
        <pc:chgData name="Marie-Claude Gélineau" userId="1e2990c6-7120-47dd-afca-69c8b9633293" providerId="ADAL" clId="{B7B4E545-C2DC-4AB4-B054-0C4216BC998C}" dt="2024-11-13T00:13:09.950" v="3423" actId="2696"/>
        <pc:sldMkLst>
          <pc:docMk/>
          <pc:sldMk cId="4047096147" sldId="1686"/>
        </pc:sldMkLst>
      </pc:sldChg>
      <pc:sldChg chg="del">
        <pc:chgData name="Marie-Claude Gélineau" userId="1e2990c6-7120-47dd-afca-69c8b9633293" providerId="ADAL" clId="{B7B4E545-C2DC-4AB4-B054-0C4216BC998C}" dt="2024-11-13T00:13:09.950" v="3423" actId="2696"/>
        <pc:sldMkLst>
          <pc:docMk/>
          <pc:sldMk cId="4264435840" sldId="1688"/>
        </pc:sldMkLst>
      </pc:sldChg>
      <pc:sldChg chg="addSp delSp modSp mod modNotesTx">
        <pc:chgData name="Marie-Claude Gélineau" userId="1e2990c6-7120-47dd-afca-69c8b9633293" providerId="ADAL" clId="{B7B4E545-C2DC-4AB4-B054-0C4216BC998C}" dt="2024-11-13T00:35:04.549" v="3728" actId="113"/>
        <pc:sldMkLst>
          <pc:docMk/>
          <pc:sldMk cId="2647410320" sldId="1689"/>
        </pc:sldMkLst>
        <pc:spChg chg="mod">
          <ac:chgData name="Marie-Claude Gélineau" userId="1e2990c6-7120-47dd-afca-69c8b9633293" providerId="ADAL" clId="{B7B4E545-C2DC-4AB4-B054-0C4216BC998C}" dt="2024-11-13T00:35:04.549" v="3728" actId="113"/>
          <ac:spMkLst>
            <pc:docMk/>
            <pc:sldMk cId="2647410320" sldId="1689"/>
            <ac:spMk id="6" creationId="{90186B0F-C041-8892-8EBA-CFE6A2DBC6F9}"/>
          </ac:spMkLst>
        </pc:spChg>
        <pc:spChg chg="mod">
          <ac:chgData name="Marie-Claude Gélineau" userId="1e2990c6-7120-47dd-afca-69c8b9633293" providerId="ADAL" clId="{B7B4E545-C2DC-4AB4-B054-0C4216BC998C}" dt="2024-11-12T19:58:07.071" v="563" actId="1076"/>
          <ac:spMkLst>
            <pc:docMk/>
            <pc:sldMk cId="2647410320" sldId="1689"/>
            <ac:spMk id="7" creationId="{29BAE418-7F22-BD96-D17C-87C1B3A53F16}"/>
          </ac:spMkLst>
        </pc:spChg>
        <pc:spChg chg="mod">
          <ac:chgData name="Marie-Claude Gélineau" userId="1e2990c6-7120-47dd-afca-69c8b9633293" providerId="ADAL" clId="{B7B4E545-C2DC-4AB4-B054-0C4216BC998C}" dt="2024-11-13T00:34:41.554" v="3727" actId="20577"/>
          <ac:spMkLst>
            <pc:docMk/>
            <pc:sldMk cId="2647410320" sldId="1689"/>
            <ac:spMk id="10" creationId="{672BC6A2-77EF-5C24-61E0-6F8F2FCE7D4D}"/>
          </ac:spMkLst>
        </pc:spChg>
        <pc:grpChg chg="del">
          <ac:chgData name="Marie-Claude Gélineau" userId="1e2990c6-7120-47dd-afca-69c8b9633293" providerId="ADAL" clId="{B7B4E545-C2DC-4AB4-B054-0C4216BC998C}" dt="2024-11-12T19:48:41.547" v="470" actId="478"/>
          <ac:grpSpMkLst>
            <pc:docMk/>
            <pc:sldMk cId="2647410320" sldId="1689"/>
            <ac:grpSpMk id="4" creationId="{69CBA678-BF13-7686-3764-154114827F22}"/>
          </ac:grpSpMkLst>
        </pc:grpChg>
        <pc:picChg chg="del">
          <ac:chgData name="Marie-Claude Gélineau" userId="1e2990c6-7120-47dd-afca-69c8b9633293" providerId="ADAL" clId="{B7B4E545-C2DC-4AB4-B054-0C4216BC998C}" dt="2024-11-12T19:48:41.547" v="470" actId="478"/>
          <ac:picMkLst>
            <pc:docMk/>
            <pc:sldMk cId="2647410320" sldId="1689"/>
            <ac:picMk id="9" creationId="{41FAA7D3-B4BA-0AD8-3B05-70060DAEA18C}"/>
          </ac:picMkLst>
        </pc:picChg>
        <pc:picChg chg="del">
          <ac:chgData name="Marie-Claude Gélineau" userId="1e2990c6-7120-47dd-afca-69c8b9633293" providerId="ADAL" clId="{B7B4E545-C2DC-4AB4-B054-0C4216BC998C}" dt="2024-11-12T19:57:34.175" v="556" actId="478"/>
          <ac:picMkLst>
            <pc:docMk/>
            <pc:sldMk cId="2647410320" sldId="1689"/>
            <ac:picMk id="17" creationId="{BEA27F3F-C61C-CBE6-7A10-F809F2A25ED5}"/>
          </ac:picMkLst>
        </pc:picChg>
        <pc:picChg chg="add mod">
          <ac:chgData name="Marie-Claude Gélineau" userId="1e2990c6-7120-47dd-afca-69c8b9633293" providerId="ADAL" clId="{B7B4E545-C2DC-4AB4-B054-0C4216BC998C}" dt="2024-11-12T19:58:03.350" v="562" actId="1076"/>
          <ac:picMkLst>
            <pc:docMk/>
            <pc:sldMk cId="2647410320" sldId="1689"/>
            <ac:picMk id="19" creationId="{D15354BB-9A29-EFB2-E737-8214A6E10A8C}"/>
          </ac:picMkLst>
        </pc:picChg>
      </pc:sldChg>
      <pc:sldChg chg="del">
        <pc:chgData name="Marie-Claude Gélineau" userId="1e2990c6-7120-47dd-afca-69c8b9633293" providerId="ADAL" clId="{B7B4E545-C2DC-4AB4-B054-0C4216BC998C}" dt="2024-11-13T00:13:05.171" v="3422" actId="2696"/>
        <pc:sldMkLst>
          <pc:docMk/>
          <pc:sldMk cId="1437497992" sldId="1690"/>
        </pc:sldMkLst>
      </pc:sldChg>
      <pc:sldChg chg="delSp modSp mod modNotesTx">
        <pc:chgData name="Marie-Claude Gélineau" userId="1e2990c6-7120-47dd-afca-69c8b9633293" providerId="ADAL" clId="{B7B4E545-C2DC-4AB4-B054-0C4216BC998C}" dt="2024-11-12T19:41:05.902" v="398" actId="1035"/>
        <pc:sldMkLst>
          <pc:docMk/>
          <pc:sldMk cId="2927075194" sldId="1691"/>
        </pc:sldMkLst>
        <pc:spChg chg="del">
          <ac:chgData name="Marie-Claude Gélineau" userId="1e2990c6-7120-47dd-afca-69c8b9633293" providerId="ADAL" clId="{B7B4E545-C2DC-4AB4-B054-0C4216BC998C}" dt="2024-11-12T19:40:57.530" v="371" actId="478"/>
          <ac:spMkLst>
            <pc:docMk/>
            <pc:sldMk cId="2927075194" sldId="1691"/>
            <ac:spMk id="6" creationId="{207B91C0-06DC-D918-5903-622ADFD08BF8}"/>
          </ac:spMkLst>
        </pc:spChg>
        <pc:spChg chg="mod">
          <ac:chgData name="Marie-Claude Gélineau" userId="1e2990c6-7120-47dd-afca-69c8b9633293" providerId="ADAL" clId="{B7B4E545-C2DC-4AB4-B054-0C4216BC998C}" dt="2024-11-12T19:25:23.614" v="166" actId="20577"/>
          <ac:spMkLst>
            <pc:docMk/>
            <pc:sldMk cId="2927075194" sldId="1691"/>
            <ac:spMk id="7" creationId="{70103DFF-79B1-133C-DAC0-5B374E6786BF}"/>
          </ac:spMkLst>
        </pc:spChg>
        <pc:spChg chg="mod">
          <ac:chgData name="Marie-Claude Gélineau" userId="1e2990c6-7120-47dd-afca-69c8b9633293" providerId="ADAL" clId="{B7B4E545-C2DC-4AB4-B054-0C4216BC998C}" dt="2024-11-12T19:41:05.902" v="398" actId="1035"/>
          <ac:spMkLst>
            <pc:docMk/>
            <pc:sldMk cId="2927075194" sldId="1691"/>
            <ac:spMk id="8" creationId="{96BD6ADE-9D56-13F7-D4BE-1688B010593F}"/>
          </ac:spMkLst>
        </pc:spChg>
        <pc:grpChg chg="mod">
          <ac:chgData name="Marie-Claude Gélineau" userId="1e2990c6-7120-47dd-afca-69c8b9633293" providerId="ADAL" clId="{B7B4E545-C2DC-4AB4-B054-0C4216BC998C}" dt="2024-11-12T19:41:05.902" v="398" actId="1035"/>
          <ac:grpSpMkLst>
            <pc:docMk/>
            <pc:sldMk cId="2927075194" sldId="1691"/>
            <ac:grpSpMk id="18" creationId="{285807BB-E018-D14D-6C96-574A02D1D6F8}"/>
          </ac:grpSpMkLst>
        </pc:grpChg>
        <pc:picChg chg="mod">
          <ac:chgData name="Marie-Claude Gélineau" userId="1e2990c6-7120-47dd-afca-69c8b9633293" providerId="ADAL" clId="{B7B4E545-C2DC-4AB4-B054-0C4216BC998C}" dt="2024-11-12T19:41:05.902" v="398" actId="1035"/>
          <ac:picMkLst>
            <pc:docMk/>
            <pc:sldMk cId="2927075194" sldId="1691"/>
            <ac:picMk id="9" creationId="{C708AEBC-E25C-C2AF-0E78-233412AABE1D}"/>
          </ac:picMkLst>
        </pc:picChg>
      </pc:sldChg>
      <pc:sldChg chg="addSp delSp modSp mod ord modShow modNotesTx">
        <pc:chgData name="Marie-Claude Gélineau" userId="1e2990c6-7120-47dd-afca-69c8b9633293" providerId="ADAL" clId="{B7B4E545-C2DC-4AB4-B054-0C4216BC998C}" dt="2024-11-13T00:40:17.535" v="3759" actId="113"/>
        <pc:sldMkLst>
          <pc:docMk/>
          <pc:sldMk cId="112195268" sldId="1692"/>
        </pc:sldMkLst>
        <pc:spChg chg="mod">
          <ac:chgData name="Marie-Claude Gélineau" userId="1e2990c6-7120-47dd-afca-69c8b9633293" providerId="ADAL" clId="{B7B4E545-C2DC-4AB4-B054-0C4216BC998C}" dt="2024-11-12T21:36:15.701" v="1498"/>
          <ac:spMkLst>
            <pc:docMk/>
            <pc:sldMk cId="112195268" sldId="1692"/>
            <ac:spMk id="7" creationId="{053AF328-9DAA-5AF6-93C1-FD3CAD6E0EEB}"/>
          </ac:spMkLst>
        </pc:spChg>
        <pc:spChg chg="mod">
          <ac:chgData name="Marie-Claude Gélineau" userId="1e2990c6-7120-47dd-afca-69c8b9633293" providerId="ADAL" clId="{B7B4E545-C2DC-4AB4-B054-0C4216BC998C}" dt="2024-11-13T00:40:17.535" v="3759" actId="113"/>
          <ac:spMkLst>
            <pc:docMk/>
            <pc:sldMk cId="112195268" sldId="1692"/>
            <ac:spMk id="10" creationId="{53075EA7-F055-8129-4B45-DE892EE862BD}"/>
          </ac:spMkLst>
        </pc:spChg>
        <pc:spChg chg="mod">
          <ac:chgData name="Marie-Claude Gélineau" userId="1e2990c6-7120-47dd-afca-69c8b9633293" providerId="ADAL" clId="{B7B4E545-C2DC-4AB4-B054-0C4216BC998C}" dt="2024-11-12T21:36:15.701" v="1498"/>
          <ac:spMkLst>
            <pc:docMk/>
            <pc:sldMk cId="112195268" sldId="1692"/>
            <ac:spMk id="12" creationId="{B8A526F6-873B-3F82-7A66-652193F98CB7}"/>
          </ac:spMkLst>
        </pc:spChg>
        <pc:spChg chg="add mod">
          <ac:chgData name="Marie-Claude Gélineau" userId="1e2990c6-7120-47dd-afca-69c8b9633293" providerId="ADAL" clId="{B7B4E545-C2DC-4AB4-B054-0C4216BC998C}" dt="2024-11-12T21:41:11.356" v="1594" actId="20577"/>
          <ac:spMkLst>
            <pc:docMk/>
            <pc:sldMk cId="112195268" sldId="1692"/>
            <ac:spMk id="14" creationId="{036347EC-958B-F8AA-4C38-74845E219979}"/>
          </ac:spMkLst>
        </pc:spChg>
        <pc:spChg chg="add del mod">
          <ac:chgData name="Marie-Claude Gélineau" userId="1e2990c6-7120-47dd-afca-69c8b9633293" providerId="ADAL" clId="{B7B4E545-C2DC-4AB4-B054-0C4216BC998C}" dt="2024-11-12T21:42:31.943" v="1612" actId="478"/>
          <ac:spMkLst>
            <pc:docMk/>
            <pc:sldMk cId="112195268" sldId="1692"/>
            <ac:spMk id="15" creationId="{7C94162C-1ACA-D315-B7BB-B83BA7ABC340}"/>
          </ac:spMkLst>
        </pc:spChg>
        <pc:spChg chg="add mod">
          <ac:chgData name="Marie-Claude Gélineau" userId="1e2990c6-7120-47dd-afca-69c8b9633293" providerId="ADAL" clId="{B7B4E545-C2DC-4AB4-B054-0C4216BC998C}" dt="2024-11-12T21:44:13.410" v="1626"/>
          <ac:spMkLst>
            <pc:docMk/>
            <pc:sldMk cId="112195268" sldId="1692"/>
            <ac:spMk id="16" creationId="{A7EF6662-6122-FAFE-1807-AE848FF21487}"/>
          </ac:spMkLst>
        </pc:spChg>
        <pc:spChg chg="mod">
          <ac:chgData name="Marie-Claude Gélineau" userId="1e2990c6-7120-47dd-afca-69c8b9633293" providerId="ADAL" clId="{B7B4E545-C2DC-4AB4-B054-0C4216BC998C}" dt="2024-11-13T00:17:14.263" v="3451" actId="20577"/>
          <ac:spMkLst>
            <pc:docMk/>
            <pc:sldMk cId="112195268" sldId="1692"/>
            <ac:spMk id="100" creationId="{0734D723-61BE-C5D8-9633-904D85535C9C}"/>
          </ac:spMkLst>
        </pc:spChg>
        <pc:grpChg chg="add mod">
          <ac:chgData name="Marie-Claude Gélineau" userId="1e2990c6-7120-47dd-afca-69c8b9633293" providerId="ADAL" clId="{B7B4E545-C2DC-4AB4-B054-0C4216BC998C}" dt="2024-11-12T21:36:15.701" v="1498"/>
          <ac:grpSpMkLst>
            <pc:docMk/>
            <pc:sldMk cId="112195268" sldId="1692"/>
            <ac:grpSpMk id="6" creationId="{B7B2E560-9329-FB19-1E81-09AF3E2B757F}"/>
          </ac:grpSpMkLst>
        </pc:grpChg>
        <pc:grpChg chg="del">
          <ac:chgData name="Marie-Claude Gélineau" userId="1e2990c6-7120-47dd-afca-69c8b9633293" providerId="ADAL" clId="{B7B4E545-C2DC-4AB4-B054-0C4216BC998C}" dt="2024-11-12T21:36:13.867" v="1497" actId="478"/>
          <ac:grpSpMkLst>
            <pc:docMk/>
            <pc:sldMk cId="112195268" sldId="1692"/>
            <ac:grpSpMk id="81" creationId="{E2A19D6B-F1D4-BDF5-6524-A3A69C991226}"/>
          </ac:grpSpMkLst>
        </pc:grpChg>
      </pc:sldChg>
      <pc:sldChg chg="addSp delSp modSp del mod ord">
        <pc:chgData name="Marie-Claude Gélineau" userId="1e2990c6-7120-47dd-afca-69c8b9633293" providerId="ADAL" clId="{B7B4E545-C2DC-4AB4-B054-0C4216BC998C}" dt="2024-11-12T22:17:30.515" v="2086" actId="2696"/>
        <pc:sldMkLst>
          <pc:docMk/>
          <pc:sldMk cId="1844455329" sldId="1694"/>
        </pc:sldMkLst>
        <pc:spChg chg="mod">
          <ac:chgData name="Marie-Claude Gélineau" userId="1e2990c6-7120-47dd-afca-69c8b9633293" providerId="ADAL" clId="{B7B4E545-C2DC-4AB4-B054-0C4216BC998C}" dt="2024-11-12T21:36:22.355" v="1500"/>
          <ac:spMkLst>
            <pc:docMk/>
            <pc:sldMk cId="1844455329" sldId="1694"/>
            <ac:spMk id="7" creationId="{6904A81C-C846-EF4A-FBD5-AF8CF9229BBE}"/>
          </ac:spMkLst>
        </pc:spChg>
        <pc:spChg chg="mod">
          <ac:chgData name="Marie-Claude Gélineau" userId="1e2990c6-7120-47dd-afca-69c8b9633293" providerId="ADAL" clId="{B7B4E545-C2DC-4AB4-B054-0C4216BC998C}" dt="2024-11-12T21:36:22.355" v="1500"/>
          <ac:spMkLst>
            <pc:docMk/>
            <pc:sldMk cId="1844455329" sldId="1694"/>
            <ac:spMk id="10" creationId="{6E529328-4C84-7DC2-8403-95D3FB0A6762}"/>
          </ac:spMkLst>
        </pc:spChg>
        <pc:grpChg chg="add mod">
          <ac:chgData name="Marie-Claude Gélineau" userId="1e2990c6-7120-47dd-afca-69c8b9633293" providerId="ADAL" clId="{B7B4E545-C2DC-4AB4-B054-0C4216BC998C}" dt="2024-11-12T21:36:22.355" v="1500"/>
          <ac:grpSpMkLst>
            <pc:docMk/>
            <pc:sldMk cId="1844455329" sldId="1694"/>
            <ac:grpSpMk id="6" creationId="{5E960880-6DC2-C9E6-298F-8D07DAACD360}"/>
          </ac:grpSpMkLst>
        </pc:grpChg>
        <pc:grpChg chg="del">
          <ac:chgData name="Marie-Claude Gélineau" userId="1e2990c6-7120-47dd-afca-69c8b9633293" providerId="ADAL" clId="{B7B4E545-C2DC-4AB4-B054-0C4216BC998C}" dt="2024-11-12T21:36:21.005" v="1499" actId="478"/>
          <ac:grpSpMkLst>
            <pc:docMk/>
            <pc:sldMk cId="1844455329" sldId="1694"/>
            <ac:grpSpMk id="81" creationId="{0B452BB6-F127-B886-7293-E246D8D5D4A8}"/>
          </ac:grpSpMkLst>
        </pc:grpChg>
      </pc:sldChg>
      <pc:sldChg chg="del">
        <pc:chgData name="Marie-Claude Gélineau" userId="1e2990c6-7120-47dd-afca-69c8b9633293" providerId="ADAL" clId="{B7B4E545-C2DC-4AB4-B054-0C4216BC998C}" dt="2024-11-13T00:13:09.950" v="3423" actId="2696"/>
        <pc:sldMkLst>
          <pc:docMk/>
          <pc:sldMk cId="1420670065" sldId="1695"/>
        </pc:sldMkLst>
      </pc:sldChg>
      <pc:sldChg chg="del">
        <pc:chgData name="Marie-Claude Gélineau" userId="1e2990c6-7120-47dd-afca-69c8b9633293" providerId="ADAL" clId="{B7B4E545-C2DC-4AB4-B054-0C4216BC998C}" dt="2024-11-13T00:13:05.171" v="3422" actId="2696"/>
        <pc:sldMkLst>
          <pc:docMk/>
          <pc:sldMk cId="1523255051" sldId="1696"/>
        </pc:sldMkLst>
      </pc:sldChg>
      <pc:sldChg chg="modSp add mod modNotesTx">
        <pc:chgData name="Marie-Claude Gélineau" userId="1e2990c6-7120-47dd-afca-69c8b9633293" providerId="ADAL" clId="{B7B4E545-C2DC-4AB4-B054-0C4216BC998C}" dt="2024-11-12T20:26:54.799" v="948" actId="20577"/>
        <pc:sldMkLst>
          <pc:docMk/>
          <pc:sldMk cId="3060443849" sldId="1697"/>
        </pc:sldMkLst>
        <pc:spChg chg="mod">
          <ac:chgData name="Marie-Claude Gélineau" userId="1e2990c6-7120-47dd-afca-69c8b9633293" providerId="ADAL" clId="{B7B4E545-C2DC-4AB4-B054-0C4216BC998C}" dt="2024-11-12T20:26:54.799" v="948" actId="20577"/>
          <ac:spMkLst>
            <pc:docMk/>
            <pc:sldMk cId="3060443849" sldId="1697"/>
            <ac:spMk id="8" creationId="{0FA7B16A-1182-C3A6-A15F-4288DAE39595}"/>
          </ac:spMkLst>
        </pc:spChg>
      </pc:sldChg>
      <pc:sldChg chg="addSp delSp modSp add mod ord modNotesTx">
        <pc:chgData name="Marie-Claude Gélineau" userId="1e2990c6-7120-47dd-afca-69c8b9633293" providerId="ADAL" clId="{B7B4E545-C2DC-4AB4-B054-0C4216BC998C}" dt="2024-11-13T00:19:19.927" v="3491" actId="1038"/>
        <pc:sldMkLst>
          <pc:docMk/>
          <pc:sldMk cId="1716403055" sldId="1698"/>
        </pc:sldMkLst>
        <pc:spChg chg="mod">
          <ac:chgData name="Marie-Claude Gélineau" userId="1e2990c6-7120-47dd-afca-69c8b9633293" providerId="ADAL" clId="{B7B4E545-C2DC-4AB4-B054-0C4216BC998C}" dt="2024-11-13T00:14:27.776" v="3433" actId="113"/>
          <ac:spMkLst>
            <pc:docMk/>
            <pc:sldMk cId="1716403055" sldId="1698"/>
            <ac:spMk id="5" creationId="{15E81F0E-CCFF-6AB9-DCC0-7B3BCD2DC28D}"/>
          </ac:spMkLst>
        </pc:spChg>
        <pc:spChg chg="del">
          <ac:chgData name="Marie-Claude Gélineau" userId="1e2990c6-7120-47dd-afca-69c8b9633293" providerId="ADAL" clId="{B7B4E545-C2DC-4AB4-B054-0C4216BC998C}" dt="2024-11-12T19:30:08.495" v="230" actId="478"/>
          <ac:spMkLst>
            <pc:docMk/>
            <pc:sldMk cId="1716403055" sldId="1698"/>
            <ac:spMk id="6" creationId="{9655147B-A027-BE48-C155-8FF3E239A52C}"/>
          </ac:spMkLst>
        </pc:spChg>
        <pc:spChg chg="mod">
          <ac:chgData name="Marie-Claude Gélineau" userId="1e2990c6-7120-47dd-afca-69c8b9633293" providerId="ADAL" clId="{B7B4E545-C2DC-4AB4-B054-0C4216BC998C}" dt="2024-11-13T00:19:08.975" v="3454" actId="1076"/>
          <ac:spMkLst>
            <pc:docMk/>
            <pc:sldMk cId="1716403055" sldId="1698"/>
            <ac:spMk id="17" creationId="{642162CC-4455-308D-F1B3-650C881F70A6}"/>
          </ac:spMkLst>
        </pc:spChg>
        <pc:spChg chg="mod">
          <ac:chgData name="Marie-Claude Gélineau" userId="1e2990c6-7120-47dd-afca-69c8b9633293" providerId="ADAL" clId="{B7B4E545-C2DC-4AB4-B054-0C4216BC998C}" dt="2024-11-12T19:31:28.479" v="257" actId="20577"/>
          <ac:spMkLst>
            <pc:docMk/>
            <pc:sldMk cId="1716403055" sldId="1698"/>
            <ac:spMk id="21" creationId="{80860176-5DD0-08D6-562A-494737FE8E91}"/>
          </ac:spMkLst>
        </pc:spChg>
        <pc:spChg chg="del mod">
          <ac:chgData name="Marie-Claude Gélineau" userId="1e2990c6-7120-47dd-afca-69c8b9633293" providerId="ADAL" clId="{B7B4E545-C2DC-4AB4-B054-0C4216BC998C}" dt="2024-11-12T19:30:56.047" v="239" actId="478"/>
          <ac:spMkLst>
            <pc:docMk/>
            <pc:sldMk cId="1716403055" sldId="1698"/>
            <ac:spMk id="23" creationId="{847F7473-DE23-E9B8-93A1-7356F487AE07}"/>
          </ac:spMkLst>
        </pc:spChg>
        <pc:spChg chg="mod">
          <ac:chgData name="Marie-Claude Gélineau" userId="1e2990c6-7120-47dd-afca-69c8b9633293" providerId="ADAL" clId="{B7B4E545-C2DC-4AB4-B054-0C4216BC998C}" dt="2024-11-13T00:13:31.357" v="3424"/>
          <ac:spMkLst>
            <pc:docMk/>
            <pc:sldMk cId="1716403055" sldId="1698"/>
            <ac:spMk id="26" creationId="{CB5656A3-5643-10D0-D715-AAB9DAAFE41E}"/>
          </ac:spMkLst>
        </pc:spChg>
        <pc:spChg chg="mod">
          <ac:chgData name="Marie-Claude Gélineau" userId="1e2990c6-7120-47dd-afca-69c8b9633293" providerId="ADAL" clId="{B7B4E545-C2DC-4AB4-B054-0C4216BC998C}" dt="2024-11-13T00:13:44.950" v="3426" actId="207"/>
          <ac:spMkLst>
            <pc:docMk/>
            <pc:sldMk cId="1716403055" sldId="1698"/>
            <ac:spMk id="27" creationId="{A642B013-7C21-507E-CC7E-F1C7A232FF24}"/>
          </ac:spMkLst>
        </pc:spChg>
        <pc:grpChg chg="add mod">
          <ac:chgData name="Marie-Claude Gélineau" userId="1e2990c6-7120-47dd-afca-69c8b9633293" providerId="ADAL" clId="{B7B4E545-C2DC-4AB4-B054-0C4216BC998C}" dt="2024-11-13T00:13:31.357" v="3424"/>
          <ac:grpSpMkLst>
            <pc:docMk/>
            <pc:sldMk cId="1716403055" sldId="1698"/>
            <ac:grpSpMk id="25" creationId="{C6B92C80-AF73-173E-DBA0-E715EEBDBF35}"/>
          </ac:grpSpMkLst>
        </pc:grpChg>
        <pc:grpChg chg="mod">
          <ac:chgData name="Marie-Claude Gélineau" userId="1e2990c6-7120-47dd-afca-69c8b9633293" providerId="ADAL" clId="{B7B4E545-C2DC-4AB4-B054-0C4216BC998C}" dt="2024-11-13T00:19:19.927" v="3491" actId="1038"/>
          <ac:grpSpMkLst>
            <pc:docMk/>
            <pc:sldMk cId="1716403055" sldId="1698"/>
            <ac:grpSpMk id="30" creationId="{1987EAD6-5CEF-B718-E6DB-53949E0E7ADB}"/>
          </ac:grpSpMkLst>
        </pc:grpChg>
        <pc:grpChg chg="del">
          <ac:chgData name="Marie-Claude Gélineau" userId="1e2990c6-7120-47dd-afca-69c8b9633293" providerId="ADAL" clId="{B7B4E545-C2DC-4AB4-B054-0C4216BC998C}" dt="2024-11-12T19:30:05.383" v="228" actId="478"/>
          <ac:grpSpMkLst>
            <pc:docMk/>
            <pc:sldMk cId="1716403055" sldId="1698"/>
            <ac:grpSpMk id="35" creationId="{86288242-B93C-2103-704B-AF035431F8B5}"/>
          </ac:grpSpMkLst>
        </pc:grpChg>
        <pc:picChg chg="add mod">
          <ac:chgData name="Marie-Claude Gélineau" userId="1e2990c6-7120-47dd-afca-69c8b9633293" providerId="ADAL" clId="{B7B4E545-C2DC-4AB4-B054-0C4216BC998C}" dt="2024-11-12T19:32:07.751" v="260" actId="14100"/>
          <ac:picMkLst>
            <pc:docMk/>
            <pc:sldMk cId="1716403055" sldId="1698"/>
            <ac:picMk id="24" creationId="{1ABAA26F-1AF0-CF9B-C474-BA165413DDD3}"/>
          </ac:picMkLst>
        </pc:picChg>
        <pc:cxnChg chg="del">
          <ac:chgData name="Marie-Claude Gélineau" userId="1e2990c6-7120-47dd-afca-69c8b9633293" providerId="ADAL" clId="{B7B4E545-C2DC-4AB4-B054-0C4216BC998C}" dt="2024-11-12T19:30:06.821" v="229" actId="478"/>
          <ac:cxnSpMkLst>
            <pc:docMk/>
            <pc:sldMk cId="1716403055" sldId="1698"/>
            <ac:cxnSpMk id="12" creationId="{B3278599-C3F9-A39A-BAFE-88DF76AF226A}"/>
          </ac:cxnSpMkLst>
        </pc:cxnChg>
      </pc:sldChg>
      <pc:sldChg chg="addSp delSp modSp add mod modNotesTx">
        <pc:chgData name="Marie-Claude Gélineau" userId="1e2990c6-7120-47dd-afca-69c8b9633293" providerId="ADAL" clId="{B7B4E545-C2DC-4AB4-B054-0C4216BC998C}" dt="2024-11-13T00:33:25.733" v="3716" actId="14100"/>
        <pc:sldMkLst>
          <pc:docMk/>
          <pc:sldMk cId="54263677" sldId="1699"/>
        </pc:sldMkLst>
        <pc:spChg chg="mod">
          <ac:chgData name="Marie-Claude Gélineau" userId="1e2990c6-7120-47dd-afca-69c8b9633293" providerId="ADAL" clId="{B7B4E545-C2DC-4AB4-B054-0C4216BC998C}" dt="2024-11-13T00:19:56.687" v="3495" actId="1076"/>
          <ac:spMkLst>
            <pc:docMk/>
            <pc:sldMk cId="54263677" sldId="1699"/>
            <ac:spMk id="6" creationId="{EF40729C-971A-7510-29F9-FD4002B32985}"/>
          </ac:spMkLst>
        </pc:spChg>
        <pc:spChg chg="mod">
          <ac:chgData name="Marie-Claude Gélineau" userId="1e2990c6-7120-47dd-afca-69c8b9633293" providerId="ADAL" clId="{B7B4E545-C2DC-4AB4-B054-0C4216BC998C}" dt="2024-11-13T00:14:19.922" v="3431"/>
          <ac:spMkLst>
            <pc:docMk/>
            <pc:sldMk cId="54263677" sldId="1699"/>
            <ac:spMk id="13" creationId="{140D83A0-0BCD-FF5A-E299-C2AA88E48638}"/>
          </ac:spMkLst>
        </pc:spChg>
        <pc:spChg chg="mod topLvl">
          <ac:chgData name="Marie-Claude Gélineau" userId="1e2990c6-7120-47dd-afca-69c8b9633293" providerId="ADAL" clId="{B7B4E545-C2DC-4AB4-B054-0C4216BC998C}" dt="2024-11-13T00:33:25.733" v="3716" actId="14100"/>
          <ac:spMkLst>
            <pc:docMk/>
            <pc:sldMk cId="54263677" sldId="1699"/>
            <ac:spMk id="14" creationId="{96903A32-9713-8974-B33F-8D0C4A75D6BB}"/>
          </ac:spMkLst>
        </pc:spChg>
        <pc:spChg chg="del topLvl">
          <ac:chgData name="Marie-Claude Gélineau" userId="1e2990c6-7120-47dd-afca-69c8b9633293" providerId="ADAL" clId="{B7B4E545-C2DC-4AB4-B054-0C4216BC998C}" dt="2024-11-12T19:41:37.451" v="402" actId="478"/>
          <ac:spMkLst>
            <pc:docMk/>
            <pc:sldMk cId="54263677" sldId="1699"/>
            <ac:spMk id="16" creationId="{D6466F71-7A4E-8F00-8240-2D1FE0F676E1}"/>
          </ac:spMkLst>
        </pc:spChg>
        <pc:spChg chg="mod">
          <ac:chgData name="Marie-Claude Gélineau" userId="1e2990c6-7120-47dd-afca-69c8b9633293" providerId="ADAL" clId="{B7B4E545-C2DC-4AB4-B054-0C4216BC998C}" dt="2024-11-13T00:14:19.922" v="3431"/>
          <ac:spMkLst>
            <pc:docMk/>
            <pc:sldMk cId="54263677" sldId="1699"/>
            <ac:spMk id="17" creationId="{DE62AF0A-F476-98D4-1000-8C1513296ACF}"/>
          </ac:spMkLst>
        </pc:spChg>
        <pc:spChg chg="mod">
          <ac:chgData name="Marie-Claude Gélineau" userId="1e2990c6-7120-47dd-afca-69c8b9633293" providerId="ADAL" clId="{B7B4E545-C2DC-4AB4-B054-0C4216BC998C}" dt="2024-11-12T19:43:14.712" v="416"/>
          <ac:spMkLst>
            <pc:docMk/>
            <pc:sldMk cId="54263677" sldId="1699"/>
            <ac:spMk id="23" creationId="{C9D8BE1E-F9A3-3782-72BC-026B689DBC7E}"/>
          </ac:spMkLst>
        </pc:spChg>
        <pc:grpChg chg="add mod">
          <ac:chgData name="Marie-Claude Gélineau" userId="1e2990c6-7120-47dd-afca-69c8b9633293" providerId="ADAL" clId="{B7B4E545-C2DC-4AB4-B054-0C4216BC998C}" dt="2024-11-13T00:14:19.922" v="3431"/>
          <ac:grpSpMkLst>
            <pc:docMk/>
            <pc:sldMk cId="54263677" sldId="1699"/>
            <ac:grpSpMk id="12" creationId="{9EB7433C-BAA1-CCB8-16E8-7D1CAB3151DD}"/>
          </ac:grpSpMkLst>
        </pc:grpChg>
        <pc:grpChg chg="del topLvl">
          <ac:chgData name="Marie-Claude Gélineau" userId="1e2990c6-7120-47dd-afca-69c8b9633293" providerId="ADAL" clId="{B7B4E545-C2DC-4AB4-B054-0C4216BC998C}" dt="2024-11-12T19:41:37.451" v="402" actId="478"/>
          <ac:grpSpMkLst>
            <pc:docMk/>
            <pc:sldMk cId="54263677" sldId="1699"/>
            <ac:grpSpMk id="34" creationId="{7A5B3DAB-4190-CAEF-26BB-FBB46AD278A7}"/>
          </ac:grpSpMkLst>
        </pc:grpChg>
        <pc:grpChg chg="del">
          <ac:chgData name="Marie-Claude Gélineau" userId="1e2990c6-7120-47dd-afca-69c8b9633293" providerId="ADAL" clId="{B7B4E545-C2DC-4AB4-B054-0C4216BC998C}" dt="2024-11-12T19:41:35.453" v="401" actId="478"/>
          <ac:grpSpMkLst>
            <pc:docMk/>
            <pc:sldMk cId="54263677" sldId="1699"/>
            <ac:grpSpMk id="35" creationId="{0423C8DB-33AE-9D90-C758-93E2A658422D}"/>
          </ac:grpSpMkLst>
        </pc:grpChg>
        <pc:picChg chg="add mod">
          <ac:chgData name="Marie-Claude Gélineau" userId="1e2990c6-7120-47dd-afca-69c8b9633293" providerId="ADAL" clId="{B7B4E545-C2DC-4AB4-B054-0C4216BC998C}" dt="2024-11-12T19:42:46.690" v="414" actId="1076"/>
          <ac:picMkLst>
            <pc:docMk/>
            <pc:sldMk cId="54263677" sldId="1699"/>
            <ac:picMk id="8" creationId="{90E98494-1CCF-CE2B-35A8-92E19D9CB818}"/>
          </ac:picMkLst>
        </pc:picChg>
        <pc:picChg chg="del topLvl">
          <ac:chgData name="Marie-Claude Gélineau" userId="1e2990c6-7120-47dd-afca-69c8b9633293" providerId="ADAL" clId="{B7B4E545-C2DC-4AB4-B054-0C4216BC998C}" dt="2024-11-12T19:41:35.453" v="401" actId="478"/>
          <ac:picMkLst>
            <pc:docMk/>
            <pc:sldMk cId="54263677" sldId="1699"/>
            <ac:picMk id="15" creationId="{376F2720-5132-36CD-AE65-C9CE1C29EE67}"/>
          </ac:picMkLst>
        </pc:picChg>
        <pc:picChg chg="del">
          <ac:chgData name="Marie-Claude Gélineau" userId="1e2990c6-7120-47dd-afca-69c8b9633293" providerId="ADAL" clId="{B7B4E545-C2DC-4AB4-B054-0C4216BC998C}" dt="2024-11-12T19:42:15.267" v="408" actId="478"/>
          <ac:picMkLst>
            <pc:docMk/>
            <pc:sldMk cId="54263677" sldId="1699"/>
            <ac:picMk id="24" creationId="{7BC4836F-5F17-16A4-890A-501BB4ADE748}"/>
          </ac:picMkLst>
        </pc:picChg>
      </pc:sldChg>
      <pc:sldChg chg="addSp delSp modSp add mod">
        <pc:chgData name="Marie-Claude Gélineau" userId="1e2990c6-7120-47dd-afca-69c8b9633293" providerId="ADAL" clId="{B7B4E545-C2DC-4AB4-B054-0C4216BC998C}" dt="2024-11-13T00:33:44.124" v="3717" actId="113"/>
        <pc:sldMkLst>
          <pc:docMk/>
          <pc:sldMk cId="1992069755" sldId="1700"/>
        </pc:sldMkLst>
        <pc:spChg chg="mod">
          <ac:chgData name="Marie-Claude Gélineau" userId="1e2990c6-7120-47dd-afca-69c8b9633293" providerId="ADAL" clId="{B7B4E545-C2DC-4AB4-B054-0C4216BC998C}" dt="2024-11-13T00:20:17.071" v="3503" actId="1076"/>
          <ac:spMkLst>
            <pc:docMk/>
            <pc:sldMk cId="1992069755" sldId="1700"/>
            <ac:spMk id="6" creationId="{002A6864-AA8A-F4C4-6AA4-BF1B69D3ED1B}"/>
          </ac:spMkLst>
        </pc:spChg>
        <pc:spChg chg="mod">
          <ac:chgData name="Marie-Claude Gélineau" userId="1e2990c6-7120-47dd-afca-69c8b9633293" providerId="ADAL" clId="{B7B4E545-C2DC-4AB4-B054-0C4216BC998C}" dt="2024-11-13T00:33:44.124" v="3717" actId="113"/>
          <ac:spMkLst>
            <pc:docMk/>
            <pc:sldMk cId="1992069755" sldId="1700"/>
            <ac:spMk id="14" creationId="{FD4EFF4B-0526-05E2-A96C-2F27B49EC5F1}"/>
          </ac:spMkLst>
        </pc:spChg>
        <pc:spChg chg="mod">
          <ac:chgData name="Marie-Claude Gélineau" userId="1e2990c6-7120-47dd-afca-69c8b9633293" providerId="ADAL" clId="{B7B4E545-C2DC-4AB4-B054-0C4216BC998C}" dt="2024-11-13T00:14:39.535" v="3436"/>
          <ac:spMkLst>
            <pc:docMk/>
            <pc:sldMk cId="1992069755" sldId="1700"/>
            <ac:spMk id="15" creationId="{A055CFE0-45F9-62DF-D967-2F01BB67B55E}"/>
          </ac:spMkLst>
        </pc:spChg>
        <pc:spChg chg="mod">
          <ac:chgData name="Marie-Claude Gélineau" userId="1e2990c6-7120-47dd-afca-69c8b9633293" providerId="ADAL" clId="{B7B4E545-C2DC-4AB4-B054-0C4216BC998C}" dt="2024-11-13T00:14:39.535" v="3436"/>
          <ac:spMkLst>
            <pc:docMk/>
            <pc:sldMk cId="1992069755" sldId="1700"/>
            <ac:spMk id="16" creationId="{CE6A162A-37D3-10CF-AE18-9E0694DE3CBD}"/>
          </ac:spMkLst>
        </pc:spChg>
        <pc:grpChg chg="add mod">
          <ac:chgData name="Marie-Claude Gélineau" userId="1e2990c6-7120-47dd-afca-69c8b9633293" providerId="ADAL" clId="{B7B4E545-C2DC-4AB4-B054-0C4216BC998C}" dt="2024-11-13T00:14:39.535" v="3436"/>
          <ac:grpSpMkLst>
            <pc:docMk/>
            <pc:sldMk cId="1992069755" sldId="1700"/>
            <ac:grpSpMk id="13" creationId="{8B10F394-2E4A-114D-E50D-DA48F4726B1F}"/>
          </ac:grpSpMkLst>
        </pc:grpChg>
        <pc:picChg chg="del">
          <ac:chgData name="Marie-Claude Gélineau" userId="1e2990c6-7120-47dd-afca-69c8b9633293" providerId="ADAL" clId="{B7B4E545-C2DC-4AB4-B054-0C4216BC998C}" dt="2024-11-12T19:44:42.259" v="424" actId="478"/>
          <ac:picMkLst>
            <pc:docMk/>
            <pc:sldMk cId="1992069755" sldId="1700"/>
            <ac:picMk id="8" creationId="{74FA9455-A3F1-11A8-91D1-18D588718C83}"/>
          </ac:picMkLst>
        </pc:picChg>
        <pc:picChg chg="add mod">
          <ac:chgData name="Marie-Claude Gélineau" userId="1e2990c6-7120-47dd-afca-69c8b9633293" providerId="ADAL" clId="{B7B4E545-C2DC-4AB4-B054-0C4216BC998C}" dt="2024-11-12T19:44:53.585" v="429" actId="1076"/>
          <ac:picMkLst>
            <pc:docMk/>
            <pc:sldMk cId="1992069755" sldId="1700"/>
            <ac:picMk id="12" creationId="{3460E373-C558-37BD-8A94-AD58D5AAA11B}"/>
          </ac:picMkLst>
        </pc:picChg>
      </pc:sldChg>
      <pc:sldChg chg="addSp delSp modSp add mod modNotesTx">
        <pc:chgData name="Marie-Claude Gélineau" userId="1e2990c6-7120-47dd-afca-69c8b9633293" providerId="ADAL" clId="{B7B4E545-C2DC-4AB4-B054-0C4216BC998C}" dt="2024-11-13T00:34:12.573" v="3720" actId="113"/>
        <pc:sldMkLst>
          <pc:docMk/>
          <pc:sldMk cId="3455267582" sldId="1701"/>
        </pc:sldMkLst>
        <pc:spChg chg="mod">
          <ac:chgData name="Marie-Claude Gélineau" userId="1e2990c6-7120-47dd-afca-69c8b9633293" providerId="ADAL" clId="{B7B4E545-C2DC-4AB4-B054-0C4216BC998C}" dt="2024-11-13T00:20:39.783" v="3509" actId="1076"/>
          <ac:spMkLst>
            <pc:docMk/>
            <pc:sldMk cId="3455267582" sldId="1701"/>
            <ac:spMk id="6" creationId="{364CC05F-90EF-08FE-86BB-2D5E07D96905}"/>
          </ac:spMkLst>
        </pc:spChg>
        <pc:spChg chg="mod">
          <ac:chgData name="Marie-Claude Gélineau" userId="1e2990c6-7120-47dd-afca-69c8b9633293" providerId="ADAL" clId="{B7B4E545-C2DC-4AB4-B054-0C4216BC998C}" dt="2024-11-13T00:34:12.573" v="3720" actId="113"/>
          <ac:spMkLst>
            <pc:docMk/>
            <pc:sldMk cId="3455267582" sldId="1701"/>
            <ac:spMk id="14" creationId="{30BB1A2D-7E3F-8F31-33AB-A099E1D64446}"/>
          </ac:spMkLst>
        </pc:spChg>
        <pc:spChg chg="mod">
          <ac:chgData name="Marie-Claude Gélineau" userId="1e2990c6-7120-47dd-afca-69c8b9633293" providerId="ADAL" clId="{B7B4E545-C2DC-4AB4-B054-0C4216BC998C}" dt="2024-11-13T00:14:50.667" v="3439"/>
          <ac:spMkLst>
            <pc:docMk/>
            <pc:sldMk cId="3455267582" sldId="1701"/>
            <ac:spMk id="15" creationId="{47F87329-29B2-D752-E756-E614F67EC906}"/>
          </ac:spMkLst>
        </pc:spChg>
        <pc:spChg chg="mod">
          <ac:chgData name="Marie-Claude Gélineau" userId="1e2990c6-7120-47dd-afca-69c8b9633293" providerId="ADAL" clId="{B7B4E545-C2DC-4AB4-B054-0C4216BC998C}" dt="2024-11-13T00:14:50.667" v="3439"/>
          <ac:spMkLst>
            <pc:docMk/>
            <pc:sldMk cId="3455267582" sldId="1701"/>
            <ac:spMk id="16" creationId="{98BBB2C6-38F0-A64F-5E3E-E44A6CEAFF3B}"/>
          </ac:spMkLst>
        </pc:spChg>
        <pc:spChg chg="mod">
          <ac:chgData name="Marie-Claude Gélineau" userId="1e2990c6-7120-47dd-afca-69c8b9633293" providerId="ADAL" clId="{B7B4E545-C2DC-4AB4-B054-0C4216BC998C}" dt="2024-11-12T19:47:53.738" v="464" actId="1076"/>
          <ac:spMkLst>
            <pc:docMk/>
            <pc:sldMk cId="3455267582" sldId="1701"/>
            <ac:spMk id="23" creationId="{666C45D3-AC75-5E13-517C-1BFF1A5A195A}"/>
          </ac:spMkLst>
        </pc:spChg>
        <pc:grpChg chg="add mod">
          <ac:chgData name="Marie-Claude Gélineau" userId="1e2990c6-7120-47dd-afca-69c8b9633293" providerId="ADAL" clId="{B7B4E545-C2DC-4AB4-B054-0C4216BC998C}" dt="2024-11-13T00:14:50.667" v="3439"/>
          <ac:grpSpMkLst>
            <pc:docMk/>
            <pc:sldMk cId="3455267582" sldId="1701"/>
            <ac:grpSpMk id="13" creationId="{F87AB11A-A195-0068-767B-7EDA43435170}"/>
          </ac:grpSpMkLst>
        </pc:grpChg>
        <pc:picChg chg="add mod">
          <ac:chgData name="Marie-Claude Gélineau" userId="1e2990c6-7120-47dd-afca-69c8b9633293" providerId="ADAL" clId="{B7B4E545-C2DC-4AB4-B054-0C4216BC998C}" dt="2024-11-12T19:47:46.012" v="463" actId="1076"/>
          <ac:picMkLst>
            <pc:docMk/>
            <pc:sldMk cId="3455267582" sldId="1701"/>
            <ac:picMk id="8" creationId="{A24D83A1-3945-0338-337B-3F2977C26146}"/>
          </ac:picMkLst>
        </pc:picChg>
        <pc:picChg chg="del">
          <ac:chgData name="Marie-Claude Gélineau" userId="1e2990c6-7120-47dd-afca-69c8b9633293" providerId="ADAL" clId="{B7B4E545-C2DC-4AB4-B054-0C4216BC998C}" dt="2024-11-12T19:45:36.372" v="431" actId="478"/>
          <ac:picMkLst>
            <pc:docMk/>
            <pc:sldMk cId="3455267582" sldId="1701"/>
            <ac:picMk id="12" creationId="{270DEFDE-9B97-31A5-C485-C62D8201833D}"/>
          </ac:picMkLst>
        </pc:picChg>
      </pc:sldChg>
      <pc:sldChg chg="add">
        <pc:chgData name="Marie-Claude Gélineau" userId="1e2990c6-7120-47dd-afca-69c8b9633293" providerId="ADAL" clId="{B7B4E545-C2DC-4AB4-B054-0C4216BC998C}" dt="2024-11-12T19:55:40.419" v="519" actId="2890"/>
        <pc:sldMkLst>
          <pc:docMk/>
          <pc:sldMk cId="3914003914" sldId="1702"/>
        </pc:sldMkLst>
      </pc:sldChg>
      <pc:sldChg chg="addSp delSp modSp add mod">
        <pc:chgData name="Marie-Claude Gélineau" userId="1e2990c6-7120-47dd-afca-69c8b9633293" providerId="ADAL" clId="{B7B4E545-C2DC-4AB4-B054-0C4216BC998C}" dt="2024-11-13T00:35:43.252" v="3732" actId="108"/>
        <pc:sldMkLst>
          <pc:docMk/>
          <pc:sldMk cId="4149669842" sldId="1703"/>
        </pc:sldMkLst>
        <pc:spChg chg="mod">
          <ac:chgData name="Marie-Claude Gélineau" userId="1e2990c6-7120-47dd-afca-69c8b9633293" providerId="ADAL" clId="{B7B4E545-C2DC-4AB4-B054-0C4216BC998C}" dt="2024-11-13T00:35:43.252" v="3732" actId="108"/>
          <ac:spMkLst>
            <pc:docMk/>
            <pc:sldMk cId="4149669842" sldId="1703"/>
            <ac:spMk id="6" creationId="{709719F8-43C8-AA2D-0181-929DF416053B}"/>
          </ac:spMkLst>
        </pc:spChg>
        <pc:spChg chg="mod">
          <ac:chgData name="Marie-Claude Gélineau" userId="1e2990c6-7120-47dd-afca-69c8b9633293" providerId="ADAL" clId="{B7B4E545-C2DC-4AB4-B054-0C4216BC998C}" dt="2024-11-12T20:02:28.431" v="658" actId="20577"/>
          <ac:spMkLst>
            <pc:docMk/>
            <pc:sldMk cId="4149669842" sldId="1703"/>
            <ac:spMk id="10" creationId="{C4869A59-5C19-AEBD-A8BA-B18DDC611468}"/>
          </ac:spMkLst>
        </pc:spChg>
        <pc:spChg chg="mod">
          <ac:chgData name="Marie-Claude Gélineau" userId="1e2990c6-7120-47dd-afca-69c8b9633293" providerId="ADAL" clId="{B7B4E545-C2DC-4AB4-B054-0C4216BC998C}" dt="2024-11-13T00:22:37.495" v="3532" actId="1076"/>
          <ac:spMkLst>
            <pc:docMk/>
            <pc:sldMk cId="4149669842" sldId="1703"/>
            <ac:spMk id="16" creationId="{102C3F51-ACCB-114A-23B7-D02B4A65A78F}"/>
          </ac:spMkLst>
        </pc:spChg>
        <pc:picChg chg="add mod">
          <ac:chgData name="Marie-Claude Gélineau" userId="1e2990c6-7120-47dd-afca-69c8b9633293" providerId="ADAL" clId="{B7B4E545-C2DC-4AB4-B054-0C4216BC998C}" dt="2024-11-13T00:22:30.840" v="3531" actId="1076"/>
          <ac:picMkLst>
            <pc:docMk/>
            <pc:sldMk cId="4149669842" sldId="1703"/>
            <ac:picMk id="7" creationId="{02AE023D-3882-5865-D88E-36ECAE1A5FBB}"/>
          </ac:picMkLst>
        </pc:picChg>
        <pc:picChg chg="del">
          <ac:chgData name="Marie-Claude Gélineau" userId="1e2990c6-7120-47dd-afca-69c8b9633293" providerId="ADAL" clId="{B7B4E545-C2DC-4AB4-B054-0C4216BC998C}" dt="2024-11-12T20:02:54.599" v="662" actId="478"/>
          <ac:picMkLst>
            <pc:docMk/>
            <pc:sldMk cId="4149669842" sldId="1703"/>
            <ac:picMk id="23" creationId="{93F6F1EE-CBEC-B68F-8462-40EE403FE2EA}"/>
          </ac:picMkLst>
        </pc:picChg>
        <pc:picChg chg="del">
          <ac:chgData name="Marie-Claude Gélineau" userId="1e2990c6-7120-47dd-afca-69c8b9633293" providerId="ADAL" clId="{B7B4E545-C2DC-4AB4-B054-0C4216BC998C}" dt="2024-11-12T20:02:41.353" v="660" actId="478"/>
          <ac:picMkLst>
            <pc:docMk/>
            <pc:sldMk cId="4149669842" sldId="1703"/>
            <ac:picMk id="25" creationId="{A7E9388E-E161-D653-2529-4AFBF809EA87}"/>
          </ac:picMkLst>
        </pc:picChg>
      </pc:sldChg>
      <pc:sldChg chg="addSp delSp modSp add mod">
        <pc:chgData name="Marie-Claude Gélineau" userId="1e2990c6-7120-47dd-afca-69c8b9633293" providerId="ADAL" clId="{B7B4E545-C2DC-4AB4-B054-0C4216BC998C}" dt="2024-11-13T00:36:05.267" v="3734" actId="108"/>
        <pc:sldMkLst>
          <pc:docMk/>
          <pc:sldMk cId="750390395" sldId="1704"/>
        </pc:sldMkLst>
        <pc:spChg chg="mod">
          <ac:chgData name="Marie-Claude Gélineau" userId="1e2990c6-7120-47dd-afca-69c8b9633293" providerId="ADAL" clId="{B7B4E545-C2DC-4AB4-B054-0C4216BC998C}" dt="2024-11-13T00:36:05.267" v="3734" actId="108"/>
          <ac:spMkLst>
            <pc:docMk/>
            <pc:sldMk cId="750390395" sldId="1704"/>
            <ac:spMk id="6" creationId="{A99DE623-E2B3-D664-D8BE-9843E7DF78C9}"/>
          </ac:spMkLst>
        </pc:spChg>
        <pc:spChg chg="mod">
          <ac:chgData name="Marie-Claude Gélineau" userId="1e2990c6-7120-47dd-afca-69c8b9633293" providerId="ADAL" clId="{B7B4E545-C2DC-4AB4-B054-0C4216BC998C}" dt="2024-11-12T20:06:29.274" v="673" actId="14100"/>
          <ac:spMkLst>
            <pc:docMk/>
            <pc:sldMk cId="750390395" sldId="1704"/>
            <ac:spMk id="10" creationId="{C01D5016-3503-16E5-896F-33266CD42C25}"/>
          </ac:spMkLst>
        </pc:spChg>
        <pc:spChg chg="mod">
          <ac:chgData name="Marie-Claude Gélineau" userId="1e2990c6-7120-47dd-afca-69c8b9633293" providerId="ADAL" clId="{B7B4E545-C2DC-4AB4-B054-0C4216BC998C}" dt="2024-11-12T20:07:32.172" v="687" actId="114"/>
          <ac:spMkLst>
            <pc:docMk/>
            <pc:sldMk cId="750390395" sldId="1704"/>
            <ac:spMk id="16" creationId="{0AE7CDE6-E213-85BD-AD31-F62E1AD28CEE}"/>
          </ac:spMkLst>
        </pc:spChg>
        <pc:picChg chg="del">
          <ac:chgData name="Marie-Claude Gélineau" userId="1e2990c6-7120-47dd-afca-69c8b9633293" providerId="ADAL" clId="{B7B4E545-C2DC-4AB4-B054-0C4216BC998C}" dt="2024-11-12T20:07:02.882" v="681" actId="478"/>
          <ac:picMkLst>
            <pc:docMk/>
            <pc:sldMk cId="750390395" sldId="1704"/>
            <ac:picMk id="7" creationId="{2F46B68F-16AB-62DE-D09C-B1AF95BB4226}"/>
          </ac:picMkLst>
        </pc:picChg>
        <pc:picChg chg="add mod">
          <ac:chgData name="Marie-Claude Gélineau" userId="1e2990c6-7120-47dd-afca-69c8b9633293" providerId="ADAL" clId="{B7B4E545-C2DC-4AB4-B054-0C4216BC998C}" dt="2024-11-12T20:07:09.041" v="684" actId="14100"/>
          <ac:picMkLst>
            <pc:docMk/>
            <pc:sldMk cId="750390395" sldId="1704"/>
            <ac:picMk id="12" creationId="{724FB0FA-CBE1-AA6A-4132-9453E0C29BB0}"/>
          </ac:picMkLst>
        </pc:picChg>
      </pc:sldChg>
      <pc:sldChg chg="addSp delSp modSp add mod">
        <pc:chgData name="Marie-Claude Gélineau" userId="1e2990c6-7120-47dd-afca-69c8b9633293" providerId="ADAL" clId="{B7B4E545-C2DC-4AB4-B054-0C4216BC998C}" dt="2024-11-13T00:36:23.908" v="3736" actId="108"/>
        <pc:sldMkLst>
          <pc:docMk/>
          <pc:sldMk cId="2478845017" sldId="1705"/>
        </pc:sldMkLst>
        <pc:spChg chg="mod">
          <ac:chgData name="Marie-Claude Gélineau" userId="1e2990c6-7120-47dd-afca-69c8b9633293" providerId="ADAL" clId="{B7B4E545-C2DC-4AB4-B054-0C4216BC998C}" dt="2024-11-13T00:36:23.908" v="3736" actId="108"/>
          <ac:spMkLst>
            <pc:docMk/>
            <pc:sldMk cId="2478845017" sldId="1705"/>
            <ac:spMk id="6" creationId="{8FFD6CFC-EEC7-5661-94E7-EA0809D1CAF9}"/>
          </ac:spMkLst>
        </pc:spChg>
        <pc:spChg chg="mod">
          <ac:chgData name="Marie-Claude Gélineau" userId="1e2990c6-7120-47dd-afca-69c8b9633293" providerId="ADAL" clId="{B7B4E545-C2DC-4AB4-B054-0C4216BC998C}" dt="2024-11-12T20:10:12.880" v="691"/>
          <ac:spMkLst>
            <pc:docMk/>
            <pc:sldMk cId="2478845017" sldId="1705"/>
            <ac:spMk id="10" creationId="{CFE8BD0E-EAF9-DA88-2E31-D744EE6253BE}"/>
          </ac:spMkLst>
        </pc:spChg>
        <pc:spChg chg="mod">
          <ac:chgData name="Marie-Claude Gélineau" userId="1e2990c6-7120-47dd-afca-69c8b9633293" providerId="ADAL" clId="{B7B4E545-C2DC-4AB4-B054-0C4216BC998C}" dt="2024-11-13T00:15:58.652" v="3442" actId="1076"/>
          <ac:spMkLst>
            <pc:docMk/>
            <pc:sldMk cId="2478845017" sldId="1705"/>
            <ac:spMk id="16" creationId="{D22CC25F-92BC-C480-2769-87434C520EBC}"/>
          </ac:spMkLst>
        </pc:spChg>
        <pc:picChg chg="add mod">
          <ac:chgData name="Marie-Claude Gélineau" userId="1e2990c6-7120-47dd-afca-69c8b9633293" providerId="ADAL" clId="{B7B4E545-C2DC-4AB4-B054-0C4216BC998C}" dt="2024-11-12T20:10:47.419" v="700" actId="1076"/>
          <ac:picMkLst>
            <pc:docMk/>
            <pc:sldMk cId="2478845017" sldId="1705"/>
            <ac:picMk id="7" creationId="{8E04C4F8-1325-7008-D841-9902930254FB}"/>
          </ac:picMkLst>
        </pc:picChg>
        <pc:picChg chg="del">
          <ac:chgData name="Marie-Claude Gélineau" userId="1e2990c6-7120-47dd-afca-69c8b9633293" providerId="ADAL" clId="{B7B4E545-C2DC-4AB4-B054-0C4216BC998C}" dt="2024-11-12T20:10:39.963" v="696" actId="478"/>
          <ac:picMkLst>
            <pc:docMk/>
            <pc:sldMk cId="2478845017" sldId="1705"/>
            <ac:picMk id="12" creationId="{4046BF84-9845-C066-1B20-F2D7A1C1FD1D}"/>
          </ac:picMkLst>
        </pc:picChg>
      </pc:sldChg>
      <pc:sldChg chg="addSp delSp modSp add mod">
        <pc:chgData name="Marie-Claude Gélineau" userId="1e2990c6-7120-47dd-afca-69c8b9633293" providerId="ADAL" clId="{B7B4E545-C2DC-4AB4-B054-0C4216BC998C}" dt="2024-11-13T00:36:39.942" v="3739" actId="108"/>
        <pc:sldMkLst>
          <pc:docMk/>
          <pc:sldMk cId="232818962" sldId="1706"/>
        </pc:sldMkLst>
        <pc:spChg chg="mod">
          <ac:chgData name="Marie-Claude Gélineau" userId="1e2990c6-7120-47dd-afca-69c8b9633293" providerId="ADAL" clId="{B7B4E545-C2DC-4AB4-B054-0C4216BC998C}" dt="2024-11-13T00:36:39.942" v="3739" actId="108"/>
          <ac:spMkLst>
            <pc:docMk/>
            <pc:sldMk cId="232818962" sldId="1706"/>
            <ac:spMk id="6" creationId="{BBCD7CE0-AC5F-C8A5-38F6-395B74CF1B2B}"/>
          </ac:spMkLst>
        </pc:spChg>
        <pc:spChg chg="mod">
          <ac:chgData name="Marie-Claude Gélineau" userId="1e2990c6-7120-47dd-afca-69c8b9633293" providerId="ADAL" clId="{B7B4E545-C2DC-4AB4-B054-0C4216BC998C}" dt="2024-11-12T20:12:02.723" v="742" actId="20577"/>
          <ac:spMkLst>
            <pc:docMk/>
            <pc:sldMk cId="232818962" sldId="1706"/>
            <ac:spMk id="10" creationId="{1F71D029-BE10-CE5D-9240-0983318A880D}"/>
          </ac:spMkLst>
        </pc:spChg>
        <pc:spChg chg="mod">
          <ac:chgData name="Marie-Claude Gélineau" userId="1e2990c6-7120-47dd-afca-69c8b9633293" providerId="ADAL" clId="{B7B4E545-C2DC-4AB4-B054-0C4216BC998C}" dt="2024-11-12T20:17:40.444" v="787" actId="1076"/>
          <ac:spMkLst>
            <pc:docMk/>
            <pc:sldMk cId="232818962" sldId="1706"/>
            <ac:spMk id="16" creationId="{6148CB89-8B1B-2643-AE4F-E21E5D86273B}"/>
          </ac:spMkLst>
        </pc:spChg>
        <pc:spChg chg="add mod">
          <ac:chgData name="Marie-Claude Gélineau" userId="1e2990c6-7120-47dd-afca-69c8b9633293" providerId="ADAL" clId="{B7B4E545-C2DC-4AB4-B054-0C4216BC998C}" dt="2024-11-13T00:36:36.355" v="3738" actId="108"/>
          <ac:spMkLst>
            <pc:docMk/>
            <pc:sldMk cId="232818962" sldId="1706"/>
            <ac:spMk id="20" creationId="{D49312F2-D9F9-3888-454E-631953D67853}"/>
          </ac:spMkLst>
        </pc:spChg>
        <pc:spChg chg="add mod">
          <ac:chgData name="Marie-Claude Gélineau" userId="1e2990c6-7120-47dd-afca-69c8b9633293" providerId="ADAL" clId="{B7B4E545-C2DC-4AB4-B054-0C4216BC998C}" dt="2024-11-12T20:16:37.519" v="778" actId="208"/>
          <ac:spMkLst>
            <pc:docMk/>
            <pc:sldMk cId="232818962" sldId="1706"/>
            <ac:spMk id="21" creationId="{DE12744C-335A-48E0-EA7A-5C2AA0C359B4}"/>
          </ac:spMkLst>
        </pc:spChg>
        <pc:picChg chg="del">
          <ac:chgData name="Marie-Claude Gélineau" userId="1e2990c6-7120-47dd-afca-69c8b9633293" providerId="ADAL" clId="{B7B4E545-C2DC-4AB4-B054-0C4216BC998C}" dt="2024-11-12T20:12:47.420" v="749" actId="478"/>
          <ac:picMkLst>
            <pc:docMk/>
            <pc:sldMk cId="232818962" sldId="1706"/>
            <ac:picMk id="7" creationId="{CC0498D1-78D0-3B68-445C-F1FF985FAAA1}"/>
          </ac:picMkLst>
        </pc:picChg>
        <pc:picChg chg="add mod">
          <ac:chgData name="Marie-Claude Gélineau" userId="1e2990c6-7120-47dd-afca-69c8b9633293" providerId="ADAL" clId="{B7B4E545-C2DC-4AB4-B054-0C4216BC998C}" dt="2024-11-12T20:15:33.756" v="769" actId="1076"/>
          <ac:picMkLst>
            <pc:docMk/>
            <pc:sldMk cId="232818962" sldId="1706"/>
            <ac:picMk id="12" creationId="{F7BB7770-0A35-0BC2-46AB-DE41577F5E64}"/>
          </ac:picMkLst>
        </pc:picChg>
        <pc:picChg chg="add mod">
          <ac:chgData name="Marie-Claude Gélineau" userId="1e2990c6-7120-47dd-afca-69c8b9633293" providerId="ADAL" clId="{B7B4E545-C2DC-4AB4-B054-0C4216BC998C}" dt="2024-11-12T20:15:42.827" v="770" actId="1076"/>
          <ac:picMkLst>
            <pc:docMk/>
            <pc:sldMk cId="232818962" sldId="1706"/>
            <ac:picMk id="18" creationId="{81DAA4CF-0981-1B57-40DC-2283F2D3B6C4}"/>
          </ac:picMkLst>
        </pc:picChg>
      </pc:sldChg>
      <pc:sldChg chg="addSp delSp modSp add mod">
        <pc:chgData name="Marie-Claude Gélineau" userId="1e2990c6-7120-47dd-afca-69c8b9633293" providerId="ADAL" clId="{B7B4E545-C2DC-4AB4-B054-0C4216BC998C}" dt="2024-11-13T00:37:10.356" v="3743" actId="113"/>
        <pc:sldMkLst>
          <pc:docMk/>
          <pc:sldMk cId="1067428235" sldId="1707"/>
        </pc:sldMkLst>
        <pc:spChg chg="mod">
          <ac:chgData name="Marie-Claude Gélineau" userId="1e2990c6-7120-47dd-afca-69c8b9633293" providerId="ADAL" clId="{B7B4E545-C2DC-4AB4-B054-0C4216BC998C}" dt="2024-11-13T00:37:10.356" v="3743" actId="113"/>
          <ac:spMkLst>
            <pc:docMk/>
            <pc:sldMk cId="1067428235" sldId="1707"/>
            <ac:spMk id="6" creationId="{232D9C77-C22D-1AF5-D62C-B31F7909D0EA}"/>
          </ac:spMkLst>
        </pc:spChg>
        <pc:spChg chg="mod">
          <ac:chgData name="Marie-Claude Gélineau" userId="1e2990c6-7120-47dd-afca-69c8b9633293" providerId="ADAL" clId="{B7B4E545-C2DC-4AB4-B054-0C4216BC998C}" dt="2024-11-12T20:18:24.965" v="790" actId="14100"/>
          <ac:spMkLst>
            <pc:docMk/>
            <pc:sldMk cId="1067428235" sldId="1707"/>
            <ac:spMk id="10" creationId="{9608A639-327B-4E30-8B07-FA43E8A9AF0B}"/>
          </ac:spMkLst>
        </pc:spChg>
        <pc:spChg chg="mod">
          <ac:chgData name="Marie-Claude Gélineau" userId="1e2990c6-7120-47dd-afca-69c8b9633293" providerId="ADAL" clId="{B7B4E545-C2DC-4AB4-B054-0C4216BC998C}" dt="2024-11-12T20:19:54.740" v="811" actId="6549"/>
          <ac:spMkLst>
            <pc:docMk/>
            <pc:sldMk cId="1067428235" sldId="1707"/>
            <ac:spMk id="16" creationId="{2CB9F99B-52DD-B7C5-373A-5C2BD75DDF42}"/>
          </ac:spMkLst>
        </pc:spChg>
        <pc:spChg chg="del">
          <ac:chgData name="Marie-Claude Gélineau" userId="1e2990c6-7120-47dd-afca-69c8b9633293" providerId="ADAL" clId="{B7B4E545-C2DC-4AB4-B054-0C4216BC998C}" dt="2024-11-12T20:18:50.245" v="797" actId="478"/>
          <ac:spMkLst>
            <pc:docMk/>
            <pc:sldMk cId="1067428235" sldId="1707"/>
            <ac:spMk id="20" creationId="{73100734-51AF-39FB-43D7-6191C6AD5A9D}"/>
          </ac:spMkLst>
        </pc:spChg>
        <pc:spChg chg="del">
          <ac:chgData name="Marie-Claude Gélineau" userId="1e2990c6-7120-47dd-afca-69c8b9633293" providerId="ADAL" clId="{B7B4E545-C2DC-4AB4-B054-0C4216BC998C}" dt="2024-11-12T20:18:50.245" v="797" actId="478"/>
          <ac:spMkLst>
            <pc:docMk/>
            <pc:sldMk cId="1067428235" sldId="1707"/>
            <ac:spMk id="21" creationId="{0DC85394-E12E-631A-6C9C-487E970AB12F}"/>
          </ac:spMkLst>
        </pc:spChg>
        <pc:picChg chg="add mod">
          <ac:chgData name="Marie-Claude Gélineau" userId="1e2990c6-7120-47dd-afca-69c8b9633293" providerId="ADAL" clId="{B7B4E545-C2DC-4AB4-B054-0C4216BC998C}" dt="2024-11-12T20:19:32.668" v="806" actId="1076"/>
          <ac:picMkLst>
            <pc:docMk/>
            <pc:sldMk cId="1067428235" sldId="1707"/>
            <ac:picMk id="7" creationId="{BDC36562-E10F-5EEE-16DF-6FF9753ADA9B}"/>
          </ac:picMkLst>
        </pc:picChg>
        <pc:picChg chg="del">
          <ac:chgData name="Marie-Claude Gélineau" userId="1e2990c6-7120-47dd-afca-69c8b9633293" providerId="ADAL" clId="{B7B4E545-C2DC-4AB4-B054-0C4216BC998C}" dt="2024-11-12T20:18:45.379" v="795" actId="478"/>
          <ac:picMkLst>
            <pc:docMk/>
            <pc:sldMk cId="1067428235" sldId="1707"/>
            <ac:picMk id="12" creationId="{F8895CFD-5AD4-17FA-8806-0CE310477F77}"/>
          </ac:picMkLst>
        </pc:picChg>
        <pc:picChg chg="del">
          <ac:chgData name="Marie-Claude Gélineau" userId="1e2990c6-7120-47dd-afca-69c8b9633293" providerId="ADAL" clId="{B7B4E545-C2DC-4AB4-B054-0C4216BC998C}" dt="2024-11-12T20:18:46.804" v="796" actId="478"/>
          <ac:picMkLst>
            <pc:docMk/>
            <pc:sldMk cId="1067428235" sldId="1707"/>
            <ac:picMk id="18" creationId="{0A740C0E-14BC-428C-0302-DF29B9B71975}"/>
          </ac:picMkLst>
        </pc:picChg>
      </pc:sldChg>
      <pc:sldChg chg="addSp delSp modSp add mod modNotesTx">
        <pc:chgData name="Marie-Claude Gélineau" userId="1e2990c6-7120-47dd-afca-69c8b9633293" providerId="ADAL" clId="{B7B4E545-C2DC-4AB4-B054-0C4216BC998C}" dt="2024-11-12T20:22:31.536" v="841" actId="14100"/>
        <pc:sldMkLst>
          <pc:docMk/>
          <pc:sldMk cId="1105448153" sldId="1708"/>
        </pc:sldMkLst>
        <pc:spChg chg="mod">
          <ac:chgData name="Marie-Claude Gélineau" userId="1e2990c6-7120-47dd-afca-69c8b9633293" providerId="ADAL" clId="{B7B4E545-C2DC-4AB4-B054-0C4216BC998C}" dt="2024-11-12T20:22:01.469" v="833" actId="1076"/>
          <ac:spMkLst>
            <pc:docMk/>
            <pc:sldMk cId="1105448153" sldId="1708"/>
            <ac:spMk id="6" creationId="{F477AEA7-A32B-D8B4-F358-0F65ECA44BE6}"/>
          </ac:spMkLst>
        </pc:spChg>
        <pc:spChg chg="mod">
          <ac:chgData name="Marie-Claude Gélineau" userId="1e2990c6-7120-47dd-afca-69c8b9633293" providerId="ADAL" clId="{B7B4E545-C2DC-4AB4-B054-0C4216BC998C}" dt="2024-11-12T20:20:42.818" v="813"/>
          <ac:spMkLst>
            <pc:docMk/>
            <pc:sldMk cId="1105448153" sldId="1708"/>
            <ac:spMk id="10" creationId="{81911F93-CC50-C601-2E6E-EDAEC3FDA022}"/>
          </ac:spMkLst>
        </pc:spChg>
        <pc:spChg chg="mod">
          <ac:chgData name="Marie-Claude Gélineau" userId="1e2990c6-7120-47dd-afca-69c8b9633293" providerId="ADAL" clId="{B7B4E545-C2DC-4AB4-B054-0C4216BC998C}" dt="2024-11-12T20:22:31.536" v="841" actId="14100"/>
          <ac:spMkLst>
            <pc:docMk/>
            <pc:sldMk cId="1105448153" sldId="1708"/>
            <ac:spMk id="16" creationId="{ACACF430-25C0-303B-30A2-2AA4FA9B3F94}"/>
          </ac:spMkLst>
        </pc:spChg>
        <pc:picChg chg="del">
          <ac:chgData name="Marie-Claude Gélineau" userId="1e2990c6-7120-47dd-afca-69c8b9633293" providerId="ADAL" clId="{B7B4E545-C2DC-4AB4-B054-0C4216BC998C}" dt="2024-11-12T20:21:23.766" v="820" actId="478"/>
          <ac:picMkLst>
            <pc:docMk/>
            <pc:sldMk cId="1105448153" sldId="1708"/>
            <ac:picMk id="7" creationId="{BDED21C3-D362-50B4-EEBF-60EB7EFF1B3A}"/>
          </ac:picMkLst>
        </pc:picChg>
        <pc:picChg chg="add mod">
          <ac:chgData name="Marie-Claude Gélineau" userId="1e2990c6-7120-47dd-afca-69c8b9633293" providerId="ADAL" clId="{B7B4E545-C2DC-4AB4-B054-0C4216BC998C}" dt="2024-11-12T20:22:03.317" v="834" actId="1076"/>
          <ac:picMkLst>
            <pc:docMk/>
            <pc:sldMk cId="1105448153" sldId="1708"/>
            <ac:picMk id="12" creationId="{E27702CF-0A94-BFD0-A9AD-2E75E24A4CE2}"/>
          </ac:picMkLst>
        </pc:picChg>
      </pc:sldChg>
      <pc:sldChg chg="addSp delSp modSp add mod modNotesTx">
        <pc:chgData name="Marie-Claude Gélineau" userId="1e2990c6-7120-47dd-afca-69c8b9633293" providerId="ADAL" clId="{B7B4E545-C2DC-4AB4-B054-0C4216BC998C}" dt="2024-11-13T00:38:04.702" v="3748" actId="113"/>
        <pc:sldMkLst>
          <pc:docMk/>
          <pc:sldMk cId="761349989" sldId="1709"/>
        </pc:sldMkLst>
        <pc:spChg chg="mod">
          <ac:chgData name="Marie-Claude Gélineau" userId="1e2990c6-7120-47dd-afca-69c8b9633293" providerId="ADAL" clId="{B7B4E545-C2DC-4AB4-B054-0C4216BC998C}" dt="2024-11-13T00:38:04.702" v="3748" actId="113"/>
          <ac:spMkLst>
            <pc:docMk/>
            <pc:sldMk cId="761349989" sldId="1709"/>
            <ac:spMk id="6" creationId="{88E291FC-E491-7A2B-AF4E-97C04B7B13E2}"/>
          </ac:spMkLst>
        </pc:spChg>
        <pc:spChg chg="mod">
          <ac:chgData name="Marie-Claude Gélineau" userId="1e2990c6-7120-47dd-afca-69c8b9633293" providerId="ADAL" clId="{B7B4E545-C2DC-4AB4-B054-0C4216BC998C}" dt="2024-11-12T20:22:55.830" v="863" actId="20577"/>
          <ac:spMkLst>
            <pc:docMk/>
            <pc:sldMk cId="761349989" sldId="1709"/>
            <ac:spMk id="10" creationId="{7DB4ED9F-0CFC-588D-D913-57ACB509BD7E}"/>
          </ac:spMkLst>
        </pc:spChg>
        <pc:spChg chg="mod">
          <ac:chgData name="Marie-Claude Gélineau" userId="1e2990c6-7120-47dd-afca-69c8b9633293" providerId="ADAL" clId="{B7B4E545-C2DC-4AB4-B054-0C4216BC998C}" dt="2024-11-12T20:24:05.086" v="877" actId="1076"/>
          <ac:spMkLst>
            <pc:docMk/>
            <pc:sldMk cId="761349989" sldId="1709"/>
            <ac:spMk id="16" creationId="{9E9E14D0-E70E-DFE3-2EC3-B69A771CB8C5}"/>
          </ac:spMkLst>
        </pc:spChg>
        <pc:picChg chg="add mod">
          <ac:chgData name="Marie-Claude Gélineau" userId="1e2990c6-7120-47dd-afca-69c8b9633293" providerId="ADAL" clId="{B7B4E545-C2DC-4AB4-B054-0C4216BC998C}" dt="2024-11-12T20:23:43.069" v="873" actId="1076"/>
          <ac:picMkLst>
            <pc:docMk/>
            <pc:sldMk cId="761349989" sldId="1709"/>
            <ac:picMk id="7" creationId="{FB485268-4D5A-3790-68E3-602E431144D4}"/>
          </ac:picMkLst>
        </pc:picChg>
        <pc:picChg chg="del">
          <ac:chgData name="Marie-Claude Gélineau" userId="1e2990c6-7120-47dd-afca-69c8b9633293" providerId="ADAL" clId="{B7B4E545-C2DC-4AB4-B054-0C4216BC998C}" dt="2024-11-12T20:23:36.276" v="869" actId="478"/>
          <ac:picMkLst>
            <pc:docMk/>
            <pc:sldMk cId="761349989" sldId="1709"/>
            <ac:picMk id="12" creationId="{14FCB512-E997-43A5-0A48-EC404330CEB7}"/>
          </ac:picMkLst>
        </pc:picChg>
      </pc:sldChg>
      <pc:sldChg chg="addSp delSp modSp add mod">
        <pc:chgData name="Marie-Claude Gélineau" userId="1e2990c6-7120-47dd-afca-69c8b9633293" providerId="ADAL" clId="{B7B4E545-C2DC-4AB4-B054-0C4216BC998C}" dt="2024-11-13T00:38:15.988" v="3749" actId="108"/>
        <pc:sldMkLst>
          <pc:docMk/>
          <pc:sldMk cId="2401344209" sldId="1710"/>
        </pc:sldMkLst>
        <pc:spChg chg="mod">
          <ac:chgData name="Marie-Claude Gélineau" userId="1e2990c6-7120-47dd-afca-69c8b9633293" providerId="ADAL" clId="{B7B4E545-C2DC-4AB4-B054-0C4216BC998C}" dt="2024-11-13T00:38:15.988" v="3749" actId="108"/>
          <ac:spMkLst>
            <pc:docMk/>
            <pc:sldMk cId="2401344209" sldId="1710"/>
            <ac:spMk id="6" creationId="{2F9FE89D-D53B-29E2-B3E1-E809FF325532}"/>
          </ac:spMkLst>
        </pc:spChg>
        <pc:spChg chg="mod">
          <ac:chgData name="Marie-Claude Gélineau" userId="1e2990c6-7120-47dd-afca-69c8b9633293" providerId="ADAL" clId="{B7B4E545-C2DC-4AB4-B054-0C4216BC998C}" dt="2024-11-12T20:24:43.646" v="897" actId="20577"/>
          <ac:spMkLst>
            <pc:docMk/>
            <pc:sldMk cId="2401344209" sldId="1710"/>
            <ac:spMk id="10" creationId="{7688B83B-67C0-F1CC-54DE-561993308E5E}"/>
          </ac:spMkLst>
        </pc:spChg>
        <pc:spChg chg="mod">
          <ac:chgData name="Marie-Claude Gélineau" userId="1e2990c6-7120-47dd-afca-69c8b9633293" providerId="ADAL" clId="{B7B4E545-C2DC-4AB4-B054-0C4216BC998C}" dt="2024-11-12T20:25:41.809" v="906"/>
          <ac:spMkLst>
            <pc:docMk/>
            <pc:sldMk cId="2401344209" sldId="1710"/>
            <ac:spMk id="16" creationId="{A10C2341-727E-F778-B26F-394F21782EFC}"/>
          </ac:spMkLst>
        </pc:spChg>
        <pc:picChg chg="del">
          <ac:chgData name="Marie-Claude Gélineau" userId="1e2990c6-7120-47dd-afca-69c8b9633293" providerId="ADAL" clId="{B7B4E545-C2DC-4AB4-B054-0C4216BC998C}" dt="2024-11-12T20:25:13.543" v="900" actId="478"/>
          <ac:picMkLst>
            <pc:docMk/>
            <pc:sldMk cId="2401344209" sldId="1710"/>
            <ac:picMk id="7" creationId="{7642774B-0006-6B1A-4E19-01985E1A5B2D}"/>
          </ac:picMkLst>
        </pc:picChg>
        <pc:picChg chg="add mod">
          <ac:chgData name="Marie-Claude Gélineau" userId="1e2990c6-7120-47dd-afca-69c8b9633293" providerId="ADAL" clId="{B7B4E545-C2DC-4AB4-B054-0C4216BC998C}" dt="2024-11-12T20:25:21.606" v="902" actId="1076"/>
          <ac:picMkLst>
            <pc:docMk/>
            <pc:sldMk cId="2401344209" sldId="1710"/>
            <ac:picMk id="12" creationId="{51274728-7F5F-AB49-A865-69338829E039}"/>
          </ac:picMkLst>
        </pc:picChg>
      </pc:sldChg>
      <pc:sldChg chg="addSp delSp modSp add mod">
        <pc:chgData name="Marie-Claude Gélineau" userId="1e2990c6-7120-47dd-afca-69c8b9633293" providerId="ADAL" clId="{B7B4E545-C2DC-4AB4-B054-0C4216BC998C}" dt="2024-11-13T00:38:53.023" v="3750" actId="113"/>
        <pc:sldMkLst>
          <pc:docMk/>
          <pc:sldMk cId="1632602515" sldId="1711"/>
        </pc:sldMkLst>
        <pc:spChg chg="add mod topLvl">
          <ac:chgData name="Marie-Claude Gélineau" userId="1e2990c6-7120-47dd-afca-69c8b9633293" providerId="ADAL" clId="{B7B4E545-C2DC-4AB4-B054-0C4216BC998C}" dt="2024-11-13T00:16:24.737" v="3444" actId="6549"/>
          <ac:spMkLst>
            <pc:docMk/>
            <pc:sldMk cId="1632602515" sldId="1711"/>
            <ac:spMk id="5" creationId="{11E9CBCD-9631-A056-382E-09A4F9821155}"/>
          </ac:spMkLst>
        </pc:spChg>
        <pc:spChg chg="mod">
          <ac:chgData name="Marie-Claude Gélineau" userId="1e2990c6-7120-47dd-afca-69c8b9633293" providerId="ADAL" clId="{B7B4E545-C2DC-4AB4-B054-0C4216BC998C}" dt="2024-11-13T00:38:53.023" v="3750" actId="113"/>
          <ac:spMkLst>
            <pc:docMk/>
            <pc:sldMk cId="1632602515" sldId="1711"/>
            <ac:spMk id="6" creationId="{89FF7CDA-5242-FE36-F912-969AA331875A}"/>
          </ac:spMkLst>
        </pc:spChg>
        <pc:spChg chg="mod">
          <ac:chgData name="Marie-Claude Gélineau" userId="1e2990c6-7120-47dd-afca-69c8b9633293" providerId="ADAL" clId="{B7B4E545-C2DC-4AB4-B054-0C4216BC998C}" dt="2024-11-12T21:00:17.724" v="1024" actId="6549"/>
          <ac:spMkLst>
            <pc:docMk/>
            <pc:sldMk cId="1632602515" sldId="1711"/>
            <ac:spMk id="7" creationId="{7702AD79-FBF5-E84A-BA04-9B292079D8B0}"/>
          </ac:spMkLst>
        </pc:spChg>
        <pc:spChg chg="mod">
          <ac:chgData name="Marie-Claude Gélineau" userId="1e2990c6-7120-47dd-afca-69c8b9633293" providerId="ADAL" clId="{B7B4E545-C2DC-4AB4-B054-0C4216BC998C}" dt="2024-11-12T20:59:13.488" v="1020" actId="14100"/>
          <ac:spMkLst>
            <pc:docMk/>
            <pc:sldMk cId="1632602515" sldId="1711"/>
            <ac:spMk id="10" creationId="{946BECB1-76B3-14FA-8614-9ACBC10076EF}"/>
          </ac:spMkLst>
        </pc:spChg>
        <pc:spChg chg="mod">
          <ac:chgData name="Marie-Claude Gélineau" userId="1e2990c6-7120-47dd-afca-69c8b9633293" providerId="ADAL" clId="{B7B4E545-C2DC-4AB4-B054-0C4216BC998C}" dt="2024-11-12T21:10:10.919" v="1066" actId="165"/>
          <ac:spMkLst>
            <pc:docMk/>
            <pc:sldMk cId="1632602515" sldId="1711"/>
            <ac:spMk id="21" creationId="{0CC87B7F-BDB2-7DAF-9113-CF58D1F28447}"/>
          </ac:spMkLst>
        </pc:spChg>
        <pc:spChg chg="add mod topLvl">
          <ac:chgData name="Marie-Claude Gélineau" userId="1e2990c6-7120-47dd-afca-69c8b9633293" providerId="ADAL" clId="{B7B4E545-C2DC-4AB4-B054-0C4216BC998C}" dt="2024-11-12T21:10:10.919" v="1066" actId="165"/>
          <ac:spMkLst>
            <pc:docMk/>
            <pc:sldMk cId="1632602515" sldId="1711"/>
            <ac:spMk id="24" creationId="{FB751F7F-533D-60E2-FCAF-5AB5D9EDF643}"/>
          </ac:spMkLst>
        </pc:spChg>
        <pc:spChg chg="add mod topLvl">
          <ac:chgData name="Marie-Claude Gélineau" userId="1e2990c6-7120-47dd-afca-69c8b9633293" providerId="ADAL" clId="{B7B4E545-C2DC-4AB4-B054-0C4216BC998C}" dt="2024-11-12T21:10:10.919" v="1066" actId="165"/>
          <ac:spMkLst>
            <pc:docMk/>
            <pc:sldMk cId="1632602515" sldId="1711"/>
            <ac:spMk id="25" creationId="{595707D6-2153-9C74-91F3-2B48B43F429C}"/>
          </ac:spMkLst>
        </pc:spChg>
        <pc:spChg chg="add mod topLvl">
          <ac:chgData name="Marie-Claude Gélineau" userId="1e2990c6-7120-47dd-afca-69c8b9633293" providerId="ADAL" clId="{B7B4E545-C2DC-4AB4-B054-0C4216BC998C}" dt="2024-11-12T21:10:10.919" v="1066" actId="165"/>
          <ac:spMkLst>
            <pc:docMk/>
            <pc:sldMk cId="1632602515" sldId="1711"/>
            <ac:spMk id="28" creationId="{0923B7FE-A25C-5A59-BD82-2E9170A61FC1}"/>
          </ac:spMkLst>
        </pc:spChg>
        <pc:spChg chg="add mod topLvl">
          <ac:chgData name="Marie-Claude Gélineau" userId="1e2990c6-7120-47dd-afca-69c8b9633293" providerId="ADAL" clId="{B7B4E545-C2DC-4AB4-B054-0C4216BC998C}" dt="2024-11-12T21:10:10.919" v="1066" actId="165"/>
          <ac:spMkLst>
            <pc:docMk/>
            <pc:sldMk cId="1632602515" sldId="1711"/>
            <ac:spMk id="29" creationId="{205160F1-532C-1613-6ABC-ED118266F4A8}"/>
          </ac:spMkLst>
        </pc:spChg>
        <pc:spChg chg="mod">
          <ac:chgData name="Marie-Claude Gélineau" userId="1e2990c6-7120-47dd-afca-69c8b9633293" providerId="ADAL" clId="{B7B4E545-C2DC-4AB4-B054-0C4216BC998C}" dt="2024-11-12T21:10:10.919" v="1066" actId="165"/>
          <ac:spMkLst>
            <pc:docMk/>
            <pc:sldMk cId="1632602515" sldId="1711"/>
            <ac:spMk id="31" creationId="{70AFB18E-94C1-DC92-A89F-68F36A6491AA}"/>
          </ac:spMkLst>
        </pc:spChg>
        <pc:spChg chg="mod">
          <ac:chgData name="Marie-Claude Gélineau" userId="1e2990c6-7120-47dd-afca-69c8b9633293" providerId="ADAL" clId="{B7B4E545-C2DC-4AB4-B054-0C4216BC998C}" dt="2024-11-12T21:10:10.919" v="1066" actId="165"/>
          <ac:spMkLst>
            <pc:docMk/>
            <pc:sldMk cId="1632602515" sldId="1711"/>
            <ac:spMk id="35" creationId="{D8F1F212-30E6-116C-AEF1-1852EB080012}"/>
          </ac:spMkLst>
        </pc:spChg>
        <pc:grpChg chg="add mod topLvl">
          <ac:chgData name="Marie-Claude Gélineau" userId="1e2990c6-7120-47dd-afca-69c8b9633293" providerId="ADAL" clId="{B7B4E545-C2DC-4AB4-B054-0C4216BC998C}" dt="2024-11-12T21:10:10.919" v="1066" actId="165"/>
          <ac:grpSpMkLst>
            <pc:docMk/>
            <pc:sldMk cId="1632602515" sldId="1711"/>
            <ac:grpSpMk id="12" creationId="{227F6B6D-22F9-4D20-D53F-A24F483649F1}"/>
          </ac:grpSpMkLst>
        </pc:grpChg>
        <pc:grpChg chg="del">
          <ac:chgData name="Marie-Claude Gélineau" userId="1e2990c6-7120-47dd-afca-69c8b9633293" providerId="ADAL" clId="{B7B4E545-C2DC-4AB4-B054-0C4216BC998C}" dt="2024-11-12T20:59:31.041" v="1022" actId="478"/>
          <ac:grpSpMkLst>
            <pc:docMk/>
            <pc:sldMk cId="1632602515" sldId="1711"/>
            <ac:grpSpMk id="16" creationId="{8F33CF08-E965-73DA-107B-CA942B6E9F11}"/>
          </ac:grpSpMkLst>
        </pc:grpChg>
        <pc:grpChg chg="del">
          <ac:chgData name="Marie-Claude Gélineau" userId="1e2990c6-7120-47dd-afca-69c8b9633293" providerId="ADAL" clId="{B7B4E545-C2DC-4AB4-B054-0C4216BC998C}" dt="2024-11-12T21:07:03.282" v="1027" actId="478"/>
          <ac:grpSpMkLst>
            <pc:docMk/>
            <pc:sldMk cId="1632602515" sldId="1711"/>
            <ac:grpSpMk id="27" creationId="{40F1F12D-0C15-330B-46B8-21F6B2D86BB2}"/>
          </ac:grpSpMkLst>
        </pc:grpChg>
        <pc:grpChg chg="add mod topLvl">
          <ac:chgData name="Marie-Claude Gélineau" userId="1e2990c6-7120-47dd-afca-69c8b9633293" providerId="ADAL" clId="{B7B4E545-C2DC-4AB4-B054-0C4216BC998C}" dt="2024-11-12T21:10:10.919" v="1066" actId="165"/>
          <ac:grpSpMkLst>
            <pc:docMk/>
            <pc:sldMk cId="1632602515" sldId="1711"/>
            <ac:grpSpMk id="30" creationId="{5415C38F-E6A0-5392-4101-5396B8D708DB}"/>
          </ac:grpSpMkLst>
        </pc:grpChg>
        <pc:grpChg chg="add mod topLvl">
          <ac:chgData name="Marie-Claude Gélineau" userId="1e2990c6-7120-47dd-afca-69c8b9633293" providerId="ADAL" clId="{B7B4E545-C2DC-4AB4-B054-0C4216BC998C}" dt="2024-11-12T21:10:10.919" v="1066" actId="165"/>
          <ac:grpSpMkLst>
            <pc:docMk/>
            <pc:sldMk cId="1632602515" sldId="1711"/>
            <ac:grpSpMk id="33" creationId="{10EAFEE4-67C4-1FB7-F265-54CD1116CB18}"/>
          </ac:grpSpMkLst>
        </pc:grpChg>
        <pc:grpChg chg="add del mod">
          <ac:chgData name="Marie-Claude Gélineau" userId="1e2990c6-7120-47dd-afca-69c8b9633293" providerId="ADAL" clId="{B7B4E545-C2DC-4AB4-B054-0C4216BC998C}" dt="2024-11-12T21:10:10.919" v="1066" actId="165"/>
          <ac:grpSpMkLst>
            <pc:docMk/>
            <pc:sldMk cId="1632602515" sldId="1711"/>
            <ac:grpSpMk id="37" creationId="{4DD15706-0125-C0F1-9FA6-D33C0D7FB746}"/>
          </ac:grpSpMkLst>
        </pc:grpChg>
        <pc:picChg chg="mod">
          <ac:chgData name="Marie-Claude Gélineau" userId="1e2990c6-7120-47dd-afca-69c8b9633293" providerId="ADAL" clId="{B7B4E545-C2DC-4AB4-B054-0C4216BC998C}" dt="2024-11-12T21:10:10.919" v="1066" actId="165"/>
          <ac:picMkLst>
            <pc:docMk/>
            <pc:sldMk cId="1632602515" sldId="1711"/>
            <ac:picMk id="22" creationId="{DF7CE8A7-B46E-73D9-7833-77E1FA6E260D}"/>
          </ac:picMkLst>
        </pc:picChg>
        <pc:picChg chg="add mod topLvl">
          <ac:chgData name="Marie-Claude Gélineau" userId="1e2990c6-7120-47dd-afca-69c8b9633293" providerId="ADAL" clId="{B7B4E545-C2DC-4AB4-B054-0C4216BC998C}" dt="2024-11-12T21:10:10.919" v="1066" actId="165"/>
          <ac:picMkLst>
            <pc:docMk/>
            <pc:sldMk cId="1632602515" sldId="1711"/>
            <ac:picMk id="26" creationId="{EC5B64A5-3D3B-4B0A-E64E-CFFA15CB6B0B}"/>
          </ac:picMkLst>
        </pc:picChg>
        <pc:picChg chg="mod">
          <ac:chgData name="Marie-Claude Gélineau" userId="1e2990c6-7120-47dd-afca-69c8b9633293" providerId="ADAL" clId="{B7B4E545-C2DC-4AB4-B054-0C4216BC998C}" dt="2024-11-12T21:10:10.919" v="1066" actId="165"/>
          <ac:picMkLst>
            <pc:docMk/>
            <pc:sldMk cId="1632602515" sldId="1711"/>
            <ac:picMk id="32" creationId="{A5D8C1A9-20C1-1A63-14E6-2F5D5CAFEE49}"/>
          </ac:picMkLst>
        </pc:picChg>
        <pc:picChg chg="mod">
          <ac:chgData name="Marie-Claude Gélineau" userId="1e2990c6-7120-47dd-afca-69c8b9633293" providerId="ADAL" clId="{B7B4E545-C2DC-4AB4-B054-0C4216BC998C}" dt="2024-11-12T21:10:10.919" v="1066" actId="165"/>
          <ac:picMkLst>
            <pc:docMk/>
            <pc:sldMk cId="1632602515" sldId="1711"/>
            <ac:picMk id="36" creationId="{7C4B8A3D-6735-F068-C3ED-5E8F32FDCCA8}"/>
          </ac:picMkLst>
        </pc:picChg>
      </pc:sldChg>
      <pc:sldChg chg="addSp delSp modSp add mod modNotesTx">
        <pc:chgData name="Marie-Claude Gélineau" userId="1e2990c6-7120-47dd-afca-69c8b9633293" providerId="ADAL" clId="{B7B4E545-C2DC-4AB4-B054-0C4216BC998C}" dt="2024-11-13T00:39:20.501" v="3754" actId="113"/>
        <pc:sldMkLst>
          <pc:docMk/>
          <pc:sldMk cId="4073283604" sldId="1712"/>
        </pc:sldMkLst>
        <pc:spChg chg="del">
          <ac:chgData name="Marie-Claude Gélineau" userId="1e2990c6-7120-47dd-afca-69c8b9633293" providerId="ADAL" clId="{B7B4E545-C2DC-4AB4-B054-0C4216BC998C}" dt="2024-11-12T21:13:09.526" v="1105" actId="478"/>
          <ac:spMkLst>
            <pc:docMk/>
            <pc:sldMk cId="4073283604" sldId="1712"/>
            <ac:spMk id="6" creationId="{96B3F810-0ADA-73EC-35F5-152BCF76A59B}"/>
          </ac:spMkLst>
        </pc:spChg>
        <pc:spChg chg="mod">
          <ac:chgData name="Marie-Claude Gélineau" userId="1e2990c6-7120-47dd-afca-69c8b9633293" providerId="ADAL" clId="{B7B4E545-C2DC-4AB4-B054-0C4216BC998C}" dt="2024-11-12T21:20:59.694" v="1186" actId="1076"/>
          <ac:spMkLst>
            <pc:docMk/>
            <pc:sldMk cId="4073283604" sldId="1712"/>
            <ac:spMk id="10" creationId="{9136D981-5A1B-C885-567F-859248312066}"/>
          </ac:spMkLst>
        </pc:spChg>
        <pc:spChg chg="del">
          <ac:chgData name="Marie-Claude Gélineau" userId="1e2990c6-7120-47dd-afca-69c8b9633293" providerId="ADAL" clId="{B7B4E545-C2DC-4AB4-B054-0C4216BC998C}" dt="2024-11-12T21:13:38.780" v="1107" actId="478"/>
          <ac:spMkLst>
            <pc:docMk/>
            <pc:sldMk cId="4073283604" sldId="1712"/>
            <ac:spMk id="13" creationId="{6C1AF54C-1038-D39F-4A60-84F403E5507E}"/>
          </ac:spMkLst>
        </pc:spChg>
        <pc:spChg chg="add del mod">
          <ac:chgData name="Marie-Claude Gélineau" userId="1e2990c6-7120-47dd-afca-69c8b9633293" providerId="ADAL" clId="{B7B4E545-C2DC-4AB4-B054-0C4216BC998C}" dt="2024-11-12T21:17:38.846" v="1151" actId="478"/>
          <ac:spMkLst>
            <pc:docMk/>
            <pc:sldMk cId="4073283604" sldId="1712"/>
            <ac:spMk id="17" creationId="{EBCF267B-0028-9846-60DF-2E89BEA9AEFC}"/>
          </ac:spMkLst>
        </pc:spChg>
        <pc:spChg chg="add del mod">
          <ac:chgData name="Marie-Claude Gélineau" userId="1e2990c6-7120-47dd-afca-69c8b9633293" providerId="ADAL" clId="{B7B4E545-C2DC-4AB4-B054-0C4216BC998C}" dt="2024-11-12T21:17:38.846" v="1151" actId="478"/>
          <ac:spMkLst>
            <pc:docMk/>
            <pc:sldMk cId="4073283604" sldId="1712"/>
            <ac:spMk id="19" creationId="{D57FC9BF-3396-99A0-3658-F4C4387BF5E3}"/>
          </ac:spMkLst>
        </pc:spChg>
        <pc:spChg chg="add del mod">
          <ac:chgData name="Marie-Claude Gélineau" userId="1e2990c6-7120-47dd-afca-69c8b9633293" providerId="ADAL" clId="{B7B4E545-C2DC-4AB4-B054-0C4216BC998C}" dt="2024-11-12T21:17:38.846" v="1151" actId="478"/>
          <ac:spMkLst>
            <pc:docMk/>
            <pc:sldMk cId="4073283604" sldId="1712"/>
            <ac:spMk id="20" creationId="{09B0DB60-C664-DCD9-1085-48D22304AFD4}"/>
          </ac:spMkLst>
        </pc:spChg>
        <pc:spChg chg="add del mod">
          <ac:chgData name="Marie-Claude Gélineau" userId="1e2990c6-7120-47dd-afca-69c8b9633293" providerId="ADAL" clId="{B7B4E545-C2DC-4AB4-B054-0C4216BC998C}" dt="2024-11-12T21:17:38.846" v="1151" actId="478"/>
          <ac:spMkLst>
            <pc:docMk/>
            <pc:sldMk cId="4073283604" sldId="1712"/>
            <ac:spMk id="21" creationId="{3D2A4DBF-B495-7D60-9EC4-39D0D157F283}"/>
          </ac:spMkLst>
        </pc:spChg>
        <pc:spChg chg="add del mod">
          <ac:chgData name="Marie-Claude Gélineau" userId="1e2990c6-7120-47dd-afca-69c8b9633293" providerId="ADAL" clId="{B7B4E545-C2DC-4AB4-B054-0C4216BC998C}" dt="2024-11-12T21:17:38.846" v="1151" actId="478"/>
          <ac:spMkLst>
            <pc:docMk/>
            <pc:sldMk cId="4073283604" sldId="1712"/>
            <ac:spMk id="22" creationId="{F6260FDF-554F-74A5-266B-40512C0C8121}"/>
          </ac:spMkLst>
        </pc:spChg>
        <pc:spChg chg="add del mod">
          <ac:chgData name="Marie-Claude Gélineau" userId="1e2990c6-7120-47dd-afca-69c8b9633293" providerId="ADAL" clId="{B7B4E545-C2DC-4AB4-B054-0C4216BC998C}" dt="2024-11-12T21:17:38.846" v="1151" actId="478"/>
          <ac:spMkLst>
            <pc:docMk/>
            <pc:sldMk cId="4073283604" sldId="1712"/>
            <ac:spMk id="23" creationId="{344ADD17-C261-F1D7-A4EA-88803A104BAB}"/>
          </ac:spMkLst>
        </pc:spChg>
        <pc:spChg chg="add del mod">
          <ac:chgData name="Marie-Claude Gélineau" userId="1e2990c6-7120-47dd-afca-69c8b9633293" providerId="ADAL" clId="{B7B4E545-C2DC-4AB4-B054-0C4216BC998C}" dt="2024-11-12T21:17:38.846" v="1151" actId="478"/>
          <ac:spMkLst>
            <pc:docMk/>
            <pc:sldMk cId="4073283604" sldId="1712"/>
            <ac:spMk id="24" creationId="{9B7DAC7F-3E42-28BF-CDB3-EE6E364C1C2B}"/>
          </ac:spMkLst>
        </pc:spChg>
        <pc:spChg chg="del">
          <ac:chgData name="Marie-Claude Gélineau" userId="1e2990c6-7120-47dd-afca-69c8b9633293" providerId="ADAL" clId="{B7B4E545-C2DC-4AB4-B054-0C4216BC998C}" dt="2024-11-12T21:13:40.989" v="1108" actId="478"/>
          <ac:spMkLst>
            <pc:docMk/>
            <pc:sldMk cId="4073283604" sldId="1712"/>
            <ac:spMk id="28" creationId="{309E54C7-372C-C025-CDC0-2AE672981815}"/>
          </ac:spMkLst>
        </pc:spChg>
        <pc:spChg chg="del">
          <ac:chgData name="Marie-Claude Gélineau" userId="1e2990c6-7120-47dd-afca-69c8b9633293" providerId="ADAL" clId="{B7B4E545-C2DC-4AB4-B054-0C4216BC998C}" dt="2024-11-12T21:13:42.253" v="1109" actId="478"/>
          <ac:spMkLst>
            <pc:docMk/>
            <pc:sldMk cId="4073283604" sldId="1712"/>
            <ac:spMk id="29" creationId="{BE5C7B2C-3C0B-DA6B-D4AD-C09D9C4247D3}"/>
          </ac:spMkLst>
        </pc:spChg>
        <pc:spChg chg="del">
          <ac:chgData name="Marie-Claude Gélineau" userId="1e2990c6-7120-47dd-afca-69c8b9633293" providerId="ADAL" clId="{B7B4E545-C2DC-4AB4-B054-0C4216BC998C}" dt="2024-11-12T21:14:11.342" v="1122" actId="478"/>
          <ac:spMkLst>
            <pc:docMk/>
            <pc:sldMk cId="4073283604" sldId="1712"/>
            <ac:spMk id="30" creationId="{269E6E62-546D-F165-9731-D0B3AB655B7F}"/>
          </ac:spMkLst>
        </pc:spChg>
        <pc:spChg chg="del">
          <ac:chgData name="Marie-Claude Gélineau" userId="1e2990c6-7120-47dd-afca-69c8b9633293" providerId="ADAL" clId="{B7B4E545-C2DC-4AB4-B054-0C4216BC998C}" dt="2024-11-12T21:13:56.596" v="1114" actId="478"/>
          <ac:spMkLst>
            <pc:docMk/>
            <pc:sldMk cId="4073283604" sldId="1712"/>
            <ac:spMk id="31" creationId="{5BDF378C-DA1F-2CDC-377A-1E9819463BF6}"/>
          </ac:spMkLst>
        </pc:spChg>
        <pc:spChg chg="del">
          <ac:chgData name="Marie-Claude Gélineau" userId="1e2990c6-7120-47dd-afca-69c8b9633293" providerId="ADAL" clId="{B7B4E545-C2DC-4AB4-B054-0C4216BC998C}" dt="2024-11-12T21:13:51.573" v="1112" actId="478"/>
          <ac:spMkLst>
            <pc:docMk/>
            <pc:sldMk cId="4073283604" sldId="1712"/>
            <ac:spMk id="32" creationId="{3266534A-9A30-1B98-3455-1A04F2094F74}"/>
          </ac:spMkLst>
        </pc:spChg>
        <pc:spChg chg="del">
          <ac:chgData name="Marie-Claude Gélineau" userId="1e2990c6-7120-47dd-afca-69c8b9633293" providerId="ADAL" clId="{B7B4E545-C2DC-4AB4-B054-0C4216BC998C}" dt="2024-11-12T21:14:09.221" v="1121" actId="478"/>
          <ac:spMkLst>
            <pc:docMk/>
            <pc:sldMk cId="4073283604" sldId="1712"/>
            <ac:spMk id="33" creationId="{C02D3C5C-7FE6-1B81-4E57-FECDD4AC88BB}"/>
          </ac:spMkLst>
        </pc:spChg>
        <pc:spChg chg="del">
          <ac:chgData name="Marie-Claude Gélineau" userId="1e2990c6-7120-47dd-afca-69c8b9633293" providerId="ADAL" clId="{B7B4E545-C2DC-4AB4-B054-0C4216BC998C}" dt="2024-11-12T21:14:07.470" v="1120" actId="478"/>
          <ac:spMkLst>
            <pc:docMk/>
            <pc:sldMk cId="4073283604" sldId="1712"/>
            <ac:spMk id="34" creationId="{4E009AFC-F4A3-5623-E4E8-830B37ED898F}"/>
          </ac:spMkLst>
        </pc:spChg>
        <pc:spChg chg="del">
          <ac:chgData name="Marie-Claude Gélineau" userId="1e2990c6-7120-47dd-afca-69c8b9633293" providerId="ADAL" clId="{B7B4E545-C2DC-4AB4-B054-0C4216BC998C}" dt="2024-11-12T21:13:59.798" v="1116" actId="478"/>
          <ac:spMkLst>
            <pc:docMk/>
            <pc:sldMk cId="4073283604" sldId="1712"/>
            <ac:spMk id="35" creationId="{A9B351A6-2CBA-06DA-8959-F6374E18E3F1}"/>
          </ac:spMkLst>
        </pc:spChg>
        <pc:spChg chg="del">
          <ac:chgData name="Marie-Claude Gélineau" userId="1e2990c6-7120-47dd-afca-69c8b9633293" providerId="ADAL" clId="{B7B4E545-C2DC-4AB4-B054-0C4216BC998C}" dt="2024-11-12T21:14:01.468" v="1117" actId="478"/>
          <ac:spMkLst>
            <pc:docMk/>
            <pc:sldMk cId="4073283604" sldId="1712"/>
            <ac:spMk id="36" creationId="{1BA90D2C-999B-D560-D30F-0F7CE00E5CE9}"/>
          </ac:spMkLst>
        </pc:spChg>
        <pc:spChg chg="del">
          <ac:chgData name="Marie-Claude Gélineau" userId="1e2990c6-7120-47dd-afca-69c8b9633293" providerId="ADAL" clId="{B7B4E545-C2DC-4AB4-B054-0C4216BC998C}" dt="2024-11-12T21:13:49.236" v="1111" actId="478"/>
          <ac:spMkLst>
            <pc:docMk/>
            <pc:sldMk cId="4073283604" sldId="1712"/>
            <ac:spMk id="37" creationId="{3280DAF9-8E05-A630-510E-28F9D0187FC2}"/>
          </ac:spMkLst>
        </pc:spChg>
        <pc:spChg chg="del">
          <ac:chgData name="Marie-Claude Gélineau" userId="1e2990c6-7120-47dd-afca-69c8b9633293" providerId="ADAL" clId="{B7B4E545-C2DC-4AB4-B054-0C4216BC998C}" dt="2024-11-12T21:13:47.541" v="1110" actId="478"/>
          <ac:spMkLst>
            <pc:docMk/>
            <pc:sldMk cId="4073283604" sldId="1712"/>
            <ac:spMk id="38" creationId="{7D2F65B9-A32B-C5C4-9F33-9BADFED690F1}"/>
          </ac:spMkLst>
        </pc:spChg>
        <pc:spChg chg="add del mod topLvl">
          <ac:chgData name="Marie-Claude Gélineau" userId="1e2990c6-7120-47dd-afca-69c8b9633293" providerId="ADAL" clId="{B7B4E545-C2DC-4AB4-B054-0C4216BC998C}" dt="2024-11-12T21:17:35.128" v="1150" actId="478"/>
          <ac:spMkLst>
            <pc:docMk/>
            <pc:sldMk cId="4073283604" sldId="1712"/>
            <ac:spMk id="45" creationId="{677E6B6E-D40A-EF94-FA2C-EB09167F5B7A}"/>
          </ac:spMkLst>
        </pc:spChg>
        <pc:spChg chg="add del mod topLvl">
          <ac:chgData name="Marie-Claude Gélineau" userId="1e2990c6-7120-47dd-afca-69c8b9633293" providerId="ADAL" clId="{B7B4E545-C2DC-4AB4-B054-0C4216BC998C}" dt="2024-11-12T21:37:43.931" v="1511" actId="14100"/>
          <ac:spMkLst>
            <pc:docMk/>
            <pc:sldMk cId="4073283604" sldId="1712"/>
            <ac:spMk id="48" creationId="{4A858255-1CF5-2F29-8C5D-9E9337C203C3}"/>
          </ac:spMkLst>
        </pc:spChg>
        <pc:spChg chg="mod">
          <ac:chgData name="Marie-Claude Gélineau" userId="1e2990c6-7120-47dd-afca-69c8b9633293" providerId="ADAL" clId="{B7B4E545-C2DC-4AB4-B054-0C4216BC998C}" dt="2024-11-12T21:37:31.761" v="1507" actId="165"/>
          <ac:spMkLst>
            <pc:docMk/>
            <pc:sldMk cId="4073283604" sldId="1712"/>
            <ac:spMk id="50" creationId="{B4D612FE-2D08-E640-F8A7-507200B935B1}"/>
          </ac:spMkLst>
        </pc:spChg>
        <pc:spChg chg="mod">
          <ac:chgData name="Marie-Claude Gélineau" userId="1e2990c6-7120-47dd-afca-69c8b9633293" providerId="ADAL" clId="{B7B4E545-C2DC-4AB4-B054-0C4216BC998C}" dt="2024-11-12T21:37:31.761" v="1507" actId="165"/>
          <ac:spMkLst>
            <pc:docMk/>
            <pc:sldMk cId="4073283604" sldId="1712"/>
            <ac:spMk id="51" creationId="{D5934D60-055C-FE53-5E07-1649E066D89F}"/>
          </ac:spMkLst>
        </pc:spChg>
        <pc:spChg chg="mod">
          <ac:chgData name="Marie-Claude Gélineau" userId="1e2990c6-7120-47dd-afca-69c8b9633293" providerId="ADAL" clId="{B7B4E545-C2DC-4AB4-B054-0C4216BC998C}" dt="2024-11-12T21:37:31.761" v="1507" actId="165"/>
          <ac:spMkLst>
            <pc:docMk/>
            <pc:sldMk cId="4073283604" sldId="1712"/>
            <ac:spMk id="56" creationId="{5C550D97-2C39-7D9F-B40F-F603373E5014}"/>
          </ac:spMkLst>
        </pc:spChg>
        <pc:spChg chg="mod">
          <ac:chgData name="Marie-Claude Gélineau" userId="1e2990c6-7120-47dd-afca-69c8b9633293" providerId="ADAL" clId="{B7B4E545-C2DC-4AB4-B054-0C4216BC998C}" dt="2024-11-12T21:37:31.761" v="1507" actId="165"/>
          <ac:spMkLst>
            <pc:docMk/>
            <pc:sldMk cId="4073283604" sldId="1712"/>
            <ac:spMk id="57" creationId="{C4CC9D87-0FBE-97CB-7E36-FE83BA0E5683}"/>
          </ac:spMkLst>
        </pc:spChg>
        <pc:spChg chg="mod">
          <ac:chgData name="Marie-Claude Gélineau" userId="1e2990c6-7120-47dd-afca-69c8b9633293" providerId="ADAL" clId="{B7B4E545-C2DC-4AB4-B054-0C4216BC998C}" dt="2024-11-12T21:37:31.761" v="1507" actId="165"/>
          <ac:spMkLst>
            <pc:docMk/>
            <pc:sldMk cId="4073283604" sldId="1712"/>
            <ac:spMk id="59" creationId="{FD607D31-82F1-2393-9E7D-7255A987E75E}"/>
          </ac:spMkLst>
        </pc:spChg>
        <pc:spChg chg="mod">
          <ac:chgData name="Marie-Claude Gélineau" userId="1e2990c6-7120-47dd-afca-69c8b9633293" providerId="ADAL" clId="{B7B4E545-C2DC-4AB4-B054-0C4216BC998C}" dt="2024-11-12T21:37:31.761" v="1507" actId="165"/>
          <ac:spMkLst>
            <pc:docMk/>
            <pc:sldMk cId="4073283604" sldId="1712"/>
            <ac:spMk id="61" creationId="{85AD0DE1-F8D5-26C1-56BB-1E8E38B9825C}"/>
          </ac:spMkLst>
        </pc:spChg>
        <pc:spChg chg="mod">
          <ac:chgData name="Marie-Claude Gélineau" userId="1e2990c6-7120-47dd-afca-69c8b9633293" providerId="ADAL" clId="{B7B4E545-C2DC-4AB4-B054-0C4216BC998C}" dt="2024-11-12T21:37:31.761" v="1507" actId="165"/>
          <ac:spMkLst>
            <pc:docMk/>
            <pc:sldMk cId="4073283604" sldId="1712"/>
            <ac:spMk id="62" creationId="{B21A06FB-9FCB-E977-CF6E-EBAE4304871C}"/>
          </ac:spMkLst>
        </pc:spChg>
        <pc:spChg chg="mod">
          <ac:chgData name="Marie-Claude Gélineau" userId="1e2990c6-7120-47dd-afca-69c8b9633293" providerId="ADAL" clId="{B7B4E545-C2DC-4AB4-B054-0C4216BC998C}" dt="2024-11-12T21:37:31.761" v="1507" actId="165"/>
          <ac:spMkLst>
            <pc:docMk/>
            <pc:sldMk cId="4073283604" sldId="1712"/>
            <ac:spMk id="64" creationId="{3CE359D3-2C08-7B68-1BE9-9098B8D2A624}"/>
          </ac:spMkLst>
        </pc:spChg>
        <pc:spChg chg="mod">
          <ac:chgData name="Marie-Claude Gélineau" userId="1e2990c6-7120-47dd-afca-69c8b9633293" providerId="ADAL" clId="{B7B4E545-C2DC-4AB4-B054-0C4216BC998C}" dt="2024-11-12T21:37:31.761" v="1507" actId="165"/>
          <ac:spMkLst>
            <pc:docMk/>
            <pc:sldMk cId="4073283604" sldId="1712"/>
            <ac:spMk id="66" creationId="{7262D51A-779A-94E1-F81D-8C0000EDE49F}"/>
          </ac:spMkLst>
        </pc:spChg>
        <pc:spChg chg="mod">
          <ac:chgData name="Marie-Claude Gélineau" userId="1e2990c6-7120-47dd-afca-69c8b9633293" providerId="ADAL" clId="{B7B4E545-C2DC-4AB4-B054-0C4216BC998C}" dt="2024-11-12T21:37:31.761" v="1507" actId="165"/>
          <ac:spMkLst>
            <pc:docMk/>
            <pc:sldMk cId="4073283604" sldId="1712"/>
            <ac:spMk id="67" creationId="{111FB8D0-61D4-1C36-16F0-2F35D8982B49}"/>
          </ac:spMkLst>
        </pc:spChg>
        <pc:spChg chg="mod">
          <ac:chgData name="Marie-Claude Gélineau" userId="1e2990c6-7120-47dd-afca-69c8b9633293" providerId="ADAL" clId="{B7B4E545-C2DC-4AB4-B054-0C4216BC998C}" dt="2024-11-12T21:37:31.761" v="1507" actId="165"/>
          <ac:spMkLst>
            <pc:docMk/>
            <pc:sldMk cId="4073283604" sldId="1712"/>
            <ac:spMk id="69" creationId="{054C26FA-B540-E4CA-3417-5845AC78A98B}"/>
          </ac:spMkLst>
        </pc:spChg>
        <pc:spChg chg="add mod">
          <ac:chgData name="Marie-Claude Gélineau" userId="1e2990c6-7120-47dd-afca-69c8b9633293" providerId="ADAL" clId="{B7B4E545-C2DC-4AB4-B054-0C4216BC998C}" dt="2024-11-12T21:38:01.124" v="1531" actId="20577"/>
          <ac:spMkLst>
            <pc:docMk/>
            <pc:sldMk cId="4073283604" sldId="1712"/>
            <ac:spMk id="70" creationId="{E576CD2E-7917-8521-EB71-533C69EF87F9}"/>
          </ac:spMkLst>
        </pc:spChg>
        <pc:spChg chg="add mod">
          <ac:chgData name="Marie-Claude Gélineau" userId="1e2990c6-7120-47dd-afca-69c8b9633293" providerId="ADAL" clId="{B7B4E545-C2DC-4AB4-B054-0C4216BC998C}" dt="2024-11-13T00:39:20.501" v="3754" actId="113"/>
          <ac:spMkLst>
            <pc:docMk/>
            <pc:sldMk cId="4073283604" sldId="1712"/>
            <ac:spMk id="71" creationId="{647CD3A2-F5DB-87CF-AC62-34A73952ADB8}"/>
          </ac:spMkLst>
        </pc:spChg>
        <pc:spChg chg="add mod">
          <ac:chgData name="Marie-Claude Gélineau" userId="1e2990c6-7120-47dd-afca-69c8b9633293" providerId="ADAL" clId="{B7B4E545-C2DC-4AB4-B054-0C4216BC998C}" dt="2024-11-12T21:38:39.443" v="1536" actId="1076"/>
          <ac:spMkLst>
            <pc:docMk/>
            <pc:sldMk cId="4073283604" sldId="1712"/>
            <ac:spMk id="72" creationId="{9630E2E0-A16B-6BA5-539E-8DF07F5EA9FE}"/>
          </ac:spMkLst>
        </pc:spChg>
        <pc:spChg chg="mod">
          <ac:chgData name="Marie-Claude Gélineau" userId="1e2990c6-7120-47dd-afca-69c8b9633293" providerId="ADAL" clId="{B7B4E545-C2DC-4AB4-B054-0C4216BC998C}" dt="2024-11-13T00:39:11.183" v="3751" actId="113"/>
          <ac:spMkLst>
            <pc:docMk/>
            <pc:sldMk cId="4073283604" sldId="1712"/>
            <ac:spMk id="98" creationId="{D28BA8EC-8ADF-7C93-8451-2121097DA8E4}"/>
          </ac:spMkLst>
        </pc:spChg>
        <pc:spChg chg="mod">
          <ac:chgData name="Marie-Claude Gélineau" userId="1e2990c6-7120-47dd-afca-69c8b9633293" providerId="ADAL" clId="{B7B4E545-C2DC-4AB4-B054-0C4216BC998C}" dt="2024-11-12T21:37:04.889" v="1505" actId="1076"/>
          <ac:spMkLst>
            <pc:docMk/>
            <pc:sldMk cId="4073283604" sldId="1712"/>
            <ac:spMk id="101" creationId="{DF6668EF-93A3-85BB-CDF8-302096FAA354}"/>
          </ac:spMkLst>
        </pc:spChg>
        <pc:grpChg chg="add del mod">
          <ac:chgData name="Marie-Claude Gélineau" userId="1e2990c6-7120-47dd-afca-69c8b9633293" providerId="ADAL" clId="{B7B4E545-C2DC-4AB4-B054-0C4216BC998C}" dt="2024-11-12T21:37:31.761" v="1507" actId="165"/>
          <ac:grpSpMkLst>
            <pc:docMk/>
            <pc:sldMk cId="4073283604" sldId="1712"/>
            <ac:grpSpMk id="27" creationId="{AFB8CEE0-D42A-E2D9-C4B7-8515CCF03278}"/>
          </ac:grpSpMkLst>
        </pc:grpChg>
        <pc:grpChg chg="del">
          <ac:chgData name="Marie-Claude Gélineau" userId="1e2990c6-7120-47dd-afca-69c8b9633293" providerId="ADAL" clId="{B7B4E545-C2DC-4AB4-B054-0C4216BC998C}" dt="2024-11-12T21:14:11.342" v="1122" actId="478"/>
          <ac:grpSpMkLst>
            <pc:docMk/>
            <pc:sldMk cId="4073283604" sldId="1712"/>
            <ac:grpSpMk id="39" creationId="{327ED601-3905-B14C-0130-AB09B50E73B7}"/>
          </ac:grpSpMkLst>
        </pc:grpChg>
        <pc:grpChg chg="del">
          <ac:chgData name="Marie-Claude Gélineau" userId="1e2990c6-7120-47dd-afca-69c8b9633293" providerId="ADAL" clId="{B7B4E545-C2DC-4AB4-B054-0C4216BC998C}" dt="2024-11-12T21:13:56.596" v="1114" actId="478"/>
          <ac:grpSpMkLst>
            <pc:docMk/>
            <pc:sldMk cId="4073283604" sldId="1712"/>
            <ac:grpSpMk id="40" creationId="{E9E1994E-F8F7-B243-BDCD-53CCA743D331}"/>
          </ac:grpSpMkLst>
        </pc:grpChg>
        <pc:grpChg chg="del">
          <ac:chgData name="Marie-Claude Gélineau" userId="1e2990c6-7120-47dd-afca-69c8b9633293" providerId="ADAL" clId="{B7B4E545-C2DC-4AB4-B054-0C4216BC998C}" dt="2024-11-12T21:13:51.573" v="1112" actId="478"/>
          <ac:grpSpMkLst>
            <pc:docMk/>
            <pc:sldMk cId="4073283604" sldId="1712"/>
            <ac:grpSpMk id="41" creationId="{7FC16479-EB07-79E3-C307-8CC4B8A68C22}"/>
          </ac:grpSpMkLst>
        </pc:grpChg>
        <pc:grpChg chg="del mod topLvl">
          <ac:chgData name="Marie-Claude Gélineau" userId="1e2990c6-7120-47dd-afca-69c8b9633293" providerId="ADAL" clId="{B7B4E545-C2DC-4AB4-B054-0C4216BC998C}" dt="2024-11-12T21:14:09.221" v="1121" actId="478"/>
          <ac:grpSpMkLst>
            <pc:docMk/>
            <pc:sldMk cId="4073283604" sldId="1712"/>
            <ac:grpSpMk id="42" creationId="{A13B2A65-AC45-D16A-8189-7D79221E4C92}"/>
          </ac:grpSpMkLst>
        </pc:grpChg>
        <pc:grpChg chg="del">
          <ac:chgData name="Marie-Claude Gélineau" userId="1e2990c6-7120-47dd-afca-69c8b9633293" providerId="ADAL" clId="{B7B4E545-C2DC-4AB4-B054-0C4216BC998C}" dt="2024-11-12T21:13:59.798" v="1116" actId="478"/>
          <ac:grpSpMkLst>
            <pc:docMk/>
            <pc:sldMk cId="4073283604" sldId="1712"/>
            <ac:grpSpMk id="43" creationId="{55248E24-FB38-A967-38E3-BA97B89F644A}"/>
          </ac:grpSpMkLst>
        </pc:grpChg>
        <pc:grpChg chg="del">
          <ac:chgData name="Marie-Claude Gélineau" userId="1e2990c6-7120-47dd-afca-69c8b9633293" providerId="ADAL" clId="{B7B4E545-C2DC-4AB4-B054-0C4216BC998C}" dt="2024-11-12T21:13:49.236" v="1111" actId="478"/>
          <ac:grpSpMkLst>
            <pc:docMk/>
            <pc:sldMk cId="4073283604" sldId="1712"/>
            <ac:grpSpMk id="44" creationId="{137BCE29-3D2A-7541-1A43-37C6F4C0C2B7}"/>
          </ac:grpSpMkLst>
        </pc:grpChg>
        <pc:grpChg chg="del">
          <ac:chgData name="Marie-Claude Gélineau" userId="1e2990c6-7120-47dd-afca-69c8b9633293" providerId="ADAL" clId="{B7B4E545-C2DC-4AB4-B054-0C4216BC998C}" dt="2024-11-12T21:14:01.468" v="1117" actId="478"/>
          <ac:grpSpMkLst>
            <pc:docMk/>
            <pc:sldMk cId="4073283604" sldId="1712"/>
            <ac:grpSpMk id="46" creationId="{0EA7A56B-31F5-C530-947A-AAC14EFCE15C}"/>
          </ac:grpSpMkLst>
        </pc:grpChg>
        <pc:grpChg chg="add del">
          <ac:chgData name="Marie-Claude Gélineau" userId="1e2990c6-7120-47dd-afca-69c8b9633293" providerId="ADAL" clId="{B7B4E545-C2DC-4AB4-B054-0C4216BC998C}" dt="2024-11-12T21:14:13.731" v="1123" actId="478"/>
          <ac:grpSpMkLst>
            <pc:docMk/>
            <pc:sldMk cId="4073283604" sldId="1712"/>
            <ac:grpSpMk id="47" creationId="{F0657324-D27F-08BB-A6B5-F034253E96AF}"/>
          </ac:grpSpMkLst>
        </pc:grpChg>
        <pc:grpChg chg="add del mod topLvl">
          <ac:chgData name="Marie-Claude Gélineau" userId="1e2990c6-7120-47dd-afca-69c8b9633293" providerId="ADAL" clId="{B7B4E545-C2DC-4AB4-B054-0C4216BC998C}" dt="2024-11-12T21:37:39.428" v="1510" actId="478"/>
          <ac:grpSpMkLst>
            <pc:docMk/>
            <pc:sldMk cId="4073283604" sldId="1712"/>
            <ac:grpSpMk id="49" creationId="{F37B8249-593A-D845-631D-B893D3999910}"/>
          </ac:grpSpMkLst>
        </pc:grpChg>
        <pc:grpChg chg="mod">
          <ac:chgData name="Marie-Claude Gélineau" userId="1e2990c6-7120-47dd-afca-69c8b9633293" providerId="ADAL" clId="{B7B4E545-C2DC-4AB4-B054-0C4216BC998C}" dt="2024-11-12T21:37:31.761" v="1507" actId="165"/>
          <ac:grpSpMkLst>
            <pc:docMk/>
            <pc:sldMk cId="4073283604" sldId="1712"/>
            <ac:grpSpMk id="52" creationId="{F16AD6D7-6177-9D24-C197-6F2CE73EA14D}"/>
          </ac:grpSpMkLst>
        </pc:grpChg>
        <pc:grpChg chg="mod">
          <ac:chgData name="Marie-Claude Gélineau" userId="1e2990c6-7120-47dd-afca-69c8b9633293" providerId="ADAL" clId="{B7B4E545-C2DC-4AB4-B054-0C4216BC998C}" dt="2024-11-12T21:37:31.761" v="1507" actId="165"/>
          <ac:grpSpMkLst>
            <pc:docMk/>
            <pc:sldMk cId="4073283604" sldId="1712"/>
            <ac:grpSpMk id="53" creationId="{24A45587-3F98-694B-B2F8-83CD4A2E2340}"/>
          </ac:grpSpMkLst>
        </pc:grpChg>
        <pc:grpChg chg="mod">
          <ac:chgData name="Marie-Claude Gélineau" userId="1e2990c6-7120-47dd-afca-69c8b9633293" providerId="ADAL" clId="{B7B4E545-C2DC-4AB4-B054-0C4216BC998C}" dt="2024-11-12T21:37:31.761" v="1507" actId="165"/>
          <ac:grpSpMkLst>
            <pc:docMk/>
            <pc:sldMk cId="4073283604" sldId="1712"/>
            <ac:grpSpMk id="54" creationId="{7AAADF0C-5D6F-57E4-EEFE-AAA2B6C9C79E}"/>
          </ac:grpSpMkLst>
        </pc:grpChg>
        <pc:grpChg chg="mod">
          <ac:chgData name="Marie-Claude Gélineau" userId="1e2990c6-7120-47dd-afca-69c8b9633293" providerId="ADAL" clId="{B7B4E545-C2DC-4AB4-B054-0C4216BC998C}" dt="2024-11-12T21:37:31.761" v="1507" actId="165"/>
          <ac:grpSpMkLst>
            <pc:docMk/>
            <pc:sldMk cId="4073283604" sldId="1712"/>
            <ac:grpSpMk id="55" creationId="{52B5C718-A5F9-59CF-37DF-281864AC421F}"/>
          </ac:grpSpMkLst>
        </pc:grpChg>
        <pc:grpChg chg="mod">
          <ac:chgData name="Marie-Claude Gélineau" userId="1e2990c6-7120-47dd-afca-69c8b9633293" providerId="ADAL" clId="{B7B4E545-C2DC-4AB4-B054-0C4216BC998C}" dt="2024-11-12T21:37:31.761" v="1507" actId="165"/>
          <ac:grpSpMkLst>
            <pc:docMk/>
            <pc:sldMk cId="4073283604" sldId="1712"/>
            <ac:grpSpMk id="60" creationId="{0CB267A8-D6A8-9150-4386-9D7840316924}"/>
          </ac:grpSpMkLst>
        </pc:grpChg>
        <pc:grpChg chg="mod">
          <ac:chgData name="Marie-Claude Gélineau" userId="1e2990c6-7120-47dd-afca-69c8b9633293" providerId="ADAL" clId="{B7B4E545-C2DC-4AB4-B054-0C4216BC998C}" dt="2024-11-12T21:37:31.761" v="1507" actId="165"/>
          <ac:grpSpMkLst>
            <pc:docMk/>
            <pc:sldMk cId="4073283604" sldId="1712"/>
            <ac:grpSpMk id="65" creationId="{089F82A2-7170-8528-ABE1-9BA27D573D6B}"/>
          </ac:grpSpMkLst>
        </pc:grpChg>
        <pc:picChg chg="del topLvl">
          <ac:chgData name="Marie-Claude Gélineau" userId="1e2990c6-7120-47dd-afca-69c8b9633293" providerId="ADAL" clId="{B7B4E545-C2DC-4AB4-B054-0C4216BC998C}" dt="2024-11-12T21:14:13.731" v="1123" actId="478"/>
          <ac:picMkLst>
            <pc:docMk/>
            <pc:sldMk cId="4073283604" sldId="1712"/>
            <ac:picMk id="12" creationId="{D477D15E-46DB-674E-E597-11384E14F14E}"/>
          </ac:picMkLst>
        </pc:picChg>
        <pc:picChg chg="del">
          <ac:chgData name="Marie-Claude Gélineau" userId="1e2990c6-7120-47dd-afca-69c8b9633293" providerId="ADAL" clId="{B7B4E545-C2DC-4AB4-B054-0C4216BC998C}" dt="2024-11-12T21:13:58.406" v="1115" actId="478"/>
          <ac:picMkLst>
            <pc:docMk/>
            <pc:sldMk cId="4073283604" sldId="1712"/>
            <ac:picMk id="14" creationId="{602FFEF2-5FC9-46B8-9D8D-6E7B3B878B1F}"/>
          </ac:picMkLst>
        </pc:picChg>
        <pc:picChg chg="del">
          <ac:chgData name="Marie-Claude Gélineau" userId="1e2990c6-7120-47dd-afca-69c8b9633293" providerId="ADAL" clId="{B7B4E545-C2DC-4AB4-B054-0C4216BC998C}" dt="2024-11-12T21:13:54.701" v="1113" actId="478"/>
          <ac:picMkLst>
            <pc:docMk/>
            <pc:sldMk cId="4073283604" sldId="1712"/>
            <ac:picMk id="18" creationId="{F684861C-B20D-E31A-83B4-FFBF332C1920}"/>
          </ac:picMkLst>
        </pc:picChg>
        <pc:picChg chg="add del mod">
          <ac:chgData name="Marie-Claude Gélineau" userId="1e2990c6-7120-47dd-afca-69c8b9633293" providerId="ADAL" clId="{B7B4E545-C2DC-4AB4-B054-0C4216BC998C}" dt="2024-11-12T21:17:39.677" v="1152" actId="478"/>
          <ac:picMkLst>
            <pc:docMk/>
            <pc:sldMk cId="4073283604" sldId="1712"/>
            <ac:picMk id="26" creationId="{4F9BF09C-59A7-3823-BB7C-F49AA19902ED}"/>
          </ac:picMkLst>
        </pc:picChg>
        <pc:picChg chg="mod">
          <ac:chgData name="Marie-Claude Gélineau" userId="1e2990c6-7120-47dd-afca-69c8b9633293" providerId="ADAL" clId="{B7B4E545-C2DC-4AB4-B054-0C4216BC998C}" dt="2024-11-12T21:37:31.761" v="1507" actId="165"/>
          <ac:picMkLst>
            <pc:docMk/>
            <pc:sldMk cId="4073283604" sldId="1712"/>
            <ac:picMk id="58" creationId="{29D07A43-39A5-4FC7-F917-F84B2848275B}"/>
          </ac:picMkLst>
        </pc:picChg>
        <pc:picChg chg="mod">
          <ac:chgData name="Marie-Claude Gélineau" userId="1e2990c6-7120-47dd-afca-69c8b9633293" providerId="ADAL" clId="{B7B4E545-C2DC-4AB4-B054-0C4216BC998C}" dt="2024-11-12T21:37:31.761" v="1507" actId="165"/>
          <ac:picMkLst>
            <pc:docMk/>
            <pc:sldMk cId="4073283604" sldId="1712"/>
            <ac:picMk id="63" creationId="{E356AAB5-04DB-4FA7-DB65-73389F2A9C08}"/>
          </ac:picMkLst>
        </pc:picChg>
        <pc:picChg chg="mod">
          <ac:chgData name="Marie-Claude Gélineau" userId="1e2990c6-7120-47dd-afca-69c8b9633293" providerId="ADAL" clId="{B7B4E545-C2DC-4AB4-B054-0C4216BC998C}" dt="2024-11-12T21:37:31.761" v="1507" actId="165"/>
          <ac:picMkLst>
            <pc:docMk/>
            <pc:sldMk cId="4073283604" sldId="1712"/>
            <ac:picMk id="68" creationId="{8F2C6AC0-7269-8B1D-0361-8A99252466E4}"/>
          </ac:picMkLst>
        </pc:picChg>
        <pc:picChg chg="mod">
          <ac:chgData name="Marie-Claude Gélineau" userId="1e2990c6-7120-47dd-afca-69c8b9633293" providerId="ADAL" clId="{B7B4E545-C2DC-4AB4-B054-0C4216BC998C}" dt="2024-11-12T21:18:02.941" v="1156" actId="1076"/>
          <ac:picMkLst>
            <pc:docMk/>
            <pc:sldMk cId="4073283604" sldId="1712"/>
            <ac:picMk id="102" creationId="{8788E607-A160-415D-6A07-8A4CBEE934C3}"/>
          </ac:picMkLst>
        </pc:picChg>
      </pc:sldChg>
      <pc:sldChg chg="addSp delSp modSp add del mod modNotesTx">
        <pc:chgData name="Marie-Claude Gélineau" userId="1e2990c6-7120-47dd-afca-69c8b9633293" providerId="ADAL" clId="{B7B4E545-C2DC-4AB4-B054-0C4216BC998C}" dt="2024-11-13T01:14:43.826" v="3914" actId="2696"/>
        <pc:sldMkLst>
          <pc:docMk/>
          <pc:sldMk cId="770917914" sldId="1713"/>
        </pc:sldMkLst>
        <pc:spChg chg="add del mod">
          <ac:chgData name="Marie-Claude Gélineau" userId="1e2990c6-7120-47dd-afca-69c8b9633293" providerId="ADAL" clId="{B7B4E545-C2DC-4AB4-B054-0C4216BC998C}" dt="2024-11-12T21:20:39.295" v="1181" actId="478"/>
          <ac:spMkLst>
            <pc:docMk/>
            <pc:sldMk cId="770917914" sldId="1713"/>
            <ac:spMk id="6" creationId="{9F4CD91E-F237-D888-1770-BA083D90129B}"/>
          </ac:spMkLst>
        </pc:spChg>
        <pc:spChg chg="del">
          <ac:chgData name="Marie-Claude Gélineau" userId="1e2990c6-7120-47dd-afca-69c8b9633293" providerId="ADAL" clId="{B7B4E545-C2DC-4AB4-B054-0C4216BC998C}" dt="2024-11-12T21:18:10.021" v="1158" actId="478"/>
          <ac:spMkLst>
            <pc:docMk/>
            <pc:sldMk cId="770917914" sldId="1713"/>
            <ac:spMk id="10" creationId="{37342853-717F-F329-1672-6CDBEBFE6243}"/>
          </ac:spMkLst>
        </pc:spChg>
        <pc:spChg chg="mod">
          <ac:chgData name="Marie-Claude Gélineau" userId="1e2990c6-7120-47dd-afca-69c8b9633293" providerId="ADAL" clId="{B7B4E545-C2DC-4AB4-B054-0C4216BC998C}" dt="2024-11-13T01:12:50.447" v="3906" actId="20577"/>
          <ac:spMkLst>
            <pc:docMk/>
            <pc:sldMk cId="770917914" sldId="1713"/>
            <ac:spMk id="17" creationId="{DF2CF7CD-873A-89B5-7EFF-6364FDBD11A8}"/>
          </ac:spMkLst>
        </pc:spChg>
        <pc:spChg chg="mod">
          <ac:chgData name="Marie-Claude Gélineau" userId="1e2990c6-7120-47dd-afca-69c8b9633293" providerId="ADAL" clId="{B7B4E545-C2DC-4AB4-B054-0C4216BC998C}" dt="2024-11-12T21:21:53.601" v="1203" actId="6549"/>
          <ac:spMkLst>
            <pc:docMk/>
            <pc:sldMk cId="770917914" sldId="1713"/>
            <ac:spMk id="19" creationId="{E18F114D-A463-FA0D-C71F-00D228C22129}"/>
          </ac:spMkLst>
        </pc:spChg>
        <pc:spChg chg="mod">
          <ac:chgData name="Marie-Claude Gélineau" userId="1e2990c6-7120-47dd-afca-69c8b9633293" providerId="ADAL" clId="{B7B4E545-C2DC-4AB4-B054-0C4216BC998C}" dt="2024-11-12T21:19:44.778" v="1173" actId="164"/>
          <ac:spMkLst>
            <pc:docMk/>
            <pc:sldMk cId="770917914" sldId="1713"/>
            <ac:spMk id="20" creationId="{069E8160-9051-39EC-5C89-AA9E59C179DD}"/>
          </ac:spMkLst>
        </pc:spChg>
        <pc:spChg chg="mod">
          <ac:chgData name="Marie-Claude Gélineau" userId="1e2990c6-7120-47dd-afca-69c8b9633293" providerId="ADAL" clId="{B7B4E545-C2DC-4AB4-B054-0C4216BC998C}" dt="2024-11-13T01:13:27.769" v="3912" actId="113"/>
          <ac:spMkLst>
            <pc:docMk/>
            <pc:sldMk cId="770917914" sldId="1713"/>
            <ac:spMk id="21" creationId="{99450BDB-39DB-881E-A16A-75EBD7C9C4D2}"/>
          </ac:spMkLst>
        </pc:spChg>
        <pc:spChg chg="mod">
          <ac:chgData name="Marie-Claude Gélineau" userId="1e2990c6-7120-47dd-afca-69c8b9633293" providerId="ADAL" clId="{B7B4E545-C2DC-4AB4-B054-0C4216BC998C}" dt="2024-11-12T21:19:44.778" v="1173" actId="164"/>
          <ac:spMkLst>
            <pc:docMk/>
            <pc:sldMk cId="770917914" sldId="1713"/>
            <ac:spMk id="22" creationId="{4FB5B21F-BCDE-9574-C31A-69AD37143118}"/>
          </ac:spMkLst>
        </pc:spChg>
        <pc:spChg chg="mod">
          <ac:chgData name="Marie-Claude Gélineau" userId="1e2990c6-7120-47dd-afca-69c8b9633293" providerId="ADAL" clId="{B7B4E545-C2DC-4AB4-B054-0C4216BC998C}" dt="2024-11-12T21:19:44.778" v="1173" actId="164"/>
          <ac:spMkLst>
            <pc:docMk/>
            <pc:sldMk cId="770917914" sldId="1713"/>
            <ac:spMk id="23" creationId="{02756288-425D-C0FA-8E13-8F80BCDE525E}"/>
          </ac:spMkLst>
        </pc:spChg>
        <pc:spChg chg="mod">
          <ac:chgData name="Marie-Claude Gélineau" userId="1e2990c6-7120-47dd-afca-69c8b9633293" providerId="ADAL" clId="{B7B4E545-C2DC-4AB4-B054-0C4216BC998C}" dt="2024-11-12T21:19:44.778" v="1173" actId="164"/>
          <ac:spMkLst>
            <pc:docMk/>
            <pc:sldMk cId="770917914" sldId="1713"/>
            <ac:spMk id="24" creationId="{ADFA06D9-49FB-68E9-8AE5-23C46523740E}"/>
          </ac:spMkLst>
        </pc:spChg>
        <pc:spChg chg="del">
          <ac:chgData name="Marie-Claude Gélineau" userId="1e2990c6-7120-47dd-afca-69c8b9633293" providerId="ADAL" clId="{B7B4E545-C2DC-4AB4-B054-0C4216BC998C}" dt="2024-11-12T21:18:07.103" v="1157" actId="478"/>
          <ac:spMkLst>
            <pc:docMk/>
            <pc:sldMk cId="770917914" sldId="1713"/>
            <ac:spMk id="45" creationId="{7E4DE4D7-3C38-3268-A0D2-67210A4DD1EC}"/>
          </ac:spMkLst>
        </pc:spChg>
        <pc:spChg chg="del">
          <ac:chgData name="Marie-Claude Gélineau" userId="1e2990c6-7120-47dd-afca-69c8b9633293" providerId="ADAL" clId="{B7B4E545-C2DC-4AB4-B054-0C4216BC998C}" dt="2024-11-12T21:18:11.516" v="1159" actId="478"/>
          <ac:spMkLst>
            <pc:docMk/>
            <pc:sldMk cId="770917914" sldId="1713"/>
            <ac:spMk id="98" creationId="{AA9486E3-DC0B-09E6-6A9F-C9B621C5A166}"/>
          </ac:spMkLst>
        </pc:spChg>
        <pc:spChg chg="del">
          <ac:chgData name="Marie-Claude Gélineau" userId="1e2990c6-7120-47dd-afca-69c8b9633293" providerId="ADAL" clId="{B7B4E545-C2DC-4AB4-B054-0C4216BC998C}" dt="2024-11-12T21:18:13.591" v="1160" actId="478"/>
          <ac:spMkLst>
            <pc:docMk/>
            <pc:sldMk cId="770917914" sldId="1713"/>
            <ac:spMk id="101" creationId="{49FE7D02-AB75-B9F4-44E9-08E3689EC929}"/>
          </ac:spMkLst>
        </pc:spChg>
        <pc:grpChg chg="add del mod">
          <ac:chgData name="Marie-Claude Gélineau" userId="1e2990c6-7120-47dd-afca-69c8b9633293" providerId="ADAL" clId="{B7B4E545-C2DC-4AB4-B054-0C4216BC998C}" dt="2024-11-12T21:20:41.775" v="1182" actId="478"/>
          <ac:grpSpMkLst>
            <pc:docMk/>
            <pc:sldMk cId="770917914" sldId="1713"/>
            <ac:grpSpMk id="12" creationId="{F8F11487-B7F0-531D-F299-9614FC92DC24}"/>
          </ac:grpSpMkLst>
        </pc:grpChg>
        <pc:picChg chg="del mod">
          <ac:chgData name="Marie-Claude Gélineau" userId="1e2990c6-7120-47dd-afca-69c8b9633293" providerId="ADAL" clId="{B7B4E545-C2DC-4AB4-B054-0C4216BC998C}" dt="2024-11-13T01:13:30.294" v="3913" actId="478"/>
          <ac:picMkLst>
            <pc:docMk/>
            <pc:sldMk cId="770917914" sldId="1713"/>
            <ac:picMk id="26" creationId="{29BF57C5-A3B1-5CC4-3798-48FBAAE22AA2}"/>
          </ac:picMkLst>
        </pc:picChg>
        <pc:picChg chg="del">
          <ac:chgData name="Marie-Claude Gélineau" userId="1e2990c6-7120-47dd-afca-69c8b9633293" providerId="ADAL" clId="{B7B4E545-C2DC-4AB4-B054-0C4216BC998C}" dt="2024-11-12T21:18:15.717" v="1161" actId="478"/>
          <ac:picMkLst>
            <pc:docMk/>
            <pc:sldMk cId="770917914" sldId="1713"/>
            <ac:picMk id="102" creationId="{05C55E28-0E02-1861-0317-8C36944D910A}"/>
          </ac:picMkLst>
        </pc:picChg>
      </pc:sldChg>
      <pc:sldChg chg="addSp delSp modSp add mod">
        <pc:chgData name="Marie-Claude Gélineau" userId="1e2990c6-7120-47dd-afca-69c8b9633293" providerId="ADAL" clId="{B7B4E545-C2DC-4AB4-B054-0C4216BC998C}" dt="2024-11-12T21:26:20.865" v="1344" actId="14100"/>
        <pc:sldMkLst>
          <pc:docMk/>
          <pc:sldMk cId="1967139859" sldId="1714"/>
        </pc:sldMkLst>
        <pc:spChg chg="mod">
          <ac:chgData name="Marie-Claude Gélineau" userId="1e2990c6-7120-47dd-afca-69c8b9633293" providerId="ADAL" clId="{B7B4E545-C2DC-4AB4-B054-0C4216BC998C}" dt="2024-11-12T21:23:36.912" v="1286" actId="14100"/>
          <ac:spMkLst>
            <pc:docMk/>
            <pc:sldMk cId="1967139859" sldId="1714"/>
            <ac:spMk id="6" creationId="{A8F1C914-2229-3C2F-2734-FFB4D2C4F690}"/>
          </ac:spMkLst>
        </pc:spChg>
        <pc:spChg chg="add mod">
          <ac:chgData name="Marie-Claude Gélineau" userId="1e2990c6-7120-47dd-afca-69c8b9633293" providerId="ADAL" clId="{B7B4E545-C2DC-4AB4-B054-0C4216BC998C}" dt="2024-11-12T21:23:15.376" v="1284" actId="20577"/>
          <ac:spMkLst>
            <pc:docMk/>
            <pc:sldMk cId="1967139859" sldId="1714"/>
            <ac:spMk id="10" creationId="{12A95CBB-8BB0-2C7E-B929-9EBDE7311430}"/>
          </ac:spMkLst>
        </pc:spChg>
        <pc:spChg chg="del">
          <ac:chgData name="Marie-Claude Gélineau" userId="1e2990c6-7120-47dd-afca-69c8b9633293" providerId="ADAL" clId="{B7B4E545-C2DC-4AB4-B054-0C4216BC998C}" dt="2024-11-12T21:22:47.152" v="1208" actId="478"/>
          <ac:spMkLst>
            <pc:docMk/>
            <pc:sldMk cId="1967139859" sldId="1714"/>
            <ac:spMk id="17" creationId="{D88818E4-B309-086E-3602-9A051392334B}"/>
          </ac:spMkLst>
        </pc:spChg>
        <pc:spChg chg="mod">
          <ac:chgData name="Marie-Claude Gélineau" userId="1e2990c6-7120-47dd-afca-69c8b9633293" providerId="ADAL" clId="{B7B4E545-C2DC-4AB4-B054-0C4216BC998C}" dt="2024-11-12T21:26:20.865" v="1344" actId="14100"/>
          <ac:spMkLst>
            <pc:docMk/>
            <pc:sldMk cId="1967139859" sldId="1714"/>
            <ac:spMk id="19" creationId="{A5760179-3415-9546-9882-35F57E81904E}"/>
          </ac:spMkLst>
        </pc:spChg>
        <pc:spChg chg="mod topLvl">
          <ac:chgData name="Marie-Claude Gélineau" userId="1e2990c6-7120-47dd-afca-69c8b9633293" providerId="ADAL" clId="{B7B4E545-C2DC-4AB4-B054-0C4216BC998C}" dt="2024-11-12T21:25:47.879" v="1314" actId="1037"/>
          <ac:spMkLst>
            <pc:docMk/>
            <pc:sldMk cId="1967139859" sldId="1714"/>
            <ac:spMk id="20" creationId="{363676D0-B5D1-8DA4-7FA0-FEC502638103}"/>
          </ac:spMkLst>
        </pc:spChg>
        <pc:spChg chg="del">
          <ac:chgData name="Marie-Claude Gélineau" userId="1e2990c6-7120-47dd-afca-69c8b9633293" providerId="ADAL" clId="{B7B4E545-C2DC-4AB4-B054-0C4216BC998C}" dt="2024-11-12T21:22:12.953" v="1204" actId="478"/>
          <ac:spMkLst>
            <pc:docMk/>
            <pc:sldMk cId="1967139859" sldId="1714"/>
            <ac:spMk id="21" creationId="{70DE05DA-E57F-8063-95D0-AF5BD6DC238C}"/>
          </ac:spMkLst>
        </pc:spChg>
        <pc:spChg chg="mod topLvl">
          <ac:chgData name="Marie-Claude Gélineau" userId="1e2990c6-7120-47dd-afca-69c8b9633293" providerId="ADAL" clId="{B7B4E545-C2DC-4AB4-B054-0C4216BC998C}" dt="2024-11-12T21:25:56.709" v="1335" actId="1037"/>
          <ac:spMkLst>
            <pc:docMk/>
            <pc:sldMk cId="1967139859" sldId="1714"/>
            <ac:spMk id="22" creationId="{9D12394F-6149-2157-43EB-51900BC056E2}"/>
          </ac:spMkLst>
        </pc:spChg>
        <pc:spChg chg="mod topLvl">
          <ac:chgData name="Marie-Claude Gélineau" userId="1e2990c6-7120-47dd-afca-69c8b9633293" providerId="ADAL" clId="{B7B4E545-C2DC-4AB4-B054-0C4216BC998C}" dt="2024-11-12T21:24:51.408" v="1295" actId="1076"/>
          <ac:spMkLst>
            <pc:docMk/>
            <pc:sldMk cId="1967139859" sldId="1714"/>
            <ac:spMk id="23" creationId="{8E0E011F-1CA9-C148-6CC7-5AFBA776259F}"/>
          </ac:spMkLst>
        </pc:spChg>
        <pc:spChg chg="mod topLvl">
          <ac:chgData name="Marie-Claude Gélineau" userId="1e2990c6-7120-47dd-afca-69c8b9633293" providerId="ADAL" clId="{B7B4E545-C2DC-4AB4-B054-0C4216BC998C}" dt="2024-11-12T21:25:56.709" v="1335" actId="1037"/>
          <ac:spMkLst>
            <pc:docMk/>
            <pc:sldMk cId="1967139859" sldId="1714"/>
            <ac:spMk id="24" creationId="{DBFAF017-7C23-DFB5-561C-EB78573AA313}"/>
          </ac:spMkLst>
        </pc:spChg>
        <pc:grpChg chg="del mod">
          <ac:chgData name="Marie-Claude Gélineau" userId="1e2990c6-7120-47dd-afca-69c8b9633293" providerId="ADAL" clId="{B7B4E545-C2DC-4AB4-B054-0C4216BC998C}" dt="2024-11-12T21:24:26.827" v="1291" actId="165"/>
          <ac:grpSpMkLst>
            <pc:docMk/>
            <pc:sldMk cId="1967139859" sldId="1714"/>
            <ac:grpSpMk id="12" creationId="{9D40D72A-757A-D7E2-5718-E1FBD373B96B}"/>
          </ac:grpSpMkLst>
        </pc:grpChg>
        <pc:picChg chg="add mod">
          <ac:chgData name="Marie-Claude Gélineau" userId="1e2990c6-7120-47dd-afca-69c8b9633293" providerId="ADAL" clId="{B7B4E545-C2DC-4AB4-B054-0C4216BC998C}" dt="2024-11-12T21:24:47.663" v="1294" actId="1076"/>
          <ac:picMkLst>
            <pc:docMk/>
            <pc:sldMk cId="1967139859" sldId="1714"/>
            <ac:picMk id="14" creationId="{D87CB423-0268-5F76-CFD8-CD27BE5F80C0}"/>
          </ac:picMkLst>
        </pc:picChg>
        <pc:picChg chg="add mod">
          <ac:chgData name="Marie-Claude Gélineau" userId="1e2990c6-7120-47dd-afca-69c8b9633293" providerId="ADAL" clId="{B7B4E545-C2DC-4AB4-B054-0C4216BC998C}" dt="2024-11-12T21:25:56.709" v="1335" actId="1037"/>
          <ac:picMkLst>
            <pc:docMk/>
            <pc:sldMk cId="1967139859" sldId="1714"/>
            <ac:picMk id="25" creationId="{8CD958A7-93DA-2596-8A9A-E3A977FDCC10}"/>
          </ac:picMkLst>
        </pc:picChg>
        <pc:picChg chg="del">
          <ac:chgData name="Marie-Claude Gélineau" userId="1e2990c6-7120-47dd-afca-69c8b9633293" providerId="ADAL" clId="{B7B4E545-C2DC-4AB4-B054-0C4216BC998C}" dt="2024-11-12T21:22:13.918" v="1205" actId="478"/>
          <ac:picMkLst>
            <pc:docMk/>
            <pc:sldMk cId="1967139859" sldId="1714"/>
            <ac:picMk id="26" creationId="{CEF12925-7F3F-7F4C-99AB-0960973A5760}"/>
          </ac:picMkLst>
        </pc:picChg>
      </pc:sldChg>
      <pc:sldChg chg="addSp delSp modSp add mod ord">
        <pc:chgData name="Marie-Claude Gélineau" userId="1e2990c6-7120-47dd-afca-69c8b9633293" providerId="ADAL" clId="{B7B4E545-C2DC-4AB4-B054-0C4216BC998C}" dt="2024-11-13T00:43:36.975" v="3788" actId="113"/>
        <pc:sldMkLst>
          <pc:docMk/>
          <pc:sldMk cId="2772621208" sldId="1715"/>
        </pc:sldMkLst>
        <pc:spChg chg="add mod">
          <ac:chgData name="Marie-Claude Gélineau" userId="1e2990c6-7120-47dd-afca-69c8b9633293" providerId="ADAL" clId="{B7B4E545-C2DC-4AB4-B054-0C4216BC998C}" dt="2024-11-12T22:01:03.586" v="1871"/>
          <ac:spMkLst>
            <pc:docMk/>
            <pc:sldMk cId="2772621208" sldId="1715"/>
            <ac:spMk id="3" creationId="{425DCAF7-EEA2-CABE-816E-F4EB96C97CEC}"/>
          </ac:spMkLst>
        </pc:spChg>
        <pc:spChg chg="add del mod">
          <ac:chgData name="Marie-Claude Gélineau" userId="1e2990c6-7120-47dd-afca-69c8b9633293" providerId="ADAL" clId="{B7B4E545-C2DC-4AB4-B054-0C4216BC998C}" dt="2024-11-12T22:05:15.563" v="1931" actId="478"/>
          <ac:spMkLst>
            <pc:docMk/>
            <pc:sldMk cId="2772621208" sldId="1715"/>
            <ac:spMk id="6" creationId="{38830301-13E0-B941-3FEE-003A59FF3990}"/>
          </ac:spMkLst>
        </pc:spChg>
        <pc:spChg chg="add del mod">
          <ac:chgData name="Marie-Claude Gélineau" userId="1e2990c6-7120-47dd-afca-69c8b9633293" providerId="ADAL" clId="{B7B4E545-C2DC-4AB4-B054-0C4216BC998C}" dt="2024-11-13T00:43:13.985" v="3785" actId="113"/>
          <ac:spMkLst>
            <pc:docMk/>
            <pc:sldMk cId="2772621208" sldId="1715"/>
            <ac:spMk id="7" creationId="{CEB8685E-58F5-A073-3BCF-7F96DBBD4174}"/>
          </ac:spMkLst>
        </pc:spChg>
        <pc:spChg chg="add mod">
          <ac:chgData name="Marie-Claude Gélineau" userId="1e2990c6-7120-47dd-afca-69c8b9633293" providerId="ADAL" clId="{B7B4E545-C2DC-4AB4-B054-0C4216BC998C}" dt="2024-11-13T00:43:36.975" v="3788" actId="113"/>
          <ac:spMkLst>
            <pc:docMk/>
            <pc:sldMk cId="2772621208" sldId="1715"/>
            <ac:spMk id="10" creationId="{1F2BE9F2-78FB-6CCD-01AB-DE62A55FE4BF}"/>
          </ac:spMkLst>
        </pc:spChg>
        <pc:spChg chg="del mod">
          <ac:chgData name="Marie-Claude Gélineau" userId="1e2990c6-7120-47dd-afca-69c8b9633293" providerId="ADAL" clId="{B7B4E545-C2DC-4AB4-B054-0C4216BC998C}" dt="2024-11-12T21:40:31.374" v="1587" actId="478"/>
          <ac:spMkLst>
            <pc:docMk/>
            <pc:sldMk cId="2772621208" sldId="1715"/>
            <ac:spMk id="13" creationId="{9E31DC23-4E7E-F5CB-E249-BD6A232ABE53}"/>
          </ac:spMkLst>
        </pc:spChg>
        <pc:spChg chg="mod">
          <ac:chgData name="Marie-Claude Gélineau" userId="1e2990c6-7120-47dd-afca-69c8b9633293" providerId="ADAL" clId="{B7B4E545-C2DC-4AB4-B054-0C4216BC998C}" dt="2024-11-12T22:00:42.585" v="1870"/>
          <ac:spMkLst>
            <pc:docMk/>
            <pc:sldMk cId="2772621208" sldId="1715"/>
            <ac:spMk id="15" creationId="{8FE8DD26-B6FE-E1A3-C771-41C7BDBF6FED}"/>
          </ac:spMkLst>
        </pc:spChg>
        <pc:spChg chg="del">
          <ac:chgData name="Marie-Claude Gélineau" userId="1e2990c6-7120-47dd-afca-69c8b9633293" providerId="ADAL" clId="{B7B4E545-C2DC-4AB4-B054-0C4216BC998C}" dt="2024-11-12T22:01:39.731" v="1875" actId="478"/>
          <ac:spMkLst>
            <pc:docMk/>
            <pc:sldMk cId="2772621208" sldId="1715"/>
            <ac:spMk id="16" creationId="{394FC69E-4138-BCEC-4164-D659A740FC98}"/>
          </ac:spMkLst>
        </pc:spChg>
        <pc:spChg chg="add mod">
          <ac:chgData name="Marie-Claude Gélineau" userId="1e2990c6-7120-47dd-afca-69c8b9633293" providerId="ADAL" clId="{B7B4E545-C2DC-4AB4-B054-0C4216BC998C}" dt="2024-11-13T00:43:22.207" v="3786" actId="113"/>
          <ac:spMkLst>
            <pc:docMk/>
            <pc:sldMk cId="2772621208" sldId="1715"/>
            <ac:spMk id="20" creationId="{EF520810-DD17-03A1-8BCB-D27959E71961}"/>
          </ac:spMkLst>
        </pc:spChg>
        <pc:spChg chg="add mod">
          <ac:chgData name="Marie-Claude Gélineau" userId="1e2990c6-7120-47dd-afca-69c8b9633293" providerId="ADAL" clId="{B7B4E545-C2DC-4AB4-B054-0C4216BC998C}" dt="2024-11-13T00:43:31.759" v="3787" actId="113"/>
          <ac:spMkLst>
            <pc:docMk/>
            <pc:sldMk cId="2772621208" sldId="1715"/>
            <ac:spMk id="21" creationId="{2F60A5E8-0A22-CB6C-B37B-428BCAE19881}"/>
          </ac:spMkLst>
        </pc:spChg>
        <pc:spChg chg="add mod">
          <ac:chgData name="Marie-Claude Gélineau" userId="1e2990c6-7120-47dd-afca-69c8b9633293" providerId="ADAL" clId="{B7B4E545-C2DC-4AB4-B054-0C4216BC998C}" dt="2024-11-12T22:02:08.788" v="1883" actId="20577"/>
          <ac:spMkLst>
            <pc:docMk/>
            <pc:sldMk cId="2772621208" sldId="1715"/>
            <ac:spMk id="22" creationId="{5EF9FBC1-7142-B65A-23CF-F43F584C0A5C}"/>
          </ac:spMkLst>
        </pc:spChg>
        <pc:spChg chg="add mod">
          <ac:chgData name="Marie-Claude Gélineau" userId="1e2990c6-7120-47dd-afca-69c8b9633293" providerId="ADAL" clId="{B7B4E545-C2DC-4AB4-B054-0C4216BC998C}" dt="2024-11-12T22:03:05.865" v="1902" actId="20577"/>
          <ac:spMkLst>
            <pc:docMk/>
            <pc:sldMk cId="2772621208" sldId="1715"/>
            <ac:spMk id="23" creationId="{B91DF81C-D640-7FA8-1DB7-566C36D26755}"/>
          </ac:spMkLst>
        </pc:spChg>
        <pc:spChg chg="add mod">
          <ac:chgData name="Marie-Claude Gélineau" userId="1e2990c6-7120-47dd-afca-69c8b9633293" providerId="ADAL" clId="{B7B4E545-C2DC-4AB4-B054-0C4216BC998C}" dt="2024-11-12T22:03:44.035" v="1912" actId="20577"/>
          <ac:spMkLst>
            <pc:docMk/>
            <pc:sldMk cId="2772621208" sldId="1715"/>
            <ac:spMk id="24" creationId="{8AC2CB88-D2AC-9651-965F-EC2D5FD78B12}"/>
          </ac:spMkLst>
        </pc:spChg>
        <pc:spChg chg="add mod">
          <ac:chgData name="Marie-Claude Gélineau" userId="1e2990c6-7120-47dd-afca-69c8b9633293" providerId="ADAL" clId="{B7B4E545-C2DC-4AB4-B054-0C4216BC998C}" dt="2024-11-12T22:04:23.083" v="1920" actId="20577"/>
          <ac:spMkLst>
            <pc:docMk/>
            <pc:sldMk cId="2772621208" sldId="1715"/>
            <ac:spMk id="25" creationId="{829FEC1B-747D-4FA8-53AD-2D662E27EC5C}"/>
          </ac:spMkLst>
        </pc:spChg>
        <pc:spChg chg="add mod">
          <ac:chgData name="Marie-Claude Gélineau" userId="1e2990c6-7120-47dd-afca-69c8b9633293" providerId="ADAL" clId="{B7B4E545-C2DC-4AB4-B054-0C4216BC998C}" dt="2024-11-12T22:05:19.635" v="1932" actId="1076"/>
          <ac:spMkLst>
            <pc:docMk/>
            <pc:sldMk cId="2772621208" sldId="1715"/>
            <ac:spMk id="36" creationId="{AC66F647-0648-361B-914D-825F0B311992}"/>
          </ac:spMkLst>
        </pc:spChg>
        <pc:spChg chg="del">
          <ac:chgData name="Marie-Claude Gélineau" userId="1e2990c6-7120-47dd-afca-69c8b9633293" providerId="ADAL" clId="{B7B4E545-C2DC-4AB4-B054-0C4216BC998C}" dt="2024-11-12T22:01:37.692" v="1874" actId="478"/>
          <ac:spMkLst>
            <pc:docMk/>
            <pc:sldMk cId="2772621208" sldId="1715"/>
            <ac:spMk id="37" creationId="{B275E6FE-DA6D-6C55-391C-86E4DA4DB9E8}"/>
          </ac:spMkLst>
        </pc:spChg>
        <pc:spChg chg="del">
          <ac:chgData name="Marie-Claude Gélineau" userId="1e2990c6-7120-47dd-afca-69c8b9633293" providerId="ADAL" clId="{B7B4E545-C2DC-4AB4-B054-0C4216BC998C}" dt="2024-11-12T22:01:37.692" v="1874" actId="478"/>
          <ac:spMkLst>
            <pc:docMk/>
            <pc:sldMk cId="2772621208" sldId="1715"/>
            <ac:spMk id="45" creationId="{6F2EE34B-7615-0233-346B-8040077CD4A3}"/>
          </ac:spMkLst>
        </pc:spChg>
        <pc:spChg chg="del">
          <ac:chgData name="Marie-Claude Gélineau" userId="1e2990c6-7120-47dd-afca-69c8b9633293" providerId="ADAL" clId="{B7B4E545-C2DC-4AB4-B054-0C4216BC998C}" dt="2024-11-12T22:01:37.692" v="1874" actId="478"/>
          <ac:spMkLst>
            <pc:docMk/>
            <pc:sldMk cId="2772621208" sldId="1715"/>
            <ac:spMk id="46" creationId="{8CAD0929-753C-C8E4-A08C-C65907A7CEA5}"/>
          </ac:spMkLst>
        </pc:spChg>
        <pc:spChg chg="del">
          <ac:chgData name="Marie-Claude Gélineau" userId="1e2990c6-7120-47dd-afca-69c8b9633293" providerId="ADAL" clId="{B7B4E545-C2DC-4AB4-B054-0C4216BC998C}" dt="2024-11-12T22:01:37.692" v="1874" actId="478"/>
          <ac:spMkLst>
            <pc:docMk/>
            <pc:sldMk cId="2772621208" sldId="1715"/>
            <ac:spMk id="47" creationId="{2DED55E5-F0BE-7250-0A76-55724802922F}"/>
          </ac:spMkLst>
        </pc:spChg>
        <pc:spChg chg="del">
          <ac:chgData name="Marie-Claude Gélineau" userId="1e2990c6-7120-47dd-afca-69c8b9633293" providerId="ADAL" clId="{B7B4E545-C2DC-4AB4-B054-0C4216BC998C}" dt="2024-11-12T22:01:37.692" v="1874" actId="478"/>
          <ac:spMkLst>
            <pc:docMk/>
            <pc:sldMk cId="2772621208" sldId="1715"/>
            <ac:spMk id="48" creationId="{C59B0EEB-7A2D-99F7-205C-A683CF8A6BFD}"/>
          </ac:spMkLst>
        </pc:spChg>
        <pc:spChg chg="del">
          <ac:chgData name="Marie-Claude Gélineau" userId="1e2990c6-7120-47dd-afca-69c8b9633293" providerId="ADAL" clId="{B7B4E545-C2DC-4AB4-B054-0C4216BC998C}" dt="2024-11-12T22:01:37.692" v="1874" actId="478"/>
          <ac:spMkLst>
            <pc:docMk/>
            <pc:sldMk cId="2772621208" sldId="1715"/>
            <ac:spMk id="49" creationId="{BB0C7E58-E068-806B-8366-0B70E18CEBC9}"/>
          </ac:spMkLst>
        </pc:spChg>
        <pc:spChg chg="del">
          <ac:chgData name="Marie-Claude Gélineau" userId="1e2990c6-7120-47dd-afca-69c8b9633293" providerId="ADAL" clId="{B7B4E545-C2DC-4AB4-B054-0C4216BC998C}" dt="2024-11-12T22:01:37.692" v="1874" actId="478"/>
          <ac:spMkLst>
            <pc:docMk/>
            <pc:sldMk cId="2772621208" sldId="1715"/>
            <ac:spMk id="53" creationId="{20DEE2BA-85BA-464F-4473-0E7B5A020ED8}"/>
          </ac:spMkLst>
        </pc:spChg>
        <pc:picChg chg="add del mod">
          <ac:chgData name="Marie-Claude Gélineau" userId="1e2990c6-7120-47dd-afca-69c8b9633293" providerId="ADAL" clId="{B7B4E545-C2DC-4AB4-B054-0C4216BC998C}" dt="2024-11-12T22:01:53.467" v="1877" actId="478"/>
          <ac:picMkLst>
            <pc:docMk/>
            <pc:sldMk cId="2772621208" sldId="1715"/>
            <ac:picMk id="12" creationId="{784CD4FA-E1BF-808B-2BA9-8CF933BC3888}"/>
          </ac:picMkLst>
        </pc:picChg>
        <pc:picChg chg="add del mod">
          <ac:chgData name="Marie-Claude Gélineau" userId="1e2990c6-7120-47dd-afca-69c8b9633293" providerId="ADAL" clId="{B7B4E545-C2DC-4AB4-B054-0C4216BC998C}" dt="2024-11-12T22:02:52.067" v="1896" actId="478"/>
          <ac:picMkLst>
            <pc:docMk/>
            <pc:sldMk cId="2772621208" sldId="1715"/>
            <ac:picMk id="14" creationId="{0526E183-F32D-59C1-AB65-70586E299686}"/>
          </ac:picMkLst>
        </pc:picChg>
        <pc:picChg chg="del">
          <ac:chgData name="Marie-Claude Gélineau" userId="1e2990c6-7120-47dd-afca-69c8b9633293" providerId="ADAL" clId="{B7B4E545-C2DC-4AB4-B054-0C4216BC998C}" dt="2024-11-12T21:39:55.732" v="1581" actId="478"/>
          <ac:picMkLst>
            <pc:docMk/>
            <pc:sldMk cId="2772621208" sldId="1715"/>
            <ac:picMk id="17" creationId="{E45B5ABF-7CB3-DA75-4B54-74BA15E08823}"/>
          </ac:picMkLst>
        </pc:picChg>
        <pc:picChg chg="add del mod">
          <ac:chgData name="Marie-Claude Gélineau" userId="1e2990c6-7120-47dd-afca-69c8b9633293" providerId="ADAL" clId="{B7B4E545-C2DC-4AB4-B054-0C4216BC998C}" dt="2024-11-12T22:03:30.251" v="1906" actId="478"/>
          <ac:picMkLst>
            <pc:docMk/>
            <pc:sldMk cId="2772621208" sldId="1715"/>
            <ac:picMk id="18" creationId="{D004D715-685D-D8DE-502D-64CF67EDFFB1}"/>
          </ac:picMkLst>
        </pc:picChg>
        <pc:picChg chg="add del mod">
          <ac:chgData name="Marie-Claude Gélineau" userId="1e2990c6-7120-47dd-afca-69c8b9633293" providerId="ADAL" clId="{B7B4E545-C2DC-4AB4-B054-0C4216BC998C}" dt="2024-11-12T22:04:08.499" v="1915" actId="478"/>
          <ac:picMkLst>
            <pc:docMk/>
            <pc:sldMk cId="2772621208" sldId="1715"/>
            <ac:picMk id="19" creationId="{0C5CD609-EE9C-0A95-FF19-34DD5B49802E}"/>
          </ac:picMkLst>
        </pc:picChg>
        <pc:picChg chg="add mod">
          <ac:chgData name="Marie-Claude Gélineau" userId="1e2990c6-7120-47dd-afca-69c8b9633293" providerId="ADAL" clId="{B7B4E545-C2DC-4AB4-B054-0C4216BC998C}" dt="2024-11-12T22:02:03.107" v="1879" actId="1076"/>
          <ac:picMkLst>
            <pc:docMk/>
            <pc:sldMk cId="2772621208" sldId="1715"/>
            <ac:picMk id="27" creationId="{6548C980-EA72-2CDD-23AE-AAF164CCDD35}"/>
          </ac:picMkLst>
        </pc:picChg>
        <pc:picChg chg="add del mod">
          <ac:chgData name="Marie-Claude Gélineau" userId="1e2990c6-7120-47dd-afca-69c8b9633293" providerId="ADAL" clId="{B7B4E545-C2DC-4AB4-B054-0C4216BC998C}" dt="2024-11-12T22:02:47.548" v="1894" actId="22"/>
          <ac:picMkLst>
            <pc:docMk/>
            <pc:sldMk cId="2772621208" sldId="1715"/>
            <ac:picMk id="29" creationId="{D9E20EB9-4A2F-9E89-6FAA-DBACCD207547}"/>
          </ac:picMkLst>
        </pc:picChg>
        <pc:picChg chg="add mod">
          <ac:chgData name="Marie-Claude Gélineau" userId="1e2990c6-7120-47dd-afca-69c8b9633293" providerId="ADAL" clId="{B7B4E545-C2DC-4AB4-B054-0C4216BC998C}" dt="2024-11-12T22:03:00.860" v="1898" actId="1076"/>
          <ac:picMkLst>
            <pc:docMk/>
            <pc:sldMk cId="2772621208" sldId="1715"/>
            <ac:picMk id="31" creationId="{6A5CD736-716D-A4A3-2181-B5F45F5DE069}"/>
          </ac:picMkLst>
        </pc:picChg>
        <pc:picChg chg="add mod">
          <ac:chgData name="Marie-Claude Gélineau" userId="1e2990c6-7120-47dd-afca-69c8b9633293" providerId="ADAL" clId="{B7B4E545-C2DC-4AB4-B054-0C4216BC998C}" dt="2024-11-12T22:03:38.323" v="1908" actId="1076"/>
          <ac:picMkLst>
            <pc:docMk/>
            <pc:sldMk cId="2772621208" sldId="1715"/>
            <ac:picMk id="33" creationId="{5F865F33-31A8-F460-8F69-136FF08C703D}"/>
          </ac:picMkLst>
        </pc:picChg>
        <pc:picChg chg="add mod">
          <ac:chgData name="Marie-Claude Gélineau" userId="1e2990c6-7120-47dd-afca-69c8b9633293" providerId="ADAL" clId="{B7B4E545-C2DC-4AB4-B054-0C4216BC998C}" dt="2024-11-12T22:04:17.635" v="1917" actId="1076"/>
          <ac:picMkLst>
            <pc:docMk/>
            <pc:sldMk cId="2772621208" sldId="1715"/>
            <ac:picMk id="35" creationId="{1D7770CB-58E5-4F79-B0EF-CDAB461198D4}"/>
          </ac:picMkLst>
        </pc:picChg>
        <pc:picChg chg="del">
          <ac:chgData name="Marie-Claude Gélineau" userId="1e2990c6-7120-47dd-afca-69c8b9633293" providerId="ADAL" clId="{B7B4E545-C2DC-4AB4-B054-0C4216BC998C}" dt="2024-11-12T22:01:37.692" v="1874" actId="478"/>
          <ac:picMkLst>
            <pc:docMk/>
            <pc:sldMk cId="2772621208" sldId="1715"/>
            <ac:picMk id="39" creationId="{2BB36E7E-0D25-F93F-AAF1-6D989B4B8C59}"/>
          </ac:picMkLst>
        </pc:picChg>
        <pc:picChg chg="del">
          <ac:chgData name="Marie-Claude Gélineau" userId="1e2990c6-7120-47dd-afca-69c8b9633293" providerId="ADAL" clId="{B7B4E545-C2DC-4AB4-B054-0C4216BC998C}" dt="2024-11-12T22:01:37.692" v="1874" actId="478"/>
          <ac:picMkLst>
            <pc:docMk/>
            <pc:sldMk cId="2772621208" sldId="1715"/>
            <ac:picMk id="41" creationId="{09F321A3-01BA-05F1-CEF2-CABB9BF5327A}"/>
          </ac:picMkLst>
        </pc:picChg>
        <pc:picChg chg="del">
          <ac:chgData name="Marie-Claude Gélineau" userId="1e2990c6-7120-47dd-afca-69c8b9633293" providerId="ADAL" clId="{B7B4E545-C2DC-4AB4-B054-0C4216BC998C}" dt="2024-11-12T22:01:37.692" v="1874" actId="478"/>
          <ac:picMkLst>
            <pc:docMk/>
            <pc:sldMk cId="2772621208" sldId="1715"/>
            <ac:picMk id="43" creationId="{8AB81E9A-A16E-2F82-1E45-D59043C8B296}"/>
          </ac:picMkLst>
        </pc:picChg>
      </pc:sldChg>
      <pc:sldChg chg="addSp delSp modSp mod">
        <pc:chgData name="Marie-Claude Gélineau" userId="1e2990c6-7120-47dd-afca-69c8b9633293" providerId="ADAL" clId="{B7B4E545-C2DC-4AB4-B054-0C4216BC998C}" dt="2024-11-13T00:40:46.078" v="3764" actId="6549"/>
        <pc:sldMkLst>
          <pc:docMk/>
          <pc:sldMk cId="875602051" sldId="1716"/>
        </pc:sldMkLst>
        <pc:spChg chg="mod">
          <ac:chgData name="Marie-Claude Gélineau" userId="1e2990c6-7120-47dd-afca-69c8b9633293" providerId="ADAL" clId="{B7B4E545-C2DC-4AB4-B054-0C4216BC998C}" dt="2024-11-12T21:44:59.376" v="1628"/>
          <ac:spMkLst>
            <pc:docMk/>
            <pc:sldMk cId="875602051" sldId="1716"/>
            <ac:spMk id="17" creationId="{6C2E20A5-5B00-36A8-900F-0A0DCB4E5061}"/>
          </ac:spMkLst>
        </pc:spChg>
        <pc:spChg chg="mod">
          <ac:chgData name="Marie-Claude Gélineau" userId="1e2990c6-7120-47dd-afca-69c8b9633293" providerId="ADAL" clId="{B7B4E545-C2DC-4AB4-B054-0C4216BC998C}" dt="2024-11-12T21:46:15.485" v="1668" actId="1035"/>
          <ac:spMkLst>
            <pc:docMk/>
            <pc:sldMk cId="875602051" sldId="1716"/>
            <ac:spMk id="19" creationId="{91CF80C2-E9B3-D1AD-BFA6-9D15A5F22DEA}"/>
          </ac:spMkLst>
        </pc:spChg>
        <pc:spChg chg="mod">
          <ac:chgData name="Marie-Claude Gélineau" userId="1e2990c6-7120-47dd-afca-69c8b9633293" providerId="ADAL" clId="{B7B4E545-C2DC-4AB4-B054-0C4216BC998C}" dt="2024-11-13T00:40:46.078" v="3764" actId="6549"/>
          <ac:spMkLst>
            <pc:docMk/>
            <pc:sldMk cId="875602051" sldId="1716"/>
            <ac:spMk id="21" creationId="{8FC17E5F-3679-5A9E-57DA-C64BEBC58126}"/>
          </ac:spMkLst>
        </pc:spChg>
        <pc:picChg chg="add mod">
          <ac:chgData name="Marie-Claude Gélineau" userId="1e2990c6-7120-47dd-afca-69c8b9633293" providerId="ADAL" clId="{B7B4E545-C2DC-4AB4-B054-0C4216BC998C}" dt="2024-11-12T21:46:15.485" v="1668" actId="1035"/>
          <ac:picMkLst>
            <pc:docMk/>
            <pc:sldMk cId="875602051" sldId="1716"/>
            <ac:picMk id="10" creationId="{E27B8996-2B03-3CE6-0360-39753DF99940}"/>
          </ac:picMkLst>
        </pc:picChg>
        <pc:picChg chg="del">
          <ac:chgData name="Marie-Claude Gélineau" userId="1e2990c6-7120-47dd-afca-69c8b9633293" providerId="ADAL" clId="{B7B4E545-C2DC-4AB4-B054-0C4216BC998C}" dt="2024-11-12T21:45:31.374" v="1634" actId="478"/>
          <ac:picMkLst>
            <pc:docMk/>
            <pc:sldMk cId="875602051" sldId="1716"/>
            <ac:picMk id="26" creationId="{D21A766B-9DCF-7114-44BB-D48B43B4F7E1}"/>
          </ac:picMkLst>
        </pc:picChg>
      </pc:sldChg>
      <pc:sldChg chg="addSp delSp modSp add mod">
        <pc:chgData name="Marie-Claude Gélineau" userId="1e2990c6-7120-47dd-afca-69c8b9633293" providerId="ADAL" clId="{B7B4E545-C2DC-4AB4-B054-0C4216BC998C}" dt="2024-11-13T00:41:09.052" v="3767" actId="108"/>
        <pc:sldMkLst>
          <pc:docMk/>
          <pc:sldMk cId="2892695607" sldId="1717"/>
        </pc:sldMkLst>
        <pc:spChg chg="mod">
          <ac:chgData name="Marie-Claude Gélineau" userId="1e2990c6-7120-47dd-afca-69c8b9633293" providerId="ADAL" clId="{B7B4E545-C2DC-4AB4-B054-0C4216BC998C}" dt="2024-11-12T21:46:39.157" v="1672" actId="14100"/>
          <ac:spMkLst>
            <pc:docMk/>
            <pc:sldMk cId="2892695607" sldId="1717"/>
            <ac:spMk id="17" creationId="{FBDA3390-4B10-8B0F-10DF-9CD2236E9BC4}"/>
          </ac:spMkLst>
        </pc:spChg>
        <pc:spChg chg="mod">
          <ac:chgData name="Marie-Claude Gélineau" userId="1e2990c6-7120-47dd-afca-69c8b9633293" providerId="ADAL" clId="{B7B4E545-C2DC-4AB4-B054-0C4216BC998C}" dt="2024-11-12T21:47:33.300" v="1682"/>
          <ac:spMkLst>
            <pc:docMk/>
            <pc:sldMk cId="2892695607" sldId="1717"/>
            <ac:spMk id="19" creationId="{0EBF627B-1941-DB60-A8C7-7E24CC651217}"/>
          </ac:spMkLst>
        </pc:spChg>
        <pc:spChg chg="mod">
          <ac:chgData name="Marie-Claude Gélineau" userId="1e2990c6-7120-47dd-afca-69c8b9633293" providerId="ADAL" clId="{B7B4E545-C2DC-4AB4-B054-0C4216BC998C}" dt="2024-11-13T00:41:09.052" v="3767" actId="108"/>
          <ac:spMkLst>
            <pc:docMk/>
            <pc:sldMk cId="2892695607" sldId="1717"/>
            <ac:spMk id="21" creationId="{479A9631-134C-E6A0-B81C-2AA8A529F11E}"/>
          </ac:spMkLst>
        </pc:spChg>
        <pc:picChg chg="del">
          <ac:chgData name="Marie-Claude Gélineau" userId="1e2990c6-7120-47dd-afca-69c8b9633293" providerId="ADAL" clId="{B7B4E545-C2DC-4AB4-B054-0C4216BC998C}" dt="2024-11-12T21:46:24.862" v="1670" actId="478"/>
          <ac:picMkLst>
            <pc:docMk/>
            <pc:sldMk cId="2892695607" sldId="1717"/>
            <ac:picMk id="10" creationId="{8B1F0F5E-3E1C-D826-64CB-CC63AEDA6A6B}"/>
          </ac:picMkLst>
        </pc:picChg>
        <pc:picChg chg="add mod">
          <ac:chgData name="Marie-Claude Gélineau" userId="1e2990c6-7120-47dd-afca-69c8b9633293" providerId="ADAL" clId="{B7B4E545-C2DC-4AB4-B054-0C4216BC998C}" dt="2024-11-12T21:47:13.648" v="1680" actId="1076"/>
          <ac:picMkLst>
            <pc:docMk/>
            <pc:sldMk cId="2892695607" sldId="1717"/>
            <ac:picMk id="12" creationId="{ED5F71A1-2B04-9B6E-2EC0-6E439C740BE4}"/>
          </ac:picMkLst>
        </pc:picChg>
      </pc:sldChg>
      <pc:sldChg chg="addSp delSp modSp add mod">
        <pc:chgData name="Marie-Claude Gélineau" userId="1e2990c6-7120-47dd-afca-69c8b9633293" providerId="ADAL" clId="{B7B4E545-C2DC-4AB4-B054-0C4216BC998C}" dt="2024-11-13T00:41:50.501" v="3772" actId="108"/>
        <pc:sldMkLst>
          <pc:docMk/>
          <pc:sldMk cId="2065967970" sldId="1718"/>
        </pc:sldMkLst>
        <pc:spChg chg="mod">
          <ac:chgData name="Marie-Claude Gélineau" userId="1e2990c6-7120-47dd-afca-69c8b9633293" providerId="ADAL" clId="{B7B4E545-C2DC-4AB4-B054-0C4216BC998C}" dt="2024-11-12T21:49:05.449" v="1715" actId="20577"/>
          <ac:spMkLst>
            <pc:docMk/>
            <pc:sldMk cId="2065967970" sldId="1718"/>
            <ac:spMk id="17" creationId="{ABFF2A7C-610B-8A7E-374F-ACDF786FD1DB}"/>
          </ac:spMkLst>
        </pc:spChg>
        <pc:spChg chg="mod">
          <ac:chgData name="Marie-Claude Gélineau" userId="1e2990c6-7120-47dd-afca-69c8b9633293" providerId="ADAL" clId="{B7B4E545-C2DC-4AB4-B054-0C4216BC998C}" dt="2024-11-12T21:50:30.546" v="1736" actId="6549"/>
          <ac:spMkLst>
            <pc:docMk/>
            <pc:sldMk cId="2065967970" sldId="1718"/>
            <ac:spMk id="19" creationId="{3B06B403-34EC-D8AA-8A9C-3F026B3C0B78}"/>
          </ac:spMkLst>
        </pc:spChg>
        <pc:spChg chg="mod">
          <ac:chgData name="Marie-Claude Gélineau" userId="1e2990c6-7120-47dd-afca-69c8b9633293" providerId="ADAL" clId="{B7B4E545-C2DC-4AB4-B054-0C4216BC998C}" dt="2024-11-13T00:41:50.501" v="3772" actId="108"/>
          <ac:spMkLst>
            <pc:docMk/>
            <pc:sldMk cId="2065967970" sldId="1718"/>
            <ac:spMk id="21" creationId="{930A2AA2-53EB-0084-CD93-E897D8F6B1C7}"/>
          </ac:spMkLst>
        </pc:spChg>
        <pc:picChg chg="add mod">
          <ac:chgData name="Marie-Claude Gélineau" userId="1e2990c6-7120-47dd-afca-69c8b9633293" providerId="ADAL" clId="{B7B4E545-C2DC-4AB4-B054-0C4216BC998C}" dt="2024-11-12T21:49:58.111" v="1731" actId="1076"/>
          <ac:picMkLst>
            <pc:docMk/>
            <pc:sldMk cId="2065967970" sldId="1718"/>
            <ac:picMk id="10" creationId="{C4442E19-4A59-7357-702A-D4A7E26ABC91}"/>
          </ac:picMkLst>
        </pc:picChg>
        <pc:picChg chg="del">
          <ac:chgData name="Marie-Claude Gélineau" userId="1e2990c6-7120-47dd-afca-69c8b9633293" providerId="ADAL" clId="{B7B4E545-C2DC-4AB4-B054-0C4216BC998C}" dt="2024-11-12T21:49:21.423" v="1719" actId="478"/>
          <ac:picMkLst>
            <pc:docMk/>
            <pc:sldMk cId="2065967970" sldId="1718"/>
            <ac:picMk id="12" creationId="{CF5C1D84-387C-F5F8-6BD2-930A5626054F}"/>
          </ac:picMkLst>
        </pc:picChg>
      </pc:sldChg>
      <pc:sldChg chg="addSp delSp modSp add mod ord">
        <pc:chgData name="Marie-Claude Gélineau" userId="1e2990c6-7120-47dd-afca-69c8b9633293" providerId="ADAL" clId="{B7B4E545-C2DC-4AB4-B054-0C4216BC998C}" dt="2024-11-13T00:42:59.061" v="3784" actId="108"/>
        <pc:sldMkLst>
          <pc:docMk/>
          <pc:sldMk cId="1404834074" sldId="1719"/>
        </pc:sldMkLst>
        <pc:spChg chg="mod">
          <ac:chgData name="Marie-Claude Gélineau" userId="1e2990c6-7120-47dd-afca-69c8b9633293" providerId="ADAL" clId="{B7B4E545-C2DC-4AB4-B054-0C4216BC998C}" dt="2024-11-12T21:59:15.997" v="1857"/>
          <ac:spMkLst>
            <pc:docMk/>
            <pc:sldMk cId="1404834074" sldId="1719"/>
            <ac:spMk id="17" creationId="{0CDEE071-C253-9778-5A08-0ADA9D7026C5}"/>
          </ac:spMkLst>
        </pc:spChg>
        <pc:spChg chg="mod">
          <ac:chgData name="Marie-Claude Gélineau" userId="1e2990c6-7120-47dd-afca-69c8b9633293" providerId="ADAL" clId="{B7B4E545-C2DC-4AB4-B054-0C4216BC998C}" dt="2024-11-13T00:17:37.392" v="3452" actId="114"/>
          <ac:spMkLst>
            <pc:docMk/>
            <pc:sldMk cId="1404834074" sldId="1719"/>
            <ac:spMk id="19" creationId="{6E65D52C-DFC1-95D2-3E2E-23425223B686}"/>
          </ac:spMkLst>
        </pc:spChg>
        <pc:spChg chg="mod">
          <ac:chgData name="Marie-Claude Gélineau" userId="1e2990c6-7120-47dd-afca-69c8b9633293" providerId="ADAL" clId="{B7B4E545-C2DC-4AB4-B054-0C4216BC998C}" dt="2024-11-13T00:42:59.061" v="3784" actId="108"/>
          <ac:spMkLst>
            <pc:docMk/>
            <pc:sldMk cId="1404834074" sldId="1719"/>
            <ac:spMk id="21" creationId="{0BB30F03-60FF-D579-EAE9-97A4313B3E43}"/>
          </ac:spMkLst>
        </pc:spChg>
        <pc:picChg chg="del">
          <ac:chgData name="Marie-Claude Gélineau" userId="1e2990c6-7120-47dd-afca-69c8b9633293" providerId="ADAL" clId="{B7B4E545-C2DC-4AB4-B054-0C4216BC998C}" dt="2024-11-12T21:59:31.786" v="1861" actId="478"/>
          <ac:picMkLst>
            <pc:docMk/>
            <pc:sldMk cId="1404834074" sldId="1719"/>
            <ac:picMk id="10" creationId="{8733BFD1-BAD3-8D15-4C48-0B4DA769C749}"/>
          </ac:picMkLst>
        </pc:picChg>
        <pc:picChg chg="add mod">
          <ac:chgData name="Marie-Claude Gélineau" userId="1e2990c6-7120-47dd-afca-69c8b9633293" providerId="ADAL" clId="{B7B4E545-C2DC-4AB4-B054-0C4216BC998C}" dt="2024-11-12T21:59:42.409" v="1863" actId="1076"/>
          <ac:picMkLst>
            <pc:docMk/>
            <pc:sldMk cId="1404834074" sldId="1719"/>
            <ac:picMk id="12" creationId="{647A8DB7-E692-0B83-11A0-8C1048A22EC6}"/>
          </ac:picMkLst>
        </pc:picChg>
      </pc:sldChg>
      <pc:sldChg chg="addSp delSp modSp add mod modNotesTx">
        <pc:chgData name="Marie-Claude Gélineau" userId="1e2990c6-7120-47dd-afca-69c8b9633293" providerId="ADAL" clId="{B7B4E545-C2DC-4AB4-B054-0C4216BC998C}" dt="2024-11-13T00:52:05.823" v="3883" actId="6549"/>
        <pc:sldMkLst>
          <pc:docMk/>
          <pc:sldMk cId="735906285" sldId="1720"/>
        </pc:sldMkLst>
        <pc:spChg chg="add mod">
          <ac:chgData name="Marie-Claude Gélineau" userId="1e2990c6-7120-47dd-afca-69c8b9633293" providerId="ADAL" clId="{B7B4E545-C2DC-4AB4-B054-0C4216BC998C}" dt="2024-11-13T00:25:16.127" v="3534" actId="1076"/>
          <ac:spMkLst>
            <pc:docMk/>
            <pc:sldMk cId="735906285" sldId="1720"/>
            <ac:spMk id="13" creationId="{87DE1292-95FD-CE50-0142-01E337A5952A}"/>
          </ac:spMkLst>
        </pc:spChg>
        <pc:spChg chg="add mod">
          <ac:chgData name="Marie-Claude Gélineau" userId="1e2990c6-7120-47dd-afca-69c8b9633293" providerId="ADAL" clId="{B7B4E545-C2DC-4AB4-B054-0C4216BC998C}" dt="2024-11-13T00:44:19.607" v="3796" actId="108"/>
          <ac:spMkLst>
            <pc:docMk/>
            <pc:sldMk cId="735906285" sldId="1720"/>
            <ac:spMk id="14" creationId="{E3A2E397-5021-9266-32D3-2EFC8F9B5E2A}"/>
          </ac:spMkLst>
        </pc:spChg>
        <pc:spChg chg="mod">
          <ac:chgData name="Marie-Claude Gélineau" userId="1e2990c6-7120-47dd-afca-69c8b9633293" providerId="ADAL" clId="{B7B4E545-C2DC-4AB4-B054-0C4216BC998C}" dt="2024-11-12T22:05:54.885" v="1934"/>
          <ac:spMkLst>
            <pc:docMk/>
            <pc:sldMk cId="735906285" sldId="1720"/>
            <ac:spMk id="17" creationId="{D618CE9B-3C28-E116-AC28-B18DAA1F7BC4}"/>
          </ac:spMkLst>
        </pc:spChg>
        <pc:spChg chg="del mod">
          <ac:chgData name="Marie-Claude Gélineau" userId="1e2990c6-7120-47dd-afca-69c8b9633293" providerId="ADAL" clId="{B7B4E545-C2DC-4AB4-B054-0C4216BC998C}" dt="2024-11-12T22:07:38.685" v="1959" actId="478"/>
          <ac:spMkLst>
            <pc:docMk/>
            <pc:sldMk cId="735906285" sldId="1720"/>
            <ac:spMk id="19" creationId="{3C01A72F-C039-E64D-B206-FC04786A13F1}"/>
          </ac:spMkLst>
        </pc:spChg>
        <pc:spChg chg="mod">
          <ac:chgData name="Marie-Claude Gélineau" userId="1e2990c6-7120-47dd-afca-69c8b9633293" providerId="ADAL" clId="{B7B4E545-C2DC-4AB4-B054-0C4216BC998C}" dt="2024-11-13T00:43:54.390" v="3790" actId="108"/>
          <ac:spMkLst>
            <pc:docMk/>
            <pc:sldMk cId="735906285" sldId="1720"/>
            <ac:spMk id="21" creationId="{C3D6EE77-FADE-F5B3-4DA1-1FABD0BE2EDB}"/>
          </ac:spMkLst>
        </pc:spChg>
        <pc:picChg chg="add mod">
          <ac:chgData name="Marie-Claude Gélineau" userId="1e2990c6-7120-47dd-afca-69c8b9633293" providerId="ADAL" clId="{B7B4E545-C2DC-4AB4-B054-0C4216BC998C}" dt="2024-11-13T00:25:16.127" v="3534" actId="1076"/>
          <ac:picMkLst>
            <pc:docMk/>
            <pc:sldMk cId="735906285" sldId="1720"/>
            <ac:picMk id="10" creationId="{6FB4306E-198E-854C-383C-E5EDC9F3B7C2}"/>
          </ac:picMkLst>
        </pc:picChg>
        <pc:picChg chg="del">
          <ac:chgData name="Marie-Claude Gélineau" userId="1e2990c6-7120-47dd-afca-69c8b9633293" providerId="ADAL" clId="{B7B4E545-C2DC-4AB4-B054-0C4216BC998C}" dt="2024-11-12T22:06:46.764" v="1950" actId="478"/>
          <ac:picMkLst>
            <pc:docMk/>
            <pc:sldMk cId="735906285" sldId="1720"/>
            <ac:picMk id="12" creationId="{CE7669D4-4D3D-D479-7250-7ACD0301A2CB}"/>
          </ac:picMkLst>
        </pc:picChg>
      </pc:sldChg>
      <pc:sldChg chg="addSp delSp modSp add mod modNotesTx">
        <pc:chgData name="Marie-Claude Gélineau" userId="1e2990c6-7120-47dd-afca-69c8b9633293" providerId="ADAL" clId="{B7B4E545-C2DC-4AB4-B054-0C4216BC998C}" dt="2024-11-13T00:44:31.421" v="3798" actId="108"/>
        <pc:sldMkLst>
          <pc:docMk/>
          <pc:sldMk cId="1298866764" sldId="1721"/>
        </pc:sldMkLst>
        <pc:spChg chg="mod">
          <ac:chgData name="Marie-Claude Gélineau" userId="1e2990c6-7120-47dd-afca-69c8b9633293" providerId="ADAL" clId="{B7B4E545-C2DC-4AB4-B054-0C4216BC998C}" dt="2024-11-12T22:09:59.238" v="1995" actId="14100"/>
          <ac:spMkLst>
            <pc:docMk/>
            <pc:sldMk cId="1298866764" sldId="1721"/>
            <ac:spMk id="13" creationId="{37E25A9D-E2A7-05A3-48B4-9F67D9BF4949}"/>
          </ac:spMkLst>
        </pc:spChg>
        <pc:spChg chg="mod">
          <ac:chgData name="Marie-Claude Gélineau" userId="1e2990c6-7120-47dd-afca-69c8b9633293" providerId="ADAL" clId="{B7B4E545-C2DC-4AB4-B054-0C4216BC998C}" dt="2024-11-12T22:08:02.976" v="1962"/>
          <ac:spMkLst>
            <pc:docMk/>
            <pc:sldMk cId="1298866764" sldId="1721"/>
            <ac:spMk id="17" creationId="{4C235E1B-497D-D891-46DA-F0B0054405EF}"/>
          </ac:spMkLst>
        </pc:spChg>
        <pc:spChg chg="add del mod">
          <ac:chgData name="Marie-Claude Gélineau" userId="1e2990c6-7120-47dd-afca-69c8b9633293" providerId="ADAL" clId="{B7B4E545-C2DC-4AB4-B054-0C4216BC998C}" dt="2024-11-13T00:44:31.421" v="3798" actId="108"/>
          <ac:spMkLst>
            <pc:docMk/>
            <pc:sldMk cId="1298866764" sldId="1721"/>
            <ac:spMk id="21" creationId="{9D4F3B61-C0D3-68A7-80C5-A2FAC8148FCF}"/>
          </ac:spMkLst>
        </pc:spChg>
        <pc:picChg chg="add del">
          <ac:chgData name="Marie-Claude Gélineau" userId="1e2990c6-7120-47dd-afca-69c8b9633293" providerId="ADAL" clId="{B7B4E545-C2DC-4AB4-B054-0C4216BC998C}" dt="2024-11-12T22:08:36.708" v="1967" actId="478"/>
          <ac:picMkLst>
            <pc:docMk/>
            <pc:sldMk cId="1298866764" sldId="1721"/>
            <ac:picMk id="10" creationId="{3D1E52FD-1F03-30A3-2549-D2FAB8499F23}"/>
          </ac:picMkLst>
        </pc:picChg>
        <pc:picChg chg="add mod">
          <ac:chgData name="Marie-Claude Gélineau" userId="1e2990c6-7120-47dd-afca-69c8b9633293" providerId="ADAL" clId="{B7B4E545-C2DC-4AB4-B054-0C4216BC998C}" dt="2024-11-12T22:09:49.827" v="1994" actId="1076"/>
          <ac:picMkLst>
            <pc:docMk/>
            <pc:sldMk cId="1298866764" sldId="1721"/>
            <ac:picMk id="12" creationId="{318E8EFA-7ED2-3037-1146-41E5EB027C2D}"/>
          </ac:picMkLst>
        </pc:picChg>
      </pc:sldChg>
      <pc:sldChg chg="addSp delSp modSp add mod modNotesTx">
        <pc:chgData name="Marie-Claude Gélineau" userId="1e2990c6-7120-47dd-afca-69c8b9633293" providerId="ADAL" clId="{B7B4E545-C2DC-4AB4-B054-0C4216BC998C}" dt="2024-11-13T00:45:04.325" v="3804" actId="108"/>
        <pc:sldMkLst>
          <pc:docMk/>
          <pc:sldMk cId="3080739887" sldId="1722"/>
        </pc:sldMkLst>
        <pc:spChg chg="mod">
          <ac:chgData name="Marie-Claude Gélineau" userId="1e2990c6-7120-47dd-afca-69c8b9633293" providerId="ADAL" clId="{B7B4E545-C2DC-4AB4-B054-0C4216BC998C}" dt="2024-11-12T22:12:49.316" v="2022" actId="1076"/>
          <ac:spMkLst>
            <pc:docMk/>
            <pc:sldMk cId="3080739887" sldId="1722"/>
            <ac:spMk id="13" creationId="{A41393EE-5335-B56D-314D-E947DFBB44B7}"/>
          </ac:spMkLst>
        </pc:spChg>
        <pc:spChg chg="mod">
          <ac:chgData name="Marie-Claude Gélineau" userId="1e2990c6-7120-47dd-afca-69c8b9633293" providerId="ADAL" clId="{B7B4E545-C2DC-4AB4-B054-0C4216BC998C}" dt="2024-11-12T22:11:06.159" v="2003"/>
          <ac:spMkLst>
            <pc:docMk/>
            <pc:sldMk cId="3080739887" sldId="1722"/>
            <ac:spMk id="17" creationId="{21E4745E-FA04-FE64-D651-3393DE03A47E}"/>
          </ac:spMkLst>
        </pc:spChg>
        <pc:spChg chg="mod">
          <ac:chgData name="Marie-Claude Gélineau" userId="1e2990c6-7120-47dd-afca-69c8b9633293" providerId="ADAL" clId="{B7B4E545-C2DC-4AB4-B054-0C4216BC998C}" dt="2024-11-13T00:45:04.325" v="3804" actId="108"/>
          <ac:spMkLst>
            <pc:docMk/>
            <pc:sldMk cId="3080739887" sldId="1722"/>
            <ac:spMk id="21" creationId="{3E76B29D-6FF1-0FEA-DE0A-6CCCAA3352DC}"/>
          </ac:spMkLst>
        </pc:spChg>
        <pc:grpChg chg="mod">
          <ac:chgData name="Marie-Claude Gélineau" userId="1e2990c6-7120-47dd-afca-69c8b9633293" providerId="ADAL" clId="{B7B4E545-C2DC-4AB4-B054-0C4216BC998C}" dt="2024-11-12T22:10:53.374" v="2002" actId="196"/>
          <ac:grpSpMkLst>
            <pc:docMk/>
            <pc:sldMk cId="3080739887" sldId="1722"/>
            <ac:grpSpMk id="7" creationId="{8860547B-F18A-2B3E-9354-2ACB0DB9A5A2}"/>
          </ac:grpSpMkLst>
        </pc:grpChg>
        <pc:picChg chg="add mod">
          <ac:chgData name="Marie-Claude Gélineau" userId="1e2990c6-7120-47dd-afca-69c8b9633293" providerId="ADAL" clId="{B7B4E545-C2DC-4AB4-B054-0C4216BC998C}" dt="2024-11-12T22:12:29.845" v="2019" actId="1076"/>
          <ac:picMkLst>
            <pc:docMk/>
            <pc:sldMk cId="3080739887" sldId="1722"/>
            <ac:picMk id="10" creationId="{59D4F221-6841-F757-FAB0-6C2CA9FAFB76}"/>
          </ac:picMkLst>
        </pc:picChg>
        <pc:picChg chg="del">
          <ac:chgData name="Marie-Claude Gélineau" userId="1e2990c6-7120-47dd-afca-69c8b9633293" providerId="ADAL" clId="{B7B4E545-C2DC-4AB4-B054-0C4216BC998C}" dt="2024-11-12T22:11:54.973" v="2009" actId="478"/>
          <ac:picMkLst>
            <pc:docMk/>
            <pc:sldMk cId="3080739887" sldId="1722"/>
            <ac:picMk id="12" creationId="{93C46B04-8418-4A9B-18EC-06CECA59BAB8}"/>
          </ac:picMkLst>
        </pc:picChg>
      </pc:sldChg>
      <pc:sldChg chg="addSp delSp modSp add mod modNotesTx">
        <pc:chgData name="Marie-Claude Gélineau" userId="1e2990c6-7120-47dd-afca-69c8b9633293" providerId="ADAL" clId="{B7B4E545-C2DC-4AB4-B054-0C4216BC998C}" dt="2024-11-13T00:45:34.382" v="3812" actId="14100"/>
        <pc:sldMkLst>
          <pc:docMk/>
          <pc:sldMk cId="1983233789" sldId="1723"/>
        </pc:sldMkLst>
        <pc:spChg chg="mod">
          <ac:chgData name="Marie-Claude Gélineau" userId="1e2990c6-7120-47dd-afca-69c8b9633293" providerId="ADAL" clId="{B7B4E545-C2DC-4AB4-B054-0C4216BC998C}" dt="2024-11-12T22:14:55.703" v="2041" actId="1076"/>
          <ac:spMkLst>
            <pc:docMk/>
            <pc:sldMk cId="1983233789" sldId="1723"/>
            <ac:spMk id="13" creationId="{705F9A83-3FCA-8BCB-FE58-DF1FAA11EAA1}"/>
          </ac:spMkLst>
        </pc:spChg>
        <pc:spChg chg="mod">
          <ac:chgData name="Marie-Claude Gélineau" userId="1e2990c6-7120-47dd-afca-69c8b9633293" providerId="ADAL" clId="{B7B4E545-C2DC-4AB4-B054-0C4216BC998C}" dt="2024-11-12T22:13:38.543" v="2028" actId="14100"/>
          <ac:spMkLst>
            <pc:docMk/>
            <pc:sldMk cId="1983233789" sldId="1723"/>
            <ac:spMk id="17" creationId="{3BFE499D-D900-0FFF-8239-954610C72A97}"/>
          </ac:spMkLst>
        </pc:spChg>
        <pc:spChg chg="add mod">
          <ac:chgData name="Marie-Claude Gélineau" userId="1e2990c6-7120-47dd-afca-69c8b9633293" providerId="ADAL" clId="{B7B4E545-C2DC-4AB4-B054-0C4216BC998C}" dt="2024-11-12T22:15:40.806" v="2048" actId="255"/>
          <ac:spMkLst>
            <pc:docMk/>
            <pc:sldMk cId="1983233789" sldId="1723"/>
            <ac:spMk id="18" creationId="{899D8B0C-6A70-24D5-8F11-FEE388E48A98}"/>
          </ac:spMkLst>
        </pc:spChg>
        <pc:spChg chg="mod">
          <ac:chgData name="Marie-Claude Gélineau" userId="1e2990c6-7120-47dd-afca-69c8b9633293" providerId="ADAL" clId="{B7B4E545-C2DC-4AB4-B054-0C4216BC998C}" dt="2024-11-13T00:45:34.382" v="3812" actId="14100"/>
          <ac:spMkLst>
            <pc:docMk/>
            <pc:sldMk cId="1983233789" sldId="1723"/>
            <ac:spMk id="21" creationId="{18E6FE56-87D8-B37E-F9B8-21B6AD688DA1}"/>
          </ac:spMkLst>
        </pc:spChg>
        <pc:picChg chg="del">
          <ac:chgData name="Marie-Claude Gélineau" userId="1e2990c6-7120-47dd-afca-69c8b9633293" providerId="ADAL" clId="{B7B4E545-C2DC-4AB4-B054-0C4216BC998C}" dt="2024-11-12T22:14:03.501" v="2031" actId="478"/>
          <ac:picMkLst>
            <pc:docMk/>
            <pc:sldMk cId="1983233789" sldId="1723"/>
            <ac:picMk id="10" creationId="{741CD61E-5B7E-2E2F-2B7A-FEB845599BC4}"/>
          </ac:picMkLst>
        </pc:picChg>
        <pc:picChg chg="add mod">
          <ac:chgData name="Marie-Claude Gélineau" userId="1e2990c6-7120-47dd-afca-69c8b9633293" providerId="ADAL" clId="{B7B4E545-C2DC-4AB4-B054-0C4216BC998C}" dt="2024-11-12T22:14:08.908" v="2033" actId="1076"/>
          <ac:picMkLst>
            <pc:docMk/>
            <pc:sldMk cId="1983233789" sldId="1723"/>
            <ac:picMk id="12" creationId="{FAFFB80D-583B-5935-46E5-0850CE75AED0}"/>
          </ac:picMkLst>
        </pc:picChg>
      </pc:sldChg>
      <pc:sldChg chg="del modNotesTx">
        <pc:chgData name="Marie-Claude Gélineau" userId="1e2990c6-7120-47dd-afca-69c8b9633293" providerId="ADAL" clId="{B7B4E545-C2DC-4AB4-B054-0C4216BC998C}" dt="2024-11-13T00:13:05.171" v="3422" actId="2696"/>
        <pc:sldMkLst>
          <pc:docMk/>
          <pc:sldMk cId="3485780945" sldId="1724"/>
        </pc:sldMkLst>
      </pc:sldChg>
      <pc:sldChg chg="modNotesTx">
        <pc:chgData name="Marie-Claude Gélineau" userId="1e2990c6-7120-47dd-afca-69c8b9633293" providerId="ADAL" clId="{B7B4E545-C2DC-4AB4-B054-0C4216BC998C}" dt="2024-11-13T00:51:55.311" v="3882" actId="6549"/>
        <pc:sldMkLst>
          <pc:docMk/>
          <pc:sldMk cId="541363818" sldId="1725"/>
        </pc:sldMkLst>
      </pc:sldChg>
      <pc:sldChg chg="addSp delSp modSp mod modNotesTx">
        <pc:chgData name="Marie-Claude Gélineau" userId="1e2990c6-7120-47dd-afca-69c8b9633293" providerId="ADAL" clId="{B7B4E545-C2DC-4AB4-B054-0C4216BC998C}" dt="2024-11-13T00:46:06.784" v="3815" actId="113"/>
        <pc:sldMkLst>
          <pc:docMk/>
          <pc:sldMk cId="2994793306" sldId="1726"/>
        </pc:sldMkLst>
        <pc:spChg chg="mod">
          <ac:chgData name="Marie-Claude Gélineau" userId="1e2990c6-7120-47dd-afca-69c8b9633293" providerId="ADAL" clId="{B7B4E545-C2DC-4AB4-B054-0C4216BC998C}" dt="2024-11-12T22:23:35.338" v="2203" actId="6549"/>
          <ac:spMkLst>
            <pc:docMk/>
            <pc:sldMk cId="2994793306" sldId="1726"/>
            <ac:spMk id="6" creationId="{37C020E9-8AB5-BD99-DB10-B879AA95DE93}"/>
          </ac:spMkLst>
        </pc:spChg>
        <pc:spChg chg="add mod">
          <ac:chgData name="Marie-Claude Gélineau" userId="1e2990c6-7120-47dd-afca-69c8b9633293" providerId="ADAL" clId="{B7B4E545-C2DC-4AB4-B054-0C4216BC998C}" dt="2024-11-13T00:27:49.156" v="3609" actId="255"/>
          <ac:spMkLst>
            <pc:docMk/>
            <pc:sldMk cId="2994793306" sldId="1726"/>
            <ac:spMk id="7" creationId="{E658D332-B419-37A4-CA40-8F5A21F95FA8}"/>
          </ac:spMkLst>
        </pc:spChg>
        <pc:spChg chg="mod">
          <ac:chgData name="Marie-Claude Gélineau" userId="1e2990c6-7120-47dd-afca-69c8b9633293" providerId="ADAL" clId="{B7B4E545-C2DC-4AB4-B054-0C4216BC998C}" dt="2024-11-12T22:24:17.856" v="2243" actId="14100"/>
          <ac:spMkLst>
            <pc:docMk/>
            <pc:sldMk cId="2994793306" sldId="1726"/>
            <ac:spMk id="16" creationId="{31911E9F-260D-0C38-B4AC-A2EBBEED1B32}"/>
          </ac:spMkLst>
        </pc:spChg>
        <pc:spChg chg="add mod">
          <ac:chgData name="Marie-Claude Gélineau" userId="1e2990c6-7120-47dd-afca-69c8b9633293" providerId="ADAL" clId="{B7B4E545-C2DC-4AB4-B054-0C4216BC998C}" dt="2024-11-13T00:46:06.784" v="3815" actId="113"/>
          <ac:spMkLst>
            <pc:docMk/>
            <pc:sldMk cId="2994793306" sldId="1726"/>
            <ac:spMk id="17" creationId="{71F3F696-806E-DB0A-78C0-6D961AC53EE1}"/>
          </ac:spMkLst>
        </pc:spChg>
        <pc:spChg chg="del">
          <ac:chgData name="Marie-Claude Gélineau" userId="1e2990c6-7120-47dd-afca-69c8b9633293" providerId="ADAL" clId="{B7B4E545-C2DC-4AB4-B054-0C4216BC998C}" dt="2024-11-12T22:23:24.555" v="2196" actId="478"/>
          <ac:spMkLst>
            <pc:docMk/>
            <pc:sldMk cId="2994793306" sldId="1726"/>
            <ac:spMk id="18" creationId="{BCDB7463-5470-A827-55F7-1E47A15620F4}"/>
          </ac:spMkLst>
        </pc:spChg>
        <pc:spChg chg="add mod">
          <ac:chgData name="Marie-Claude Gélineau" userId="1e2990c6-7120-47dd-afca-69c8b9633293" providerId="ADAL" clId="{B7B4E545-C2DC-4AB4-B054-0C4216BC998C}" dt="2024-11-13T00:45:52.304" v="3813" actId="113"/>
          <ac:spMkLst>
            <pc:docMk/>
            <pc:sldMk cId="2994793306" sldId="1726"/>
            <ac:spMk id="20" creationId="{903E5250-396E-E5A9-8993-F3273794027F}"/>
          </ac:spMkLst>
        </pc:spChg>
        <pc:spChg chg="add mod">
          <ac:chgData name="Marie-Claude Gélineau" userId="1e2990c6-7120-47dd-afca-69c8b9633293" providerId="ADAL" clId="{B7B4E545-C2DC-4AB4-B054-0C4216BC998C}" dt="2024-11-13T00:45:59.208" v="3814" actId="113"/>
          <ac:spMkLst>
            <pc:docMk/>
            <pc:sldMk cId="2994793306" sldId="1726"/>
            <ac:spMk id="21" creationId="{9F59D5CD-4186-3E03-6E89-355929EC32C4}"/>
          </ac:spMkLst>
        </pc:spChg>
        <pc:spChg chg="del">
          <ac:chgData name="Marie-Claude Gélineau" userId="1e2990c6-7120-47dd-afca-69c8b9633293" providerId="ADAL" clId="{B7B4E545-C2DC-4AB4-B054-0C4216BC998C}" dt="2024-11-12T22:20:25.697" v="2094" actId="478"/>
          <ac:spMkLst>
            <pc:docMk/>
            <pc:sldMk cId="2994793306" sldId="1726"/>
            <ac:spMk id="23" creationId="{8E1ADDCC-AAD9-5C26-5E5E-99F5BE2300C6}"/>
          </ac:spMkLst>
        </pc:spChg>
        <pc:spChg chg="add mod">
          <ac:chgData name="Marie-Claude Gélineau" userId="1e2990c6-7120-47dd-afca-69c8b9633293" providerId="ADAL" clId="{B7B4E545-C2DC-4AB4-B054-0C4216BC998C}" dt="2024-11-12T22:23:43.715" v="2228" actId="1035"/>
          <ac:spMkLst>
            <pc:docMk/>
            <pc:sldMk cId="2994793306" sldId="1726"/>
            <ac:spMk id="24" creationId="{269FFEEE-F7D6-D58F-F372-0DCA83EAD404}"/>
          </ac:spMkLst>
        </pc:spChg>
        <pc:spChg chg="add mod">
          <ac:chgData name="Marie-Claude Gélineau" userId="1e2990c6-7120-47dd-afca-69c8b9633293" providerId="ADAL" clId="{B7B4E545-C2DC-4AB4-B054-0C4216BC998C}" dt="2024-11-12T22:23:43.715" v="2228" actId="1035"/>
          <ac:spMkLst>
            <pc:docMk/>
            <pc:sldMk cId="2994793306" sldId="1726"/>
            <ac:spMk id="25" creationId="{14B054FA-4C1A-EF40-54CA-B9756D7E6480}"/>
          </ac:spMkLst>
        </pc:spChg>
        <pc:spChg chg="add mod">
          <ac:chgData name="Marie-Claude Gélineau" userId="1e2990c6-7120-47dd-afca-69c8b9633293" providerId="ADAL" clId="{B7B4E545-C2DC-4AB4-B054-0C4216BC998C}" dt="2024-11-12T22:23:54.150" v="2240" actId="1038"/>
          <ac:spMkLst>
            <pc:docMk/>
            <pc:sldMk cId="2994793306" sldId="1726"/>
            <ac:spMk id="26" creationId="{0F19CF86-E79D-93F5-4C3C-90AE5121C953}"/>
          </ac:spMkLst>
        </pc:spChg>
        <pc:spChg chg="add mod">
          <ac:chgData name="Marie-Claude Gélineau" userId="1e2990c6-7120-47dd-afca-69c8b9633293" providerId="ADAL" clId="{B7B4E545-C2DC-4AB4-B054-0C4216BC998C}" dt="2024-11-12T22:23:54.150" v="2240" actId="1038"/>
          <ac:spMkLst>
            <pc:docMk/>
            <pc:sldMk cId="2994793306" sldId="1726"/>
            <ac:spMk id="27" creationId="{C602C8D8-20BD-E3E3-CB2C-7D94D31D0079}"/>
          </ac:spMkLst>
        </pc:spChg>
        <pc:spChg chg="del">
          <ac:chgData name="Marie-Claude Gélineau" userId="1e2990c6-7120-47dd-afca-69c8b9633293" providerId="ADAL" clId="{B7B4E545-C2DC-4AB4-B054-0C4216BC998C}" dt="2024-11-12T22:20:23.729" v="2093" actId="478"/>
          <ac:spMkLst>
            <pc:docMk/>
            <pc:sldMk cId="2994793306" sldId="1726"/>
            <ac:spMk id="48" creationId="{9AC9D934-43D1-D6D0-771E-D3823D59EB90}"/>
          </ac:spMkLst>
        </pc:spChg>
        <pc:spChg chg="del">
          <ac:chgData name="Marie-Claude Gélineau" userId="1e2990c6-7120-47dd-afca-69c8b9633293" providerId="ADAL" clId="{B7B4E545-C2DC-4AB4-B054-0C4216BC998C}" dt="2024-11-12T22:20:21.010" v="2091" actId="478"/>
          <ac:spMkLst>
            <pc:docMk/>
            <pc:sldMk cId="2994793306" sldId="1726"/>
            <ac:spMk id="49" creationId="{C8B792D0-2E13-0718-68C2-0BE2B3B43EF4}"/>
          </ac:spMkLst>
        </pc:spChg>
        <pc:grpChg chg="del">
          <ac:chgData name="Marie-Claude Gélineau" userId="1e2990c6-7120-47dd-afca-69c8b9633293" providerId="ADAL" clId="{B7B4E545-C2DC-4AB4-B054-0C4216BC998C}" dt="2024-11-12T22:19:58.816" v="2090" actId="478"/>
          <ac:grpSpMkLst>
            <pc:docMk/>
            <pc:sldMk cId="2994793306" sldId="1726"/>
            <ac:grpSpMk id="5" creationId="{714DE7E9-3FB5-C275-A98E-EBBD43A5805A}"/>
          </ac:grpSpMkLst>
        </pc:grpChg>
        <pc:picChg chg="del">
          <ac:chgData name="Marie-Claude Gélineau" userId="1e2990c6-7120-47dd-afca-69c8b9633293" providerId="ADAL" clId="{B7B4E545-C2DC-4AB4-B054-0C4216BC998C}" dt="2024-11-12T22:19:58.816" v="2090" actId="478"/>
          <ac:picMkLst>
            <pc:docMk/>
            <pc:sldMk cId="2994793306" sldId="1726"/>
            <ac:picMk id="12" creationId="{187B32BD-5DB0-9733-DA75-FEBC7AC3367B}"/>
          </ac:picMkLst>
        </pc:picChg>
        <pc:picChg chg="mod">
          <ac:chgData name="Marie-Claude Gélineau" userId="1e2990c6-7120-47dd-afca-69c8b9633293" providerId="ADAL" clId="{B7B4E545-C2DC-4AB4-B054-0C4216BC998C}" dt="2024-11-12T22:23:43.715" v="2228" actId="1035"/>
          <ac:picMkLst>
            <pc:docMk/>
            <pc:sldMk cId="2994793306" sldId="1726"/>
            <ac:picMk id="19" creationId="{2DEB7927-8131-8194-986E-D88162CACF1D}"/>
          </ac:picMkLst>
        </pc:picChg>
        <pc:picChg chg="del">
          <ac:chgData name="Marie-Claude Gélineau" userId="1e2990c6-7120-47dd-afca-69c8b9633293" providerId="ADAL" clId="{B7B4E545-C2DC-4AB4-B054-0C4216BC998C}" dt="2024-11-12T22:23:26.155" v="2197" actId="478"/>
          <ac:picMkLst>
            <pc:docMk/>
            <pc:sldMk cId="2994793306" sldId="1726"/>
            <ac:picMk id="22" creationId="{0697E199-B69B-B274-71D2-2993D656289A}"/>
          </ac:picMkLst>
        </pc:picChg>
        <pc:picChg chg="add del mod">
          <ac:chgData name="Marie-Claude Gélineau" userId="1e2990c6-7120-47dd-afca-69c8b9633293" providerId="ADAL" clId="{B7B4E545-C2DC-4AB4-B054-0C4216BC998C}" dt="2024-11-12T22:21:16.641" v="2163" actId="478"/>
          <ac:picMkLst>
            <pc:docMk/>
            <pc:sldMk cId="2994793306" sldId="1726"/>
            <ac:picMk id="28" creationId="{A49D1545-4C13-2B32-A45A-0691EDE2B2EE}"/>
          </ac:picMkLst>
        </pc:picChg>
        <pc:picChg chg="add del mod">
          <ac:chgData name="Marie-Claude Gélineau" userId="1e2990c6-7120-47dd-afca-69c8b9633293" providerId="ADAL" clId="{B7B4E545-C2DC-4AB4-B054-0C4216BC998C}" dt="2024-11-12T22:21:49.664" v="2171" actId="478"/>
          <ac:picMkLst>
            <pc:docMk/>
            <pc:sldMk cId="2994793306" sldId="1726"/>
            <ac:picMk id="29" creationId="{65976326-9317-DF72-C13B-CE958A176A87}"/>
          </ac:picMkLst>
        </pc:picChg>
        <pc:picChg chg="add del mod">
          <ac:chgData name="Marie-Claude Gélineau" userId="1e2990c6-7120-47dd-afca-69c8b9633293" providerId="ADAL" clId="{B7B4E545-C2DC-4AB4-B054-0C4216BC998C}" dt="2024-11-12T22:22:25.409" v="2181" actId="478"/>
          <ac:picMkLst>
            <pc:docMk/>
            <pc:sldMk cId="2994793306" sldId="1726"/>
            <ac:picMk id="30" creationId="{A8F68856-0CEF-21B8-7FA1-140B4F10E2B5}"/>
          </ac:picMkLst>
        </pc:picChg>
        <pc:picChg chg="add del mod">
          <ac:chgData name="Marie-Claude Gélineau" userId="1e2990c6-7120-47dd-afca-69c8b9633293" providerId="ADAL" clId="{B7B4E545-C2DC-4AB4-B054-0C4216BC998C}" dt="2024-11-12T22:22:58.279" v="2189" actId="478"/>
          <ac:picMkLst>
            <pc:docMk/>
            <pc:sldMk cId="2994793306" sldId="1726"/>
            <ac:picMk id="31" creationId="{61AF4639-489E-0F5F-6F23-939F52871BE1}"/>
          </ac:picMkLst>
        </pc:picChg>
        <pc:picChg chg="add mod">
          <ac:chgData name="Marie-Claude Gélineau" userId="1e2990c6-7120-47dd-afca-69c8b9633293" providerId="ADAL" clId="{B7B4E545-C2DC-4AB4-B054-0C4216BC998C}" dt="2024-11-12T22:23:43.715" v="2228" actId="1035"/>
          <ac:picMkLst>
            <pc:docMk/>
            <pc:sldMk cId="2994793306" sldId="1726"/>
            <ac:picMk id="33" creationId="{32311B59-E9F5-F89A-0D74-45EE6DE43138}"/>
          </ac:picMkLst>
        </pc:picChg>
        <pc:picChg chg="add mod">
          <ac:chgData name="Marie-Claude Gélineau" userId="1e2990c6-7120-47dd-afca-69c8b9633293" providerId="ADAL" clId="{B7B4E545-C2DC-4AB4-B054-0C4216BC998C}" dt="2024-11-12T22:23:54.150" v="2240" actId="1038"/>
          <ac:picMkLst>
            <pc:docMk/>
            <pc:sldMk cId="2994793306" sldId="1726"/>
            <ac:picMk id="36" creationId="{3EC7274F-D8A0-A7AC-F6AC-95A2922FC688}"/>
          </ac:picMkLst>
        </pc:picChg>
        <pc:picChg chg="add mod">
          <ac:chgData name="Marie-Claude Gélineau" userId="1e2990c6-7120-47dd-afca-69c8b9633293" providerId="ADAL" clId="{B7B4E545-C2DC-4AB4-B054-0C4216BC998C}" dt="2024-11-12T22:23:54.150" v="2240" actId="1038"/>
          <ac:picMkLst>
            <pc:docMk/>
            <pc:sldMk cId="2994793306" sldId="1726"/>
            <ac:picMk id="38" creationId="{4340976A-E092-CD42-B605-4CCD8E67D8A8}"/>
          </ac:picMkLst>
        </pc:picChg>
      </pc:sldChg>
      <pc:sldChg chg="del">
        <pc:chgData name="Marie-Claude Gélineau" userId="1e2990c6-7120-47dd-afca-69c8b9633293" providerId="ADAL" clId="{B7B4E545-C2DC-4AB4-B054-0C4216BC998C}" dt="2024-11-12T23:50:41.677" v="3000" actId="2696"/>
        <pc:sldMkLst>
          <pc:docMk/>
          <pc:sldMk cId="236676967" sldId="1727"/>
        </pc:sldMkLst>
      </pc:sldChg>
      <pc:sldChg chg="addSp delSp modSp mod ord modNotesTx">
        <pc:chgData name="Marie-Claude Gélineau" userId="1e2990c6-7120-47dd-afca-69c8b9633293" providerId="ADAL" clId="{B7B4E545-C2DC-4AB4-B054-0C4216BC998C}" dt="2024-11-12T22:42:33.868" v="2737"/>
        <pc:sldMkLst>
          <pc:docMk/>
          <pc:sldMk cId="1240244388" sldId="1728"/>
        </pc:sldMkLst>
        <pc:spChg chg="mod">
          <ac:chgData name="Marie-Claude Gélineau" userId="1e2990c6-7120-47dd-afca-69c8b9633293" providerId="ADAL" clId="{B7B4E545-C2DC-4AB4-B054-0C4216BC998C}" dt="2024-11-12T22:36:03.412" v="2500" actId="1076"/>
          <ac:spMkLst>
            <pc:docMk/>
            <pc:sldMk cId="1240244388" sldId="1728"/>
            <ac:spMk id="8" creationId="{73C1F278-F486-EAE4-A852-D9C7BE2DD314}"/>
          </ac:spMkLst>
        </pc:spChg>
        <pc:spChg chg="mod">
          <ac:chgData name="Marie-Claude Gélineau" userId="1e2990c6-7120-47dd-afca-69c8b9633293" providerId="ADAL" clId="{B7B4E545-C2DC-4AB4-B054-0C4216BC998C}" dt="2024-11-12T22:34:24.771" v="2476"/>
          <ac:spMkLst>
            <pc:docMk/>
            <pc:sldMk cId="1240244388" sldId="1728"/>
            <ac:spMk id="10" creationId="{82196DA2-AEF5-046A-548E-D5C8CCA5671D}"/>
          </ac:spMkLst>
        </pc:spChg>
        <pc:spChg chg="mod">
          <ac:chgData name="Marie-Claude Gélineau" userId="1e2990c6-7120-47dd-afca-69c8b9633293" providerId="ADAL" clId="{B7B4E545-C2DC-4AB4-B054-0C4216BC998C}" dt="2024-11-12T22:34:37.773" v="2480" actId="6549"/>
          <ac:spMkLst>
            <pc:docMk/>
            <pc:sldMk cId="1240244388" sldId="1728"/>
            <ac:spMk id="11" creationId="{30B265BE-CD4C-1A6E-161C-DB258F2E7840}"/>
          </ac:spMkLst>
        </pc:spChg>
        <pc:spChg chg="mod">
          <ac:chgData name="Marie-Claude Gélineau" userId="1e2990c6-7120-47dd-afca-69c8b9633293" providerId="ADAL" clId="{B7B4E545-C2DC-4AB4-B054-0C4216BC998C}" dt="2024-11-12T22:34:24.771" v="2476"/>
          <ac:spMkLst>
            <pc:docMk/>
            <pc:sldMk cId="1240244388" sldId="1728"/>
            <ac:spMk id="15" creationId="{8F0D452F-8C25-DB82-EB59-7E3787E11F1A}"/>
          </ac:spMkLst>
        </pc:spChg>
        <pc:spChg chg="mod">
          <ac:chgData name="Marie-Claude Gélineau" userId="1e2990c6-7120-47dd-afca-69c8b9633293" providerId="ADAL" clId="{B7B4E545-C2DC-4AB4-B054-0C4216BC998C}" dt="2024-11-12T22:36:48.617" v="2509" actId="255"/>
          <ac:spMkLst>
            <pc:docMk/>
            <pc:sldMk cId="1240244388" sldId="1728"/>
            <ac:spMk id="34" creationId="{227A2034-7BB1-4F15-97CD-0B32D493059E}"/>
          </ac:spMkLst>
        </pc:spChg>
        <pc:spChg chg="mod">
          <ac:chgData name="Marie-Claude Gélineau" userId="1e2990c6-7120-47dd-afca-69c8b9633293" providerId="ADAL" clId="{B7B4E545-C2DC-4AB4-B054-0C4216BC998C}" dt="2024-11-12T22:35:07.774" v="2486" actId="14100"/>
          <ac:spMkLst>
            <pc:docMk/>
            <pc:sldMk cId="1240244388" sldId="1728"/>
            <ac:spMk id="42" creationId="{2519D3F6-07DD-7E5A-9C4B-18DE102BA8D0}"/>
          </ac:spMkLst>
        </pc:spChg>
        <pc:spChg chg="mod">
          <ac:chgData name="Marie-Claude Gélineau" userId="1e2990c6-7120-47dd-afca-69c8b9633293" providerId="ADAL" clId="{B7B4E545-C2DC-4AB4-B054-0C4216BC998C}" dt="2024-11-12T22:36:32.607" v="2507" actId="1076"/>
          <ac:spMkLst>
            <pc:docMk/>
            <pc:sldMk cId="1240244388" sldId="1728"/>
            <ac:spMk id="59" creationId="{BD9B11C6-CD2A-D62E-E06D-AF8C756A474A}"/>
          </ac:spMkLst>
        </pc:spChg>
        <pc:spChg chg="del">
          <ac:chgData name="Marie-Claude Gélineau" userId="1e2990c6-7120-47dd-afca-69c8b9633293" providerId="ADAL" clId="{B7B4E545-C2DC-4AB4-B054-0C4216BC998C}" dt="2024-11-12T22:34:15.324" v="2472" actId="478"/>
          <ac:spMkLst>
            <pc:docMk/>
            <pc:sldMk cId="1240244388" sldId="1728"/>
            <ac:spMk id="60" creationId="{A229A3A7-FD7D-4771-0C7E-0E87AC1734BF}"/>
          </ac:spMkLst>
        </pc:spChg>
        <pc:spChg chg="del">
          <ac:chgData name="Marie-Claude Gélineau" userId="1e2990c6-7120-47dd-afca-69c8b9633293" providerId="ADAL" clId="{B7B4E545-C2DC-4AB4-B054-0C4216BC998C}" dt="2024-11-12T22:34:17.132" v="2473" actId="478"/>
          <ac:spMkLst>
            <pc:docMk/>
            <pc:sldMk cId="1240244388" sldId="1728"/>
            <ac:spMk id="62" creationId="{4CD0894C-5C50-B296-4401-227B52523AFB}"/>
          </ac:spMkLst>
        </pc:spChg>
        <pc:grpChg chg="del">
          <ac:chgData name="Marie-Claude Gélineau" userId="1e2990c6-7120-47dd-afca-69c8b9633293" providerId="ADAL" clId="{B7B4E545-C2DC-4AB4-B054-0C4216BC998C}" dt="2024-11-12T22:34:19.332" v="2475" actId="478"/>
          <ac:grpSpMkLst>
            <pc:docMk/>
            <pc:sldMk cId="1240244388" sldId="1728"/>
            <ac:grpSpMk id="3" creationId="{440C6ABE-22EB-9A4E-4CA7-FF50A962D426}"/>
          </ac:grpSpMkLst>
        </pc:grpChg>
        <pc:grpChg chg="add mod">
          <ac:chgData name="Marie-Claude Gélineau" userId="1e2990c6-7120-47dd-afca-69c8b9633293" providerId="ADAL" clId="{B7B4E545-C2DC-4AB4-B054-0C4216BC998C}" dt="2024-11-12T22:34:24.771" v="2476"/>
          <ac:grpSpMkLst>
            <pc:docMk/>
            <pc:sldMk cId="1240244388" sldId="1728"/>
            <ac:grpSpMk id="5" creationId="{37E69EC5-5F5C-DBAA-62AB-5EA32648AE38}"/>
          </ac:grpSpMkLst>
        </pc:grpChg>
        <pc:grpChg chg="mod">
          <ac:chgData name="Marie-Claude Gélineau" userId="1e2990c6-7120-47dd-afca-69c8b9633293" providerId="ADAL" clId="{B7B4E545-C2DC-4AB4-B054-0C4216BC998C}" dt="2024-11-12T22:36:22.733" v="2504" actId="1076"/>
          <ac:grpSpMkLst>
            <pc:docMk/>
            <pc:sldMk cId="1240244388" sldId="1728"/>
            <ac:grpSpMk id="35" creationId="{7D74031D-EEA3-70DE-BBC8-40FA54D5D573}"/>
          </ac:grpSpMkLst>
        </pc:grpChg>
        <pc:grpChg chg="mod">
          <ac:chgData name="Marie-Claude Gélineau" userId="1e2990c6-7120-47dd-afca-69c8b9633293" providerId="ADAL" clId="{B7B4E545-C2DC-4AB4-B054-0C4216BC998C}" dt="2024-11-12T22:36:28.684" v="2505" actId="1076"/>
          <ac:grpSpMkLst>
            <pc:docMk/>
            <pc:sldMk cId="1240244388" sldId="1728"/>
            <ac:grpSpMk id="38" creationId="{379233F7-D3E8-771D-D2C8-45B7008FF04A}"/>
          </ac:grpSpMkLst>
        </pc:grpChg>
        <pc:grpChg chg="mod">
          <ac:chgData name="Marie-Claude Gélineau" userId="1e2990c6-7120-47dd-afca-69c8b9633293" providerId="ADAL" clId="{B7B4E545-C2DC-4AB4-B054-0C4216BC998C}" dt="2024-11-12T22:36:36.918" v="2508" actId="1076"/>
          <ac:grpSpMkLst>
            <pc:docMk/>
            <pc:sldMk cId="1240244388" sldId="1728"/>
            <ac:grpSpMk id="57" creationId="{7C75EF6A-4E97-9A46-4CD3-B65A201768C7}"/>
          </ac:grpSpMkLst>
        </pc:grpChg>
        <pc:picChg chg="add mod">
          <ac:chgData name="Marie-Claude Gélineau" userId="1e2990c6-7120-47dd-afca-69c8b9633293" providerId="ADAL" clId="{B7B4E545-C2DC-4AB4-B054-0C4216BC998C}" dt="2024-11-12T22:35:35.940" v="2491" actId="1076"/>
          <ac:picMkLst>
            <pc:docMk/>
            <pc:sldMk cId="1240244388" sldId="1728"/>
            <ac:picMk id="23" creationId="{B39BB3E3-3E41-4C20-D220-634180BC937A}"/>
          </ac:picMkLst>
        </pc:picChg>
        <pc:picChg chg="del">
          <ac:chgData name="Marie-Claude Gélineau" userId="1e2990c6-7120-47dd-afca-69c8b9633293" providerId="ADAL" clId="{B7B4E545-C2DC-4AB4-B054-0C4216BC998C}" dt="2024-11-12T22:34:17.792" v="2474" actId="478"/>
          <ac:picMkLst>
            <pc:docMk/>
            <pc:sldMk cId="1240244388" sldId="1728"/>
            <ac:picMk id="61" creationId="{32C579C5-A735-7C7E-3D77-27F435847503}"/>
          </ac:picMkLst>
        </pc:picChg>
      </pc:sldChg>
      <pc:sldChg chg="addSp delSp modSp mod ord modNotesTx">
        <pc:chgData name="Marie-Claude Gélineau" userId="1e2990c6-7120-47dd-afca-69c8b9633293" providerId="ADAL" clId="{B7B4E545-C2DC-4AB4-B054-0C4216BC998C}" dt="2024-11-13T00:47:44.968" v="3840" actId="108"/>
        <pc:sldMkLst>
          <pc:docMk/>
          <pc:sldMk cId="2890836907" sldId="1729"/>
        </pc:sldMkLst>
        <pc:spChg chg="add mod">
          <ac:chgData name="Marie-Claude Gélineau" userId="1e2990c6-7120-47dd-afca-69c8b9633293" providerId="ADAL" clId="{B7B4E545-C2DC-4AB4-B054-0C4216BC998C}" dt="2024-11-12T22:40:05.046" v="2692" actId="14100"/>
          <ac:spMkLst>
            <pc:docMk/>
            <pc:sldMk cId="2890836907" sldId="1729"/>
            <ac:spMk id="5" creationId="{66C3C0AA-96E7-986E-F2D7-C9645931890F}"/>
          </ac:spMkLst>
        </pc:spChg>
        <pc:spChg chg="mod">
          <ac:chgData name="Marie-Claude Gélineau" userId="1e2990c6-7120-47dd-afca-69c8b9633293" providerId="ADAL" clId="{B7B4E545-C2DC-4AB4-B054-0C4216BC998C}" dt="2024-11-12T22:41:31.950" v="2727" actId="1076"/>
          <ac:spMkLst>
            <pc:docMk/>
            <pc:sldMk cId="2890836907" sldId="1729"/>
            <ac:spMk id="8" creationId="{73C1F278-F486-EAE4-A852-D9C7BE2DD314}"/>
          </ac:spMkLst>
        </pc:spChg>
        <pc:spChg chg="del">
          <ac:chgData name="Marie-Claude Gélineau" userId="1e2990c6-7120-47dd-afca-69c8b9633293" providerId="ADAL" clId="{B7B4E545-C2DC-4AB4-B054-0C4216BC998C}" dt="2024-11-12T22:39:48.455" v="2650" actId="478"/>
          <ac:spMkLst>
            <pc:docMk/>
            <pc:sldMk cId="2890836907" sldId="1729"/>
            <ac:spMk id="11" creationId="{30B265BE-CD4C-1A6E-161C-DB258F2E7840}"/>
          </ac:spMkLst>
        </pc:spChg>
        <pc:spChg chg="mod">
          <ac:chgData name="Marie-Claude Gélineau" userId="1e2990c6-7120-47dd-afca-69c8b9633293" providerId="ADAL" clId="{B7B4E545-C2DC-4AB4-B054-0C4216BC998C}" dt="2024-11-12T22:41:27.447" v="2726" actId="1036"/>
          <ac:spMkLst>
            <pc:docMk/>
            <pc:sldMk cId="2890836907" sldId="1729"/>
            <ac:spMk id="24" creationId="{39AF024A-D52B-3F34-8AC9-0743A11784CA}"/>
          </ac:spMkLst>
        </pc:spChg>
        <pc:spChg chg="mod">
          <ac:chgData name="Marie-Claude Gélineau" userId="1e2990c6-7120-47dd-afca-69c8b9633293" providerId="ADAL" clId="{B7B4E545-C2DC-4AB4-B054-0C4216BC998C}" dt="2024-11-12T22:41:27.447" v="2726" actId="1036"/>
          <ac:spMkLst>
            <pc:docMk/>
            <pc:sldMk cId="2890836907" sldId="1729"/>
            <ac:spMk id="26" creationId="{357AD730-B2F9-56A5-F7B0-AF57473CF428}"/>
          </ac:spMkLst>
        </pc:spChg>
        <pc:spChg chg="mod">
          <ac:chgData name="Marie-Claude Gélineau" userId="1e2990c6-7120-47dd-afca-69c8b9633293" providerId="ADAL" clId="{B7B4E545-C2DC-4AB4-B054-0C4216BC998C}" dt="2024-11-12T22:41:27.447" v="2726" actId="1036"/>
          <ac:spMkLst>
            <pc:docMk/>
            <pc:sldMk cId="2890836907" sldId="1729"/>
            <ac:spMk id="29" creationId="{218A3455-5B77-588A-7F49-FEC161F50325}"/>
          </ac:spMkLst>
        </pc:spChg>
        <pc:spChg chg="mod">
          <ac:chgData name="Marie-Claude Gélineau" userId="1e2990c6-7120-47dd-afca-69c8b9633293" providerId="ADAL" clId="{B7B4E545-C2DC-4AB4-B054-0C4216BC998C}" dt="2024-11-12T22:41:27.447" v="2726" actId="1036"/>
          <ac:spMkLst>
            <pc:docMk/>
            <pc:sldMk cId="2890836907" sldId="1729"/>
            <ac:spMk id="30" creationId="{7EEFDE75-D6DE-D2F1-45C0-30BE95E34F67}"/>
          </ac:spMkLst>
        </pc:spChg>
        <pc:spChg chg="mod">
          <ac:chgData name="Marie-Claude Gélineau" userId="1e2990c6-7120-47dd-afca-69c8b9633293" providerId="ADAL" clId="{B7B4E545-C2DC-4AB4-B054-0C4216BC998C}" dt="2024-11-13T00:47:44.968" v="3840" actId="108"/>
          <ac:spMkLst>
            <pc:docMk/>
            <pc:sldMk cId="2890836907" sldId="1729"/>
            <ac:spMk id="31" creationId="{141A7159-BF06-D733-4DF5-5154CADDB4A0}"/>
          </ac:spMkLst>
        </pc:spChg>
        <pc:spChg chg="add mod">
          <ac:chgData name="Marie-Claude Gélineau" userId="1e2990c6-7120-47dd-afca-69c8b9633293" providerId="ADAL" clId="{B7B4E545-C2DC-4AB4-B054-0C4216BC998C}" dt="2024-11-12T22:41:27.447" v="2726" actId="1036"/>
          <ac:spMkLst>
            <pc:docMk/>
            <pc:sldMk cId="2890836907" sldId="1729"/>
            <ac:spMk id="32" creationId="{1D014653-5806-F686-B25A-656E9B6596BC}"/>
          </ac:spMkLst>
        </pc:spChg>
        <pc:spChg chg="add mod">
          <ac:chgData name="Marie-Claude Gélineau" userId="1e2990c6-7120-47dd-afca-69c8b9633293" providerId="ADAL" clId="{B7B4E545-C2DC-4AB4-B054-0C4216BC998C}" dt="2024-11-12T22:41:39.966" v="2729" actId="1076"/>
          <ac:spMkLst>
            <pc:docMk/>
            <pc:sldMk cId="2890836907" sldId="1729"/>
            <ac:spMk id="33" creationId="{C15E41B6-4FDC-CA3B-1DE6-418FD1D8281D}"/>
          </ac:spMkLst>
        </pc:spChg>
        <pc:spChg chg="mod">
          <ac:chgData name="Marie-Claude Gélineau" userId="1e2990c6-7120-47dd-afca-69c8b9633293" providerId="ADAL" clId="{B7B4E545-C2DC-4AB4-B054-0C4216BC998C}" dt="2024-11-12T22:42:09.894" v="2731"/>
          <ac:spMkLst>
            <pc:docMk/>
            <pc:sldMk cId="2890836907" sldId="1729"/>
            <ac:spMk id="35" creationId="{6CDA8662-E1E9-57B0-ABB1-17F2E474B259}"/>
          </ac:spMkLst>
        </pc:spChg>
        <pc:spChg chg="mod">
          <ac:chgData name="Marie-Claude Gélineau" userId="1e2990c6-7120-47dd-afca-69c8b9633293" providerId="ADAL" clId="{B7B4E545-C2DC-4AB4-B054-0C4216BC998C}" dt="2024-11-12T22:42:09.894" v="2731"/>
          <ac:spMkLst>
            <pc:docMk/>
            <pc:sldMk cId="2890836907" sldId="1729"/>
            <ac:spMk id="36" creationId="{C2868D64-BF53-335D-41AC-2489EF161643}"/>
          </ac:spMkLst>
        </pc:spChg>
        <pc:grpChg chg="del">
          <ac:chgData name="Marie-Claude Gélineau" userId="1e2990c6-7120-47dd-afca-69c8b9633293" providerId="ADAL" clId="{B7B4E545-C2DC-4AB4-B054-0C4216BC998C}" dt="2024-11-12T22:42:09.415" v="2730" actId="478"/>
          <ac:grpSpMkLst>
            <pc:docMk/>
            <pc:sldMk cId="2890836907" sldId="1729"/>
            <ac:grpSpMk id="3" creationId="{440C6ABE-22EB-9A4E-4CA7-FF50A962D426}"/>
          </ac:grpSpMkLst>
        </pc:grpChg>
        <pc:grpChg chg="add mod">
          <ac:chgData name="Marie-Claude Gélineau" userId="1e2990c6-7120-47dd-afca-69c8b9633293" providerId="ADAL" clId="{B7B4E545-C2DC-4AB4-B054-0C4216BC998C}" dt="2024-11-12T22:42:09.894" v="2731"/>
          <ac:grpSpMkLst>
            <pc:docMk/>
            <pc:sldMk cId="2890836907" sldId="1729"/>
            <ac:grpSpMk id="34" creationId="{F73EA437-36CA-70B3-8998-B8CA3D95A9E5}"/>
          </ac:grpSpMkLst>
        </pc:grpChg>
        <pc:picChg chg="mod">
          <ac:chgData name="Marie-Claude Gélineau" userId="1e2990c6-7120-47dd-afca-69c8b9633293" providerId="ADAL" clId="{B7B4E545-C2DC-4AB4-B054-0C4216BC998C}" dt="2024-11-12T22:41:27.447" v="2726" actId="1036"/>
          <ac:picMkLst>
            <pc:docMk/>
            <pc:sldMk cId="2890836907" sldId="1729"/>
            <ac:picMk id="10" creationId="{AB982065-2EFA-2E3F-3302-24EC367A8565}"/>
          </ac:picMkLst>
        </pc:picChg>
        <pc:picChg chg="mod">
          <ac:chgData name="Marie-Claude Gélineau" userId="1e2990c6-7120-47dd-afca-69c8b9633293" providerId="ADAL" clId="{B7B4E545-C2DC-4AB4-B054-0C4216BC998C}" dt="2024-11-12T22:41:27.447" v="2726" actId="1036"/>
          <ac:picMkLst>
            <pc:docMk/>
            <pc:sldMk cId="2890836907" sldId="1729"/>
            <ac:picMk id="15" creationId="{B283C733-6E02-5719-B4CC-5470838B5DBD}"/>
          </ac:picMkLst>
        </pc:picChg>
        <pc:picChg chg="mod">
          <ac:chgData name="Marie-Claude Gélineau" userId="1e2990c6-7120-47dd-afca-69c8b9633293" providerId="ADAL" clId="{B7B4E545-C2DC-4AB4-B054-0C4216BC998C}" dt="2024-11-12T22:41:27.447" v="2726" actId="1036"/>
          <ac:picMkLst>
            <pc:docMk/>
            <pc:sldMk cId="2890836907" sldId="1729"/>
            <ac:picMk id="16" creationId="{8462C8E2-1C74-A4B0-781A-A5A13779145F}"/>
          </ac:picMkLst>
        </pc:picChg>
        <pc:picChg chg="mod">
          <ac:chgData name="Marie-Claude Gélineau" userId="1e2990c6-7120-47dd-afca-69c8b9633293" providerId="ADAL" clId="{B7B4E545-C2DC-4AB4-B054-0C4216BC998C}" dt="2024-11-12T22:41:27.447" v="2726" actId="1036"/>
          <ac:picMkLst>
            <pc:docMk/>
            <pc:sldMk cId="2890836907" sldId="1729"/>
            <ac:picMk id="23" creationId="{1D5793E5-17E8-BE3E-A0B4-B06E7377D46F}"/>
          </ac:picMkLst>
        </pc:picChg>
      </pc:sldChg>
      <pc:sldChg chg="addSp delSp modSp mod ord modNotesTx">
        <pc:chgData name="Marie-Claude Gélineau" userId="1e2990c6-7120-47dd-afca-69c8b9633293" providerId="ADAL" clId="{B7B4E545-C2DC-4AB4-B054-0C4216BC998C}" dt="2024-11-12T23:40:51.149" v="2883" actId="20577"/>
        <pc:sldMkLst>
          <pc:docMk/>
          <pc:sldMk cId="2436254655" sldId="1730"/>
        </pc:sldMkLst>
        <pc:spChg chg="mod">
          <ac:chgData name="Marie-Claude Gélineau" userId="1e2990c6-7120-47dd-afca-69c8b9633293" providerId="ADAL" clId="{B7B4E545-C2DC-4AB4-B054-0C4216BC998C}" dt="2024-11-12T23:40:51.149" v="2883" actId="20577"/>
          <ac:spMkLst>
            <pc:docMk/>
            <pc:sldMk cId="2436254655" sldId="1730"/>
            <ac:spMk id="3" creationId="{DE1E0D62-A095-0F02-95D2-137F0EF376A4}"/>
          </ac:spMkLst>
        </pc:spChg>
        <pc:spChg chg="mod">
          <ac:chgData name="Marie-Claude Gélineau" userId="1e2990c6-7120-47dd-afca-69c8b9633293" providerId="ADAL" clId="{B7B4E545-C2DC-4AB4-B054-0C4216BC998C}" dt="2024-11-12T22:42:25.314" v="2735"/>
          <ac:spMkLst>
            <pc:docMk/>
            <pc:sldMk cId="2436254655" sldId="1730"/>
            <ac:spMk id="4" creationId="{257111EA-6F25-40A2-9B05-94D769C42872}"/>
          </ac:spMkLst>
        </pc:spChg>
        <pc:spChg chg="mod">
          <ac:chgData name="Marie-Claude Gélineau" userId="1e2990c6-7120-47dd-afca-69c8b9633293" providerId="ADAL" clId="{B7B4E545-C2DC-4AB4-B054-0C4216BC998C}" dt="2024-11-12T22:42:25.314" v="2735"/>
          <ac:spMkLst>
            <pc:docMk/>
            <pc:sldMk cId="2436254655" sldId="1730"/>
            <ac:spMk id="5" creationId="{1621FBB8-A50A-A545-D11E-105D8A341E2A}"/>
          </ac:spMkLst>
        </pc:spChg>
        <pc:spChg chg="add mod">
          <ac:chgData name="Marie-Claude Gélineau" userId="1e2990c6-7120-47dd-afca-69c8b9633293" providerId="ADAL" clId="{B7B4E545-C2DC-4AB4-B054-0C4216BC998C}" dt="2024-11-12T22:43:09.528" v="2807" actId="20577"/>
          <ac:spMkLst>
            <pc:docMk/>
            <pc:sldMk cId="2436254655" sldId="1730"/>
            <ac:spMk id="6" creationId="{AF4727F4-F062-522B-0F00-5DA5F245A888}"/>
          </ac:spMkLst>
        </pc:spChg>
        <pc:spChg chg="mod">
          <ac:chgData name="Marie-Claude Gélineau" userId="1e2990c6-7120-47dd-afca-69c8b9633293" providerId="ADAL" clId="{B7B4E545-C2DC-4AB4-B054-0C4216BC998C}" dt="2024-11-12T22:45:42.028" v="2830" actId="6549"/>
          <ac:spMkLst>
            <pc:docMk/>
            <pc:sldMk cId="2436254655" sldId="1730"/>
            <ac:spMk id="27" creationId="{A8822391-D832-8946-DA1A-EF21FCCB4808}"/>
          </ac:spMkLst>
        </pc:spChg>
        <pc:grpChg chg="add mod">
          <ac:chgData name="Marie-Claude Gélineau" userId="1e2990c6-7120-47dd-afca-69c8b9633293" providerId="ADAL" clId="{B7B4E545-C2DC-4AB4-B054-0C4216BC998C}" dt="2024-11-12T22:42:25.314" v="2735"/>
          <ac:grpSpMkLst>
            <pc:docMk/>
            <pc:sldMk cId="2436254655" sldId="1730"/>
            <ac:grpSpMk id="2" creationId="{06B39E56-120A-F245-5530-EAECF4255202}"/>
          </ac:grpSpMkLst>
        </pc:grpChg>
        <pc:grpChg chg="del">
          <ac:chgData name="Marie-Claude Gélineau" userId="1e2990c6-7120-47dd-afca-69c8b9633293" providerId="ADAL" clId="{B7B4E545-C2DC-4AB4-B054-0C4216BC998C}" dt="2024-11-12T22:42:24.094" v="2734" actId="478"/>
          <ac:grpSpMkLst>
            <pc:docMk/>
            <pc:sldMk cId="2436254655" sldId="1730"/>
            <ac:grpSpMk id="14" creationId="{05E4DAD4-8C2A-E7C5-F093-457E61B663E4}"/>
          </ac:grpSpMkLst>
        </pc:grpChg>
        <pc:grpChg chg="mod">
          <ac:chgData name="Marie-Claude Gélineau" userId="1e2990c6-7120-47dd-afca-69c8b9633293" providerId="ADAL" clId="{B7B4E545-C2DC-4AB4-B054-0C4216BC998C}" dt="2024-11-12T22:42:58.298" v="2772" actId="1036"/>
          <ac:grpSpMkLst>
            <pc:docMk/>
            <pc:sldMk cId="2436254655" sldId="1730"/>
            <ac:grpSpMk id="32" creationId="{EA469DB9-0611-735F-0597-E5D63C6BA6D2}"/>
          </ac:grpSpMkLst>
        </pc:grpChg>
        <pc:grpChg chg="mod">
          <ac:chgData name="Marie-Claude Gélineau" userId="1e2990c6-7120-47dd-afca-69c8b9633293" providerId="ADAL" clId="{B7B4E545-C2DC-4AB4-B054-0C4216BC998C}" dt="2024-11-12T22:42:58.298" v="2772" actId="1036"/>
          <ac:grpSpMkLst>
            <pc:docMk/>
            <pc:sldMk cId="2436254655" sldId="1730"/>
            <ac:grpSpMk id="35" creationId="{BBF735EC-1096-875D-8210-6CDB91FCA500}"/>
          </ac:grpSpMkLst>
        </pc:grpChg>
        <pc:grpChg chg="mod">
          <ac:chgData name="Marie-Claude Gélineau" userId="1e2990c6-7120-47dd-afca-69c8b9633293" providerId="ADAL" clId="{B7B4E545-C2DC-4AB4-B054-0C4216BC998C}" dt="2024-11-12T22:42:58.298" v="2772" actId="1036"/>
          <ac:grpSpMkLst>
            <pc:docMk/>
            <pc:sldMk cId="2436254655" sldId="1730"/>
            <ac:grpSpMk id="38" creationId="{BCBA8280-D61F-A07D-E29E-275D82E86FEE}"/>
          </ac:grpSpMkLst>
        </pc:grpChg>
      </pc:sldChg>
      <pc:sldChg chg="modNotesTx">
        <pc:chgData name="Marie-Claude Gélineau" userId="1e2990c6-7120-47dd-afca-69c8b9633293" providerId="ADAL" clId="{B7B4E545-C2DC-4AB4-B054-0C4216BC998C}" dt="2024-11-12T23:51:38.004" v="3002" actId="6549"/>
        <pc:sldMkLst>
          <pc:docMk/>
          <pc:sldMk cId="2932913251" sldId="1731"/>
        </pc:sldMkLst>
      </pc:sldChg>
      <pc:sldChg chg="modNotesTx">
        <pc:chgData name="Marie-Claude Gélineau" userId="1e2990c6-7120-47dd-afca-69c8b9633293" providerId="ADAL" clId="{B7B4E545-C2DC-4AB4-B054-0C4216BC998C}" dt="2024-11-12T23:51:34.476" v="3001" actId="6549"/>
        <pc:sldMkLst>
          <pc:docMk/>
          <pc:sldMk cId="2679146363" sldId="1732"/>
        </pc:sldMkLst>
      </pc:sldChg>
      <pc:sldChg chg="addSp delSp modSp mod modNotesTx">
        <pc:chgData name="Marie-Claude Gélineau" userId="1e2990c6-7120-47dd-afca-69c8b9633293" providerId="ADAL" clId="{B7B4E545-C2DC-4AB4-B054-0C4216BC998C}" dt="2024-11-13T00:03:02.574" v="3221" actId="6549"/>
        <pc:sldMkLst>
          <pc:docMk/>
          <pc:sldMk cId="4230208903" sldId="1733"/>
        </pc:sldMkLst>
        <pc:spChg chg="del">
          <ac:chgData name="Marie-Claude Gélineau" userId="1e2990c6-7120-47dd-afca-69c8b9633293" providerId="ADAL" clId="{B7B4E545-C2DC-4AB4-B054-0C4216BC998C}" dt="2024-11-13T00:02:18.524" v="3176" actId="478"/>
          <ac:spMkLst>
            <pc:docMk/>
            <pc:sldMk cId="4230208903" sldId="1733"/>
            <ac:spMk id="11" creationId="{0571A7CB-9982-1CFA-7BF8-02104155EC4A}"/>
          </ac:spMkLst>
        </pc:spChg>
        <pc:spChg chg="add mod">
          <ac:chgData name="Marie-Claude Gélineau" userId="1e2990c6-7120-47dd-afca-69c8b9633293" providerId="ADAL" clId="{B7B4E545-C2DC-4AB4-B054-0C4216BC998C}" dt="2024-11-13T00:02:40.388" v="3220" actId="20577"/>
          <ac:spMkLst>
            <pc:docMk/>
            <pc:sldMk cId="4230208903" sldId="1733"/>
            <ac:spMk id="22" creationId="{16C899F9-80A1-B10E-2E6B-011FFE9E1DFB}"/>
          </ac:spMkLst>
        </pc:spChg>
        <pc:spChg chg="mod">
          <ac:chgData name="Marie-Claude Gélineau" userId="1e2990c6-7120-47dd-afca-69c8b9633293" providerId="ADAL" clId="{B7B4E545-C2DC-4AB4-B054-0C4216BC998C}" dt="2024-11-13T00:02:26.376" v="3178"/>
          <ac:spMkLst>
            <pc:docMk/>
            <pc:sldMk cId="4230208903" sldId="1733"/>
            <ac:spMk id="25" creationId="{B77FE1CA-BC82-DC9C-B1F0-98265B6F093B}"/>
          </ac:spMkLst>
        </pc:spChg>
        <pc:spChg chg="mod">
          <ac:chgData name="Marie-Claude Gélineau" userId="1e2990c6-7120-47dd-afca-69c8b9633293" providerId="ADAL" clId="{B7B4E545-C2DC-4AB4-B054-0C4216BC998C}" dt="2024-11-13T00:02:26.376" v="3178"/>
          <ac:spMkLst>
            <pc:docMk/>
            <pc:sldMk cId="4230208903" sldId="1733"/>
            <ac:spMk id="26" creationId="{4F146892-43B3-F0BB-18E1-FA2052F28503}"/>
          </ac:spMkLst>
        </pc:spChg>
        <pc:grpChg chg="del">
          <ac:chgData name="Marie-Claude Gélineau" userId="1e2990c6-7120-47dd-afca-69c8b9633293" providerId="ADAL" clId="{B7B4E545-C2DC-4AB4-B054-0C4216BC998C}" dt="2024-11-12T23:51:56.904" v="3004" actId="478"/>
          <ac:grpSpMkLst>
            <pc:docMk/>
            <pc:sldMk cId="4230208903" sldId="1733"/>
            <ac:grpSpMk id="3" creationId="{41674F76-2DDE-9637-608D-AC7503413A24}"/>
          </ac:grpSpMkLst>
        </pc:grpChg>
        <pc:grpChg chg="add mod">
          <ac:chgData name="Marie-Claude Gélineau" userId="1e2990c6-7120-47dd-afca-69c8b9633293" providerId="ADAL" clId="{B7B4E545-C2DC-4AB4-B054-0C4216BC998C}" dt="2024-11-13T00:02:26.376" v="3178"/>
          <ac:grpSpMkLst>
            <pc:docMk/>
            <pc:sldMk cId="4230208903" sldId="1733"/>
            <ac:grpSpMk id="23" creationId="{7F6CA84E-D749-FD12-60B9-908731E06953}"/>
          </ac:grpSpMkLst>
        </pc:grpChg>
      </pc:sldChg>
      <pc:sldChg chg="addSp delSp modSp mod modNotesTx">
        <pc:chgData name="Marie-Claude Gélineau" userId="1e2990c6-7120-47dd-afca-69c8b9633293" providerId="ADAL" clId="{B7B4E545-C2DC-4AB4-B054-0C4216BC998C}" dt="2024-11-13T00:10:44.355" v="3382" actId="6549"/>
        <pc:sldMkLst>
          <pc:docMk/>
          <pc:sldMk cId="3325380049" sldId="1734"/>
        </pc:sldMkLst>
        <pc:spChg chg="mod">
          <ac:chgData name="Marie-Claude Gélineau" userId="1e2990c6-7120-47dd-afca-69c8b9633293" providerId="ADAL" clId="{B7B4E545-C2DC-4AB4-B054-0C4216BC998C}" dt="2024-11-13T00:10:20.291" v="3362"/>
          <ac:spMkLst>
            <pc:docMk/>
            <pc:sldMk cId="3325380049" sldId="1734"/>
            <ac:spMk id="10" creationId="{DBE9946F-D7C8-6E70-DA20-18CA4ED962AB}"/>
          </ac:spMkLst>
        </pc:spChg>
        <pc:spChg chg="mod">
          <ac:chgData name="Marie-Claude Gélineau" userId="1e2990c6-7120-47dd-afca-69c8b9633293" providerId="ADAL" clId="{B7B4E545-C2DC-4AB4-B054-0C4216BC998C}" dt="2024-11-13T00:10:30.061" v="3380" actId="20577"/>
          <ac:spMkLst>
            <pc:docMk/>
            <pc:sldMk cId="3325380049" sldId="1734"/>
            <ac:spMk id="11" creationId="{B77FB90E-DD0F-007D-D178-2AA562725A04}"/>
          </ac:spMkLst>
        </pc:spChg>
        <pc:spChg chg="mod">
          <ac:chgData name="Marie-Claude Gélineau" userId="1e2990c6-7120-47dd-afca-69c8b9633293" providerId="ADAL" clId="{B7B4E545-C2DC-4AB4-B054-0C4216BC998C}" dt="2024-11-13T00:10:20.291" v="3362"/>
          <ac:spMkLst>
            <pc:docMk/>
            <pc:sldMk cId="3325380049" sldId="1734"/>
            <ac:spMk id="25" creationId="{4F274C75-36BB-D591-8B01-5F597B5460F2}"/>
          </ac:spMkLst>
        </pc:spChg>
        <pc:spChg chg="mod">
          <ac:chgData name="Marie-Claude Gélineau" userId="1e2990c6-7120-47dd-afca-69c8b9633293" providerId="ADAL" clId="{B7B4E545-C2DC-4AB4-B054-0C4216BC998C}" dt="2024-11-13T00:10:37.779" v="3381" actId="1076"/>
          <ac:spMkLst>
            <pc:docMk/>
            <pc:sldMk cId="3325380049" sldId="1734"/>
            <ac:spMk id="42" creationId="{26ED2577-9DA8-40BC-3A2F-9EF6F2C71D50}"/>
          </ac:spMkLst>
        </pc:spChg>
        <pc:grpChg chg="del">
          <ac:chgData name="Marie-Claude Gélineau" userId="1e2990c6-7120-47dd-afca-69c8b9633293" providerId="ADAL" clId="{B7B4E545-C2DC-4AB4-B054-0C4216BC998C}" dt="2024-11-13T00:10:13.326" v="3361" actId="478"/>
          <ac:grpSpMkLst>
            <pc:docMk/>
            <pc:sldMk cId="3325380049" sldId="1734"/>
            <ac:grpSpMk id="3" creationId="{530832BA-280C-79BA-EFE1-72C0A5EC5BAB}"/>
          </ac:grpSpMkLst>
        </pc:grpChg>
        <pc:grpChg chg="add mod">
          <ac:chgData name="Marie-Claude Gélineau" userId="1e2990c6-7120-47dd-afca-69c8b9633293" providerId="ADAL" clId="{B7B4E545-C2DC-4AB4-B054-0C4216BC998C}" dt="2024-11-13T00:10:20.291" v="3362"/>
          <ac:grpSpMkLst>
            <pc:docMk/>
            <pc:sldMk cId="3325380049" sldId="1734"/>
            <ac:grpSpMk id="5" creationId="{201A2045-A93E-BBC9-290B-835D0CF26627}"/>
          </ac:grpSpMkLst>
        </pc:grpChg>
      </pc:sldChg>
      <pc:sldChg chg="addSp delSp modSp mod modNotesTx">
        <pc:chgData name="Marie-Claude Gélineau" userId="1e2990c6-7120-47dd-afca-69c8b9633293" providerId="ADAL" clId="{B7B4E545-C2DC-4AB4-B054-0C4216BC998C}" dt="2024-11-13T00:51:20.293" v="3881" actId="6549"/>
        <pc:sldMkLst>
          <pc:docMk/>
          <pc:sldMk cId="1608595166" sldId="1735"/>
        </pc:sldMkLst>
        <pc:spChg chg="mod">
          <ac:chgData name="Marie-Claude Gélineau" userId="1e2990c6-7120-47dd-afca-69c8b9633293" providerId="ADAL" clId="{B7B4E545-C2DC-4AB4-B054-0C4216BC998C}" dt="2024-11-13T00:11:44.844" v="3407" actId="20577"/>
          <ac:spMkLst>
            <pc:docMk/>
            <pc:sldMk cId="1608595166" sldId="1735"/>
            <ac:spMk id="11" creationId="{FDEDE18A-F069-5227-4795-00AB5BD8F0D6}"/>
          </ac:spMkLst>
        </pc:spChg>
        <pc:spChg chg="mod">
          <ac:chgData name="Marie-Claude Gélineau" userId="1e2990c6-7120-47dd-afca-69c8b9633293" providerId="ADAL" clId="{B7B4E545-C2DC-4AB4-B054-0C4216BC998C}" dt="2024-11-13T00:11:58.109" v="3410" actId="1076"/>
          <ac:spMkLst>
            <pc:docMk/>
            <pc:sldMk cId="1608595166" sldId="1735"/>
            <ac:spMk id="22" creationId="{19BAEE7F-BC25-DDFD-77E1-525F361DF303}"/>
          </ac:spMkLst>
        </pc:spChg>
        <pc:spChg chg="mod">
          <ac:chgData name="Marie-Claude Gélineau" userId="1e2990c6-7120-47dd-afca-69c8b9633293" providerId="ADAL" clId="{B7B4E545-C2DC-4AB4-B054-0C4216BC998C}" dt="2024-11-13T00:11:31.477" v="3384"/>
          <ac:spMkLst>
            <pc:docMk/>
            <pc:sldMk cId="1608595166" sldId="1735"/>
            <ac:spMk id="23" creationId="{2DEAA310-CB1D-FF9D-506B-45B84DDFCCE6}"/>
          </ac:spMkLst>
        </pc:spChg>
        <pc:spChg chg="mod">
          <ac:chgData name="Marie-Claude Gélineau" userId="1e2990c6-7120-47dd-afca-69c8b9633293" providerId="ADAL" clId="{B7B4E545-C2DC-4AB4-B054-0C4216BC998C}" dt="2024-11-13T00:11:31.477" v="3384"/>
          <ac:spMkLst>
            <pc:docMk/>
            <pc:sldMk cId="1608595166" sldId="1735"/>
            <ac:spMk id="25" creationId="{75E9BB8D-5F99-DAF9-221D-BC1B8E4279B4}"/>
          </ac:spMkLst>
        </pc:spChg>
        <pc:spChg chg="mod">
          <ac:chgData name="Marie-Claude Gélineau" userId="1e2990c6-7120-47dd-afca-69c8b9633293" providerId="ADAL" clId="{B7B4E545-C2DC-4AB4-B054-0C4216BC998C}" dt="2024-11-13T00:11:51.213" v="3408" actId="1076"/>
          <ac:spMkLst>
            <pc:docMk/>
            <pc:sldMk cId="1608595166" sldId="1735"/>
            <ac:spMk id="26" creationId="{108FD121-048D-DC65-AA83-9127A1F5C739}"/>
          </ac:spMkLst>
        </pc:spChg>
        <pc:spChg chg="mod">
          <ac:chgData name="Marie-Claude Gélineau" userId="1e2990c6-7120-47dd-afca-69c8b9633293" providerId="ADAL" clId="{B7B4E545-C2DC-4AB4-B054-0C4216BC998C}" dt="2024-11-13T00:11:39.790" v="3402" actId="20577"/>
          <ac:spMkLst>
            <pc:docMk/>
            <pc:sldMk cId="1608595166" sldId="1735"/>
            <ac:spMk id="31" creationId="{EB56A7A4-49B3-8616-36F9-D48053507AC5}"/>
          </ac:spMkLst>
        </pc:spChg>
        <pc:grpChg chg="del">
          <ac:chgData name="Marie-Claude Gélineau" userId="1e2990c6-7120-47dd-afca-69c8b9633293" providerId="ADAL" clId="{B7B4E545-C2DC-4AB4-B054-0C4216BC998C}" dt="2024-11-13T00:11:25.965" v="3383" actId="478"/>
          <ac:grpSpMkLst>
            <pc:docMk/>
            <pc:sldMk cId="1608595166" sldId="1735"/>
            <ac:grpSpMk id="3" creationId="{0D3E8641-F6EB-96C7-43A6-C4366CEB2308}"/>
          </ac:grpSpMkLst>
        </pc:grpChg>
        <pc:grpChg chg="add mod">
          <ac:chgData name="Marie-Claude Gélineau" userId="1e2990c6-7120-47dd-afca-69c8b9633293" providerId="ADAL" clId="{B7B4E545-C2DC-4AB4-B054-0C4216BC998C}" dt="2024-11-13T00:11:31.477" v="3384"/>
          <ac:grpSpMkLst>
            <pc:docMk/>
            <pc:sldMk cId="1608595166" sldId="1735"/>
            <ac:grpSpMk id="5" creationId="{F81F3DB0-1F4D-BA55-BC1A-CF852C0EBF34}"/>
          </ac:grpSpMkLst>
        </pc:grpChg>
        <pc:picChg chg="mod">
          <ac:chgData name="Marie-Claude Gélineau" userId="1e2990c6-7120-47dd-afca-69c8b9633293" providerId="ADAL" clId="{B7B4E545-C2DC-4AB4-B054-0C4216BC998C}" dt="2024-11-13T00:11:52.924" v="3409" actId="1076"/>
          <ac:picMkLst>
            <pc:docMk/>
            <pc:sldMk cId="1608595166" sldId="1735"/>
            <ac:picMk id="10" creationId="{FCE39DD5-894F-C1E7-5A7D-A8BBCC3B919F}"/>
          </ac:picMkLst>
        </pc:picChg>
      </pc:sldChg>
      <pc:sldChg chg="modNotesTx">
        <pc:chgData name="Marie-Claude Gélineau" userId="1e2990c6-7120-47dd-afca-69c8b9633293" providerId="ADAL" clId="{B7B4E545-C2DC-4AB4-B054-0C4216BC998C}" dt="2024-11-13T00:51:15.012" v="3880" actId="6549"/>
        <pc:sldMkLst>
          <pc:docMk/>
          <pc:sldMk cId="1267148388" sldId="1736"/>
        </pc:sldMkLst>
      </pc:sldChg>
      <pc:sldChg chg="delSp modSp mod modNotesTx">
        <pc:chgData name="Marie-Claude Gélineau" userId="1e2990c6-7120-47dd-afca-69c8b9633293" providerId="ADAL" clId="{B7B4E545-C2DC-4AB4-B054-0C4216BC998C}" dt="2024-11-13T00:12:50.201" v="3421" actId="6549"/>
        <pc:sldMkLst>
          <pc:docMk/>
          <pc:sldMk cId="3813753829" sldId="1737"/>
        </pc:sldMkLst>
        <pc:spChg chg="del">
          <ac:chgData name="Marie-Claude Gélineau" userId="1e2990c6-7120-47dd-afca-69c8b9633293" providerId="ADAL" clId="{B7B4E545-C2DC-4AB4-B054-0C4216BC998C}" dt="2024-11-13T00:12:20.198" v="3412" actId="478"/>
          <ac:spMkLst>
            <pc:docMk/>
            <pc:sldMk cId="3813753829" sldId="1737"/>
            <ac:spMk id="7" creationId="{6D9F5812-F720-163B-6DF4-AA0472B30AF0}"/>
          </ac:spMkLst>
        </pc:spChg>
        <pc:spChg chg="mod">
          <ac:chgData name="Marie-Claude Gélineau" userId="1e2990c6-7120-47dd-afca-69c8b9633293" providerId="ADAL" clId="{B7B4E545-C2DC-4AB4-B054-0C4216BC998C}" dt="2024-11-13T00:12:46.035" v="3420" actId="1076"/>
          <ac:spMkLst>
            <pc:docMk/>
            <pc:sldMk cId="3813753829" sldId="1737"/>
            <ac:spMk id="21" creationId="{145F79A4-5073-CBAE-9059-719C865EBFB9}"/>
          </ac:spMkLst>
        </pc:spChg>
        <pc:picChg chg="del">
          <ac:chgData name="Marie-Claude Gélineau" userId="1e2990c6-7120-47dd-afca-69c8b9633293" providerId="ADAL" clId="{B7B4E545-C2DC-4AB4-B054-0C4216BC998C}" dt="2024-11-13T00:12:18.203" v="3411" actId="478"/>
          <ac:picMkLst>
            <pc:docMk/>
            <pc:sldMk cId="3813753829" sldId="1737"/>
            <ac:picMk id="17" creationId="{9EB635C3-0A84-1BD1-8B15-1792DF03F3A8}"/>
          </ac:picMkLst>
        </pc:picChg>
      </pc:sldChg>
      <pc:sldChg chg="addSp delSp modSp add mod modNotesTx">
        <pc:chgData name="Marie-Claude Gélineau" userId="1e2990c6-7120-47dd-afca-69c8b9633293" providerId="ADAL" clId="{B7B4E545-C2DC-4AB4-B054-0C4216BC998C}" dt="2024-11-13T00:46:25.088" v="3818" actId="113"/>
        <pc:sldMkLst>
          <pc:docMk/>
          <pc:sldMk cId="3108226019" sldId="1738"/>
        </pc:sldMkLst>
        <pc:spChg chg="del mod">
          <ac:chgData name="Marie-Claude Gélineau" userId="1e2990c6-7120-47dd-afca-69c8b9633293" providerId="ADAL" clId="{B7B4E545-C2DC-4AB4-B054-0C4216BC998C}" dt="2024-11-12T22:26:14.554" v="2311" actId="478"/>
          <ac:spMkLst>
            <pc:docMk/>
            <pc:sldMk cId="3108226019" sldId="1738"/>
            <ac:spMk id="6" creationId="{268918C7-BE85-5382-691B-51A956A7500E}"/>
          </ac:spMkLst>
        </pc:spChg>
        <pc:spChg chg="mod">
          <ac:chgData name="Marie-Claude Gélineau" userId="1e2990c6-7120-47dd-afca-69c8b9633293" providerId="ADAL" clId="{B7B4E545-C2DC-4AB4-B054-0C4216BC998C}" dt="2024-11-13T00:46:16.319" v="3816" actId="113"/>
          <ac:spMkLst>
            <pc:docMk/>
            <pc:sldMk cId="3108226019" sldId="1738"/>
            <ac:spMk id="7" creationId="{2F6F7A15-BA75-0741-6974-C23E04A583EB}"/>
          </ac:spMkLst>
        </pc:spChg>
        <pc:spChg chg="mod">
          <ac:chgData name="Marie-Claude Gélineau" userId="1e2990c6-7120-47dd-afca-69c8b9633293" providerId="ADAL" clId="{B7B4E545-C2DC-4AB4-B054-0C4216BC998C}" dt="2024-11-12T22:25:51.473" v="2304" actId="14100"/>
          <ac:spMkLst>
            <pc:docMk/>
            <pc:sldMk cId="3108226019" sldId="1738"/>
            <ac:spMk id="10" creationId="{3B18681B-69EE-9976-FBAC-5CE9AE25DD54}"/>
          </ac:spMkLst>
        </pc:spChg>
        <pc:spChg chg="mod">
          <ac:chgData name="Marie-Claude Gélineau" userId="1e2990c6-7120-47dd-afca-69c8b9633293" providerId="ADAL" clId="{B7B4E545-C2DC-4AB4-B054-0C4216BC998C}" dt="2024-11-12T22:28:26.746" v="2357" actId="1076"/>
          <ac:spMkLst>
            <pc:docMk/>
            <pc:sldMk cId="3108226019" sldId="1738"/>
            <ac:spMk id="16" creationId="{250AED11-12E9-32F8-A0DE-91871231F5F6}"/>
          </ac:spMkLst>
        </pc:spChg>
        <pc:spChg chg="del">
          <ac:chgData name="Marie-Claude Gélineau" userId="1e2990c6-7120-47dd-afca-69c8b9633293" providerId="ADAL" clId="{B7B4E545-C2DC-4AB4-B054-0C4216BC998C}" dt="2024-11-12T22:27:52.515" v="2330" actId="478"/>
          <ac:spMkLst>
            <pc:docMk/>
            <pc:sldMk cId="3108226019" sldId="1738"/>
            <ac:spMk id="17" creationId="{62B0601C-EF4B-6CFA-84F4-42569B84F7D3}"/>
          </ac:spMkLst>
        </pc:spChg>
        <pc:spChg chg="add mod">
          <ac:chgData name="Marie-Claude Gélineau" userId="1e2990c6-7120-47dd-afca-69c8b9633293" providerId="ADAL" clId="{B7B4E545-C2DC-4AB4-B054-0C4216BC998C}" dt="2024-11-12T22:26:44.788" v="2315"/>
          <ac:spMkLst>
            <pc:docMk/>
            <pc:sldMk cId="3108226019" sldId="1738"/>
            <ac:spMk id="18" creationId="{13D8E3D7-91EA-ACC0-EC1E-F1223E8D3D63}"/>
          </ac:spMkLst>
        </pc:spChg>
        <pc:spChg chg="mod">
          <ac:chgData name="Marie-Claude Gélineau" userId="1e2990c6-7120-47dd-afca-69c8b9633293" providerId="ADAL" clId="{B7B4E545-C2DC-4AB4-B054-0C4216BC998C}" dt="2024-11-13T00:46:25.088" v="3818" actId="113"/>
          <ac:spMkLst>
            <pc:docMk/>
            <pc:sldMk cId="3108226019" sldId="1738"/>
            <ac:spMk id="20" creationId="{D20C1E23-567A-7A3E-197F-06A4DBBFF4F9}"/>
          </ac:spMkLst>
        </pc:spChg>
        <pc:spChg chg="del">
          <ac:chgData name="Marie-Claude Gélineau" userId="1e2990c6-7120-47dd-afca-69c8b9633293" providerId="ADAL" clId="{B7B4E545-C2DC-4AB4-B054-0C4216BC998C}" dt="2024-11-12T22:27:50.043" v="2329" actId="478"/>
          <ac:spMkLst>
            <pc:docMk/>
            <pc:sldMk cId="3108226019" sldId="1738"/>
            <ac:spMk id="21" creationId="{474CB95C-C3F9-9815-4796-45B4E7097BD6}"/>
          </ac:spMkLst>
        </pc:spChg>
        <pc:spChg chg="mod">
          <ac:chgData name="Marie-Claude Gélineau" userId="1e2990c6-7120-47dd-afca-69c8b9633293" providerId="ADAL" clId="{B7B4E545-C2DC-4AB4-B054-0C4216BC998C}" dt="2024-11-12T22:28:12.488" v="2345" actId="1036"/>
          <ac:spMkLst>
            <pc:docMk/>
            <pc:sldMk cId="3108226019" sldId="1738"/>
            <ac:spMk id="24" creationId="{E8C5F9E4-FF0D-87EC-55B3-88D67C35979F}"/>
          </ac:spMkLst>
        </pc:spChg>
        <pc:spChg chg="mod">
          <ac:chgData name="Marie-Claude Gélineau" userId="1e2990c6-7120-47dd-afca-69c8b9633293" providerId="ADAL" clId="{B7B4E545-C2DC-4AB4-B054-0C4216BC998C}" dt="2024-11-12T22:28:17.811" v="2356" actId="1035"/>
          <ac:spMkLst>
            <pc:docMk/>
            <pc:sldMk cId="3108226019" sldId="1738"/>
            <ac:spMk id="25" creationId="{199233D9-6976-F721-B8AF-E66657581168}"/>
          </ac:spMkLst>
        </pc:spChg>
        <pc:spChg chg="del">
          <ac:chgData name="Marie-Claude Gélineau" userId="1e2990c6-7120-47dd-afca-69c8b9633293" providerId="ADAL" clId="{B7B4E545-C2DC-4AB4-B054-0C4216BC998C}" dt="2024-11-12T22:27:50.043" v="2329" actId="478"/>
          <ac:spMkLst>
            <pc:docMk/>
            <pc:sldMk cId="3108226019" sldId="1738"/>
            <ac:spMk id="26" creationId="{A96C5954-D95A-17B7-AEBD-67F978E31262}"/>
          </ac:spMkLst>
        </pc:spChg>
        <pc:spChg chg="del">
          <ac:chgData name="Marie-Claude Gélineau" userId="1e2990c6-7120-47dd-afca-69c8b9633293" providerId="ADAL" clId="{B7B4E545-C2DC-4AB4-B054-0C4216BC998C}" dt="2024-11-12T22:27:52.515" v="2330" actId="478"/>
          <ac:spMkLst>
            <pc:docMk/>
            <pc:sldMk cId="3108226019" sldId="1738"/>
            <ac:spMk id="27" creationId="{783CBE45-7D32-1415-2C47-CF7EAAAC7D66}"/>
          </ac:spMkLst>
        </pc:spChg>
        <pc:picChg chg="add mod">
          <ac:chgData name="Marie-Claude Gélineau" userId="1e2990c6-7120-47dd-afca-69c8b9633293" providerId="ADAL" clId="{B7B4E545-C2DC-4AB4-B054-0C4216BC998C}" dt="2024-11-12T22:28:12.488" v="2345" actId="1036"/>
          <ac:picMkLst>
            <pc:docMk/>
            <pc:sldMk cId="3108226019" sldId="1738"/>
            <ac:picMk id="12" creationId="{48FAF0F7-300D-FC41-410B-71BCB3CD3411}"/>
          </ac:picMkLst>
        </pc:picChg>
        <pc:picChg chg="del">
          <ac:chgData name="Marie-Claude Gélineau" userId="1e2990c6-7120-47dd-afca-69c8b9633293" providerId="ADAL" clId="{B7B4E545-C2DC-4AB4-B054-0C4216BC998C}" dt="2024-11-12T22:26:14.554" v="2311" actId="478"/>
          <ac:picMkLst>
            <pc:docMk/>
            <pc:sldMk cId="3108226019" sldId="1738"/>
            <ac:picMk id="19" creationId="{1E43D864-28D2-6FE6-E6DA-BB4F4AF1139E}"/>
          </ac:picMkLst>
        </pc:picChg>
        <pc:picChg chg="add mod">
          <ac:chgData name="Marie-Claude Gélineau" userId="1e2990c6-7120-47dd-afca-69c8b9633293" providerId="ADAL" clId="{B7B4E545-C2DC-4AB4-B054-0C4216BC998C}" dt="2024-11-12T22:28:17.811" v="2356" actId="1035"/>
          <ac:picMkLst>
            <pc:docMk/>
            <pc:sldMk cId="3108226019" sldId="1738"/>
            <ac:picMk id="23" creationId="{03ED6479-EA2A-1104-9537-1958EB8E2117}"/>
          </ac:picMkLst>
        </pc:picChg>
        <pc:picChg chg="del">
          <ac:chgData name="Marie-Claude Gélineau" userId="1e2990c6-7120-47dd-afca-69c8b9633293" providerId="ADAL" clId="{B7B4E545-C2DC-4AB4-B054-0C4216BC998C}" dt="2024-11-12T22:27:19.394" v="2325" actId="478"/>
          <ac:picMkLst>
            <pc:docMk/>
            <pc:sldMk cId="3108226019" sldId="1738"/>
            <ac:picMk id="33" creationId="{1D35A213-5675-474B-E2E0-A37C28BE5902}"/>
          </ac:picMkLst>
        </pc:picChg>
        <pc:picChg chg="del">
          <ac:chgData name="Marie-Claude Gélineau" userId="1e2990c6-7120-47dd-afca-69c8b9633293" providerId="ADAL" clId="{B7B4E545-C2DC-4AB4-B054-0C4216BC998C}" dt="2024-11-12T22:27:50.043" v="2329" actId="478"/>
          <ac:picMkLst>
            <pc:docMk/>
            <pc:sldMk cId="3108226019" sldId="1738"/>
            <ac:picMk id="36" creationId="{3D3E7BA6-F7C6-DB25-280B-CE58EA8E282B}"/>
          </ac:picMkLst>
        </pc:picChg>
        <pc:picChg chg="del">
          <ac:chgData name="Marie-Claude Gélineau" userId="1e2990c6-7120-47dd-afca-69c8b9633293" providerId="ADAL" clId="{B7B4E545-C2DC-4AB4-B054-0C4216BC998C}" dt="2024-11-12T22:27:52.515" v="2330" actId="478"/>
          <ac:picMkLst>
            <pc:docMk/>
            <pc:sldMk cId="3108226019" sldId="1738"/>
            <ac:picMk id="38" creationId="{DC452A63-CDE8-9919-F28D-529DEA168F6B}"/>
          </ac:picMkLst>
        </pc:picChg>
      </pc:sldChg>
      <pc:sldChg chg="addSp delSp modSp add mod">
        <pc:chgData name="Marie-Claude Gélineau" userId="1e2990c6-7120-47dd-afca-69c8b9633293" providerId="ADAL" clId="{B7B4E545-C2DC-4AB4-B054-0C4216BC998C}" dt="2024-11-13T00:46:55.454" v="3829" actId="108"/>
        <pc:sldMkLst>
          <pc:docMk/>
          <pc:sldMk cId="1840001576" sldId="1739"/>
        </pc:sldMkLst>
        <pc:spChg chg="del">
          <ac:chgData name="Marie-Claude Gélineau" userId="1e2990c6-7120-47dd-afca-69c8b9633293" providerId="ADAL" clId="{B7B4E545-C2DC-4AB4-B054-0C4216BC998C}" dt="2024-11-12T22:29:11.635" v="2393" actId="478"/>
          <ac:spMkLst>
            <pc:docMk/>
            <pc:sldMk cId="1840001576" sldId="1739"/>
            <ac:spMk id="7" creationId="{A58EFCEA-F89C-8B27-3004-99889B98372B}"/>
          </ac:spMkLst>
        </pc:spChg>
        <pc:spChg chg="mod">
          <ac:chgData name="Marie-Claude Gélineau" userId="1e2990c6-7120-47dd-afca-69c8b9633293" providerId="ADAL" clId="{B7B4E545-C2DC-4AB4-B054-0C4216BC998C}" dt="2024-11-12T22:28:51.137" v="2390" actId="14100"/>
          <ac:spMkLst>
            <pc:docMk/>
            <pc:sldMk cId="1840001576" sldId="1739"/>
            <ac:spMk id="10" creationId="{2818C8FF-281A-51B4-B724-2C56018FD0B3}"/>
          </ac:spMkLst>
        </pc:spChg>
        <pc:spChg chg="mod">
          <ac:chgData name="Marie-Claude Gélineau" userId="1e2990c6-7120-47dd-afca-69c8b9633293" providerId="ADAL" clId="{B7B4E545-C2DC-4AB4-B054-0C4216BC998C}" dt="2024-11-12T22:31:40.012" v="2440" actId="114"/>
          <ac:spMkLst>
            <pc:docMk/>
            <pc:sldMk cId="1840001576" sldId="1739"/>
            <ac:spMk id="16" creationId="{FA81866A-5676-A4F9-4BDA-6FFB2BD324A9}"/>
          </ac:spMkLst>
        </pc:spChg>
        <pc:spChg chg="mod">
          <ac:chgData name="Marie-Claude Gélineau" userId="1e2990c6-7120-47dd-afca-69c8b9633293" providerId="ADAL" clId="{B7B4E545-C2DC-4AB4-B054-0C4216BC998C}" dt="2024-11-13T00:46:55.454" v="3829" actId="108"/>
          <ac:spMkLst>
            <pc:docMk/>
            <pc:sldMk cId="1840001576" sldId="1739"/>
            <ac:spMk id="18" creationId="{9F0781CB-2C41-B051-B4A1-69FE16A6D1CA}"/>
          </ac:spMkLst>
        </pc:spChg>
        <pc:spChg chg="del">
          <ac:chgData name="Marie-Claude Gélineau" userId="1e2990c6-7120-47dd-afca-69c8b9633293" providerId="ADAL" clId="{B7B4E545-C2DC-4AB4-B054-0C4216BC998C}" dt="2024-11-12T22:29:11.635" v="2393" actId="478"/>
          <ac:spMkLst>
            <pc:docMk/>
            <pc:sldMk cId="1840001576" sldId="1739"/>
            <ac:spMk id="20" creationId="{32BFB7FC-D68E-53DF-2B4C-8A74478BD722}"/>
          </ac:spMkLst>
        </pc:spChg>
        <pc:spChg chg="del">
          <ac:chgData name="Marie-Claude Gélineau" userId="1e2990c6-7120-47dd-afca-69c8b9633293" providerId="ADAL" clId="{B7B4E545-C2DC-4AB4-B054-0C4216BC998C}" dt="2024-11-12T22:29:11.635" v="2393" actId="478"/>
          <ac:spMkLst>
            <pc:docMk/>
            <pc:sldMk cId="1840001576" sldId="1739"/>
            <ac:spMk id="24" creationId="{B7ED9207-2AA5-A52D-A641-143DD7134287}"/>
          </ac:spMkLst>
        </pc:spChg>
        <pc:spChg chg="del">
          <ac:chgData name="Marie-Claude Gélineau" userId="1e2990c6-7120-47dd-afca-69c8b9633293" providerId="ADAL" clId="{B7B4E545-C2DC-4AB4-B054-0C4216BC998C}" dt="2024-11-12T22:29:11.635" v="2393" actId="478"/>
          <ac:spMkLst>
            <pc:docMk/>
            <pc:sldMk cId="1840001576" sldId="1739"/>
            <ac:spMk id="25" creationId="{A4F6FBA8-C77F-5C21-D49A-1820F47F1B7C}"/>
          </ac:spMkLst>
        </pc:spChg>
        <pc:picChg chg="add mod">
          <ac:chgData name="Marie-Claude Gélineau" userId="1e2990c6-7120-47dd-afca-69c8b9633293" providerId="ADAL" clId="{B7B4E545-C2DC-4AB4-B054-0C4216BC998C}" dt="2024-11-12T22:29:59.521" v="2409" actId="1076"/>
          <ac:picMkLst>
            <pc:docMk/>
            <pc:sldMk cId="1840001576" sldId="1739"/>
            <ac:picMk id="6" creationId="{96164636-5433-3E85-299E-376EEFBD455C}"/>
          </ac:picMkLst>
        </pc:picChg>
        <pc:picChg chg="del">
          <ac:chgData name="Marie-Claude Gélineau" userId="1e2990c6-7120-47dd-afca-69c8b9633293" providerId="ADAL" clId="{B7B4E545-C2DC-4AB4-B054-0C4216BC998C}" dt="2024-11-12T22:29:11.635" v="2393" actId="478"/>
          <ac:picMkLst>
            <pc:docMk/>
            <pc:sldMk cId="1840001576" sldId="1739"/>
            <ac:picMk id="12" creationId="{6296CAE6-F9D5-7104-1E5C-959CBFE29EF6}"/>
          </ac:picMkLst>
        </pc:picChg>
        <pc:picChg chg="del">
          <ac:chgData name="Marie-Claude Gélineau" userId="1e2990c6-7120-47dd-afca-69c8b9633293" providerId="ADAL" clId="{B7B4E545-C2DC-4AB4-B054-0C4216BC998C}" dt="2024-11-12T22:29:11.635" v="2393" actId="478"/>
          <ac:picMkLst>
            <pc:docMk/>
            <pc:sldMk cId="1840001576" sldId="1739"/>
            <ac:picMk id="23" creationId="{FDDF7998-BEE8-4BAC-4B3F-DA0712291122}"/>
          </ac:picMkLst>
        </pc:picChg>
      </pc:sldChg>
      <pc:sldChg chg="addSp delSp modSp add mod">
        <pc:chgData name="Marie-Claude Gélineau" userId="1e2990c6-7120-47dd-afca-69c8b9633293" providerId="ADAL" clId="{B7B4E545-C2DC-4AB4-B054-0C4216BC998C}" dt="2024-11-13T00:47:11.647" v="3833" actId="108"/>
        <pc:sldMkLst>
          <pc:docMk/>
          <pc:sldMk cId="3954442297" sldId="1740"/>
        </pc:sldMkLst>
        <pc:spChg chg="mod">
          <ac:chgData name="Marie-Claude Gélineau" userId="1e2990c6-7120-47dd-afca-69c8b9633293" providerId="ADAL" clId="{B7B4E545-C2DC-4AB4-B054-0C4216BC998C}" dt="2024-11-12T22:30:50.595" v="2428" actId="20577"/>
          <ac:spMkLst>
            <pc:docMk/>
            <pc:sldMk cId="3954442297" sldId="1740"/>
            <ac:spMk id="10" creationId="{9E88923B-3046-DCA1-72BD-ECBDAF1922DB}"/>
          </ac:spMkLst>
        </pc:spChg>
        <pc:spChg chg="mod">
          <ac:chgData name="Marie-Claude Gélineau" userId="1e2990c6-7120-47dd-afca-69c8b9633293" providerId="ADAL" clId="{B7B4E545-C2DC-4AB4-B054-0C4216BC998C}" dt="2024-11-12T22:31:34.861" v="2439" actId="114"/>
          <ac:spMkLst>
            <pc:docMk/>
            <pc:sldMk cId="3954442297" sldId="1740"/>
            <ac:spMk id="16" creationId="{2AC9FC98-2BF6-71BA-099C-FD84DD27AFE3}"/>
          </ac:spMkLst>
        </pc:spChg>
        <pc:spChg chg="mod">
          <ac:chgData name="Marie-Claude Gélineau" userId="1e2990c6-7120-47dd-afca-69c8b9633293" providerId="ADAL" clId="{B7B4E545-C2DC-4AB4-B054-0C4216BC998C}" dt="2024-11-13T00:47:11.647" v="3833" actId="108"/>
          <ac:spMkLst>
            <pc:docMk/>
            <pc:sldMk cId="3954442297" sldId="1740"/>
            <ac:spMk id="18" creationId="{625CA672-2750-180E-78D2-B146E079BED5}"/>
          </ac:spMkLst>
        </pc:spChg>
        <pc:picChg chg="del">
          <ac:chgData name="Marie-Claude Gélineau" userId="1e2990c6-7120-47dd-afca-69c8b9633293" providerId="ADAL" clId="{B7B4E545-C2DC-4AB4-B054-0C4216BC998C}" dt="2024-11-12T22:31:21.996" v="2435" actId="478"/>
          <ac:picMkLst>
            <pc:docMk/>
            <pc:sldMk cId="3954442297" sldId="1740"/>
            <ac:picMk id="6" creationId="{6301DDFA-D58B-115D-4E20-90F3F966C901}"/>
          </ac:picMkLst>
        </pc:picChg>
        <pc:picChg chg="add mod">
          <ac:chgData name="Marie-Claude Gélineau" userId="1e2990c6-7120-47dd-afca-69c8b9633293" providerId="ADAL" clId="{B7B4E545-C2DC-4AB4-B054-0C4216BC998C}" dt="2024-11-12T22:31:27.657" v="2437" actId="1076"/>
          <ac:picMkLst>
            <pc:docMk/>
            <pc:sldMk cId="3954442297" sldId="1740"/>
            <ac:picMk id="7" creationId="{0BF5211A-C821-9A77-8C69-25EB5E456E7D}"/>
          </ac:picMkLst>
        </pc:picChg>
      </pc:sldChg>
      <pc:sldChg chg="addSp delSp modSp add mod ord">
        <pc:chgData name="Marie-Claude Gélineau" userId="1e2990c6-7120-47dd-afca-69c8b9633293" providerId="ADAL" clId="{B7B4E545-C2DC-4AB4-B054-0C4216BC998C}" dt="2024-11-13T00:47:27.249" v="3835" actId="108"/>
        <pc:sldMkLst>
          <pc:docMk/>
          <pc:sldMk cId="3062885653" sldId="1741"/>
        </pc:sldMkLst>
        <pc:spChg chg="mod">
          <ac:chgData name="Marie-Claude Gélineau" userId="1e2990c6-7120-47dd-afca-69c8b9633293" providerId="ADAL" clId="{B7B4E545-C2DC-4AB4-B054-0C4216BC998C}" dt="2024-11-12T22:32:16.571" v="2443" actId="20577"/>
          <ac:spMkLst>
            <pc:docMk/>
            <pc:sldMk cId="3062885653" sldId="1741"/>
            <ac:spMk id="10" creationId="{9BC44470-B6DB-4927-3841-A653E9689AE6}"/>
          </ac:spMkLst>
        </pc:spChg>
        <pc:spChg chg="mod">
          <ac:chgData name="Marie-Claude Gélineau" userId="1e2990c6-7120-47dd-afca-69c8b9633293" providerId="ADAL" clId="{B7B4E545-C2DC-4AB4-B054-0C4216BC998C}" dt="2024-11-12T22:33:46.506" v="2469" actId="1076"/>
          <ac:spMkLst>
            <pc:docMk/>
            <pc:sldMk cId="3062885653" sldId="1741"/>
            <ac:spMk id="16" creationId="{2FA6E88B-4E7C-116C-6C0E-134327DD3E3F}"/>
          </ac:spMkLst>
        </pc:spChg>
        <pc:spChg chg="mod">
          <ac:chgData name="Marie-Claude Gélineau" userId="1e2990c6-7120-47dd-afca-69c8b9633293" providerId="ADAL" clId="{B7B4E545-C2DC-4AB4-B054-0C4216BC998C}" dt="2024-11-13T00:47:27.249" v="3835" actId="108"/>
          <ac:spMkLst>
            <pc:docMk/>
            <pc:sldMk cId="3062885653" sldId="1741"/>
            <ac:spMk id="18" creationId="{B8999946-B46F-2F71-2E72-F4C01AE65BF9}"/>
          </ac:spMkLst>
        </pc:spChg>
        <pc:picChg chg="add mod">
          <ac:chgData name="Marie-Claude Gélineau" userId="1e2990c6-7120-47dd-afca-69c8b9633293" providerId="ADAL" clId="{B7B4E545-C2DC-4AB4-B054-0C4216BC998C}" dt="2024-11-12T22:33:19.964" v="2462" actId="1076"/>
          <ac:picMkLst>
            <pc:docMk/>
            <pc:sldMk cId="3062885653" sldId="1741"/>
            <ac:picMk id="6" creationId="{3AA048C9-EE47-15B6-3550-871645D27372}"/>
          </ac:picMkLst>
        </pc:picChg>
        <pc:picChg chg="del">
          <ac:chgData name="Marie-Claude Gélineau" userId="1e2990c6-7120-47dd-afca-69c8b9633293" providerId="ADAL" clId="{B7B4E545-C2DC-4AB4-B054-0C4216BC998C}" dt="2024-11-12T22:32:54.658" v="2454" actId="478"/>
          <ac:picMkLst>
            <pc:docMk/>
            <pc:sldMk cId="3062885653" sldId="1741"/>
            <ac:picMk id="7" creationId="{C43B9B17-316B-A419-9847-4BBA1E385FE7}"/>
          </ac:picMkLst>
        </pc:picChg>
      </pc:sldChg>
      <pc:sldChg chg="addSp delSp modSp add mod modNotesTx">
        <pc:chgData name="Marie-Claude Gélineau" userId="1e2990c6-7120-47dd-afca-69c8b9633293" providerId="ADAL" clId="{B7B4E545-C2DC-4AB4-B054-0C4216BC998C}" dt="2024-11-13T00:48:04.360" v="3842" actId="108"/>
        <pc:sldMkLst>
          <pc:docMk/>
          <pc:sldMk cId="3227581899" sldId="1742"/>
        </pc:sldMkLst>
        <pc:spChg chg="add del mod">
          <ac:chgData name="Marie-Claude Gélineau" userId="1e2990c6-7120-47dd-afca-69c8b9633293" providerId="ADAL" clId="{B7B4E545-C2DC-4AB4-B054-0C4216BC998C}" dt="2024-11-13T00:48:04.360" v="3842" actId="108"/>
          <ac:spMkLst>
            <pc:docMk/>
            <pc:sldMk cId="3227581899" sldId="1742"/>
            <ac:spMk id="3" creationId="{19B0BFC7-61EC-7D1B-9A87-67A367617EF1}"/>
          </ac:spMkLst>
        </pc:spChg>
        <pc:spChg chg="mod">
          <ac:chgData name="Marie-Claude Gélineau" userId="1e2990c6-7120-47dd-afca-69c8b9633293" providerId="ADAL" clId="{B7B4E545-C2DC-4AB4-B054-0C4216BC998C}" dt="2024-11-12T23:42:08.163" v="2904" actId="20577"/>
          <ac:spMkLst>
            <pc:docMk/>
            <pc:sldMk cId="3227581899" sldId="1742"/>
            <ac:spMk id="6" creationId="{8A83997C-6201-74CC-E1EE-E26B7454A028}"/>
          </ac:spMkLst>
        </pc:spChg>
        <pc:spChg chg="add mod ord">
          <ac:chgData name="Marie-Claude Gélineau" userId="1e2990c6-7120-47dd-afca-69c8b9633293" providerId="ADAL" clId="{B7B4E545-C2DC-4AB4-B054-0C4216BC998C}" dt="2024-11-12T23:44:18.591" v="2932" actId="167"/>
          <ac:spMkLst>
            <pc:docMk/>
            <pc:sldMk cId="3227581899" sldId="1742"/>
            <ac:spMk id="17" creationId="{D280702F-B13F-4F2A-164D-435888CF2DAD}"/>
          </ac:spMkLst>
        </pc:spChg>
        <pc:spChg chg="add mod">
          <ac:chgData name="Marie-Claude Gélineau" userId="1e2990c6-7120-47dd-afca-69c8b9633293" providerId="ADAL" clId="{B7B4E545-C2DC-4AB4-B054-0C4216BC998C}" dt="2024-11-13T00:31:40.403" v="3710" actId="1035"/>
          <ac:spMkLst>
            <pc:docMk/>
            <pc:sldMk cId="3227581899" sldId="1742"/>
            <ac:spMk id="18" creationId="{0937D783-FFCC-717A-8299-3AFFD86D8181}"/>
          </ac:spMkLst>
        </pc:spChg>
        <pc:spChg chg="add mod">
          <ac:chgData name="Marie-Claude Gélineau" userId="1e2990c6-7120-47dd-afca-69c8b9633293" providerId="ADAL" clId="{B7B4E545-C2DC-4AB4-B054-0C4216BC998C}" dt="2024-11-13T00:31:40.403" v="3710" actId="1035"/>
          <ac:spMkLst>
            <pc:docMk/>
            <pc:sldMk cId="3227581899" sldId="1742"/>
            <ac:spMk id="19" creationId="{8E3A4DD6-4FF3-69FF-86C7-A7B106E08DDD}"/>
          </ac:spMkLst>
        </pc:spChg>
        <pc:spChg chg="add mod">
          <ac:chgData name="Marie-Claude Gélineau" userId="1e2990c6-7120-47dd-afca-69c8b9633293" providerId="ADAL" clId="{B7B4E545-C2DC-4AB4-B054-0C4216BC998C}" dt="2024-11-13T00:31:31.546" v="3699" actId="1076"/>
          <ac:spMkLst>
            <pc:docMk/>
            <pc:sldMk cId="3227581899" sldId="1742"/>
            <ac:spMk id="21" creationId="{ADFAF3F6-FBA4-27BE-B33D-1C809E0891BC}"/>
          </ac:spMkLst>
        </pc:spChg>
        <pc:spChg chg="add mod">
          <ac:chgData name="Marie-Claude Gélineau" userId="1e2990c6-7120-47dd-afca-69c8b9633293" providerId="ADAL" clId="{B7B4E545-C2DC-4AB4-B054-0C4216BC998C}" dt="2024-11-12T23:48:26.941" v="2970" actId="14100"/>
          <ac:spMkLst>
            <pc:docMk/>
            <pc:sldMk cId="3227581899" sldId="1742"/>
            <ac:spMk id="22" creationId="{B87A8A23-FD13-318C-122C-20C7225268D9}"/>
          </ac:spMkLst>
        </pc:spChg>
        <pc:spChg chg="add mod">
          <ac:chgData name="Marie-Claude Gélineau" userId="1e2990c6-7120-47dd-afca-69c8b9633293" providerId="ADAL" clId="{B7B4E545-C2DC-4AB4-B054-0C4216BC998C}" dt="2024-11-13T00:31:40.403" v="3710" actId="1035"/>
          <ac:spMkLst>
            <pc:docMk/>
            <pc:sldMk cId="3227581899" sldId="1742"/>
            <ac:spMk id="23" creationId="{78C69D76-8F22-2EFD-3E54-AC682E1B9FFC}"/>
          </ac:spMkLst>
        </pc:spChg>
        <pc:spChg chg="mod">
          <ac:chgData name="Marie-Claude Gélineau" userId="1e2990c6-7120-47dd-afca-69c8b9633293" providerId="ADAL" clId="{B7B4E545-C2DC-4AB4-B054-0C4216BC998C}" dt="2024-11-13T00:31:27.595" v="3698" actId="1076"/>
          <ac:spMkLst>
            <pc:docMk/>
            <pc:sldMk cId="3227581899" sldId="1742"/>
            <ac:spMk id="27" creationId="{89B040E1-F447-9EEC-9D33-3E1D48E03C8C}"/>
          </ac:spMkLst>
        </pc:spChg>
        <pc:spChg chg="add mod">
          <ac:chgData name="Marie-Claude Gélineau" userId="1e2990c6-7120-47dd-afca-69c8b9633293" providerId="ADAL" clId="{B7B4E545-C2DC-4AB4-B054-0C4216BC998C}" dt="2024-11-12T23:50:27.174" v="2999" actId="14100"/>
          <ac:spMkLst>
            <pc:docMk/>
            <pc:sldMk cId="3227581899" sldId="1742"/>
            <ac:spMk id="28" creationId="{C00AB3DD-5301-C9E2-C932-0F145D36C136}"/>
          </ac:spMkLst>
        </pc:spChg>
        <pc:grpChg chg="del">
          <ac:chgData name="Marie-Claude Gélineau" userId="1e2990c6-7120-47dd-afca-69c8b9633293" providerId="ADAL" clId="{B7B4E545-C2DC-4AB4-B054-0C4216BC998C}" dt="2024-11-12T23:41:18.443" v="2884" actId="478"/>
          <ac:grpSpMkLst>
            <pc:docMk/>
            <pc:sldMk cId="3227581899" sldId="1742"/>
            <ac:grpSpMk id="32" creationId="{2160C547-A87B-1F65-4309-C2A68741B7FB}"/>
          </ac:grpSpMkLst>
        </pc:grpChg>
        <pc:grpChg chg="del">
          <ac:chgData name="Marie-Claude Gélineau" userId="1e2990c6-7120-47dd-afca-69c8b9633293" providerId="ADAL" clId="{B7B4E545-C2DC-4AB4-B054-0C4216BC998C}" dt="2024-11-12T23:41:18.443" v="2884" actId="478"/>
          <ac:grpSpMkLst>
            <pc:docMk/>
            <pc:sldMk cId="3227581899" sldId="1742"/>
            <ac:grpSpMk id="35" creationId="{39B84F79-DC8D-D98F-4A5F-BDFF2FD93987}"/>
          </ac:grpSpMkLst>
        </pc:grpChg>
        <pc:grpChg chg="del">
          <ac:chgData name="Marie-Claude Gélineau" userId="1e2990c6-7120-47dd-afca-69c8b9633293" providerId="ADAL" clId="{B7B4E545-C2DC-4AB4-B054-0C4216BC998C}" dt="2024-11-12T23:41:18.443" v="2884" actId="478"/>
          <ac:grpSpMkLst>
            <pc:docMk/>
            <pc:sldMk cId="3227581899" sldId="1742"/>
            <ac:grpSpMk id="38" creationId="{901C1384-D624-BB77-3838-799B456E6B26}"/>
          </ac:grpSpMkLst>
        </pc:grpChg>
        <pc:picChg chg="add del mod">
          <ac:chgData name="Marie-Claude Gélineau" userId="1e2990c6-7120-47dd-afca-69c8b9633293" providerId="ADAL" clId="{B7B4E545-C2DC-4AB4-B054-0C4216BC998C}" dt="2024-11-12T23:42:50.508" v="2915" actId="478"/>
          <ac:picMkLst>
            <pc:docMk/>
            <pc:sldMk cId="3227581899" sldId="1742"/>
            <ac:picMk id="11" creationId="{794964B3-0312-D4C0-495D-B036D3A3B207}"/>
          </ac:picMkLst>
        </pc:picChg>
        <pc:picChg chg="add del">
          <ac:chgData name="Marie-Claude Gélineau" userId="1e2990c6-7120-47dd-afca-69c8b9633293" providerId="ADAL" clId="{B7B4E545-C2DC-4AB4-B054-0C4216BC998C}" dt="2024-11-12T23:42:47.758" v="2913" actId="22"/>
          <ac:picMkLst>
            <pc:docMk/>
            <pc:sldMk cId="3227581899" sldId="1742"/>
            <ac:picMk id="14" creationId="{A0014B52-D4C6-43C2-4901-1740D64737B1}"/>
          </ac:picMkLst>
        </pc:picChg>
        <pc:picChg chg="add mod">
          <ac:chgData name="Marie-Claude Gélineau" userId="1e2990c6-7120-47dd-afca-69c8b9633293" providerId="ADAL" clId="{B7B4E545-C2DC-4AB4-B054-0C4216BC998C}" dt="2024-11-13T00:31:22.466" v="3697" actId="1076"/>
          <ac:picMkLst>
            <pc:docMk/>
            <pc:sldMk cId="3227581899" sldId="1742"/>
            <ac:picMk id="16" creationId="{AF9CDF0B-26CC-C09B-B33C-18662D3845BF}"/>
          </ac:picMkLst>
        </pc:picChg>
        <pc:picChg chg="add mod">
          <ac:chgData name="Marie-Claude Gélineau" userId="1e2990c6-7120-47dd-afca-69c8b9633293" providerId="ADAL" clId="{B7B4E545-C2DC-4AB4-B054-0C4216BC998C}" dt="2024-11-13T00:31:40.403" v="3710" actId="1035"/>
          <ac:picMkLst>
            <pc:docMk/>
            <pc:sldMk cId="3227581899" sldId="1742"/>
            <ac:picMk id="25" creationId="{8832A1E9-CF86-67F5-AEB8-68D657ED6345}"/>
          </ac:picMkLst>
        </pc:picChg>
      </pc:sldChg>
      <pc:sldChg chg="addSp delSp modSp mod modNotesTx">
        <pc:chgData name="Marie-Claude Gélineau" userId="1e2990c6-7120-47dd-afca-69c8b9633293" providerId="ADAL" clId="{B7B4E545-C2DC-4AB4-B054-0C4216BC998C}" dt="2024-11-13T00:48:29.112" v="3846" actId="113"/>
        <pc:sldMkLst>
          <pc:docMk/>
          <pc:sldMk cId="708500459" sldId="1743"/>
        </pc:sldMkLst>
        <pc:spChg chg="mod">
          <ac:chgData name="Marie-Claude Gélineau" userId="1e2990c6-7120-47dd-afca-69c8b9633293" providerId="ADAL" clId="{B7B4E545-C2DC-4AB4-B054-0C4216BC998C}" dt="2024-11-12T23:54:47.889" v="3013" actId="20577"/>
          <ac:spMkLst>
            <pc:docMk/>
            <pc:sldMk cId="708500459" sldId="1743"/>
            <ac:spMk id="11" creationId="{378DB7C9-F967-7D64-14A6-64664F953684}"/>
          </ac:spMkLst>
        </pc:spChg>
        <pc:spChg chg="mod">
          <ac:chgData name="Marie-Claude Gélineau" userId="1e2990c6-7120-47dd-afca-69c8b9633293" providerId="ADAL" clId="{B7B4E545-C2DC-4AB4-B054-0C4216BC998C}" dt="2024-11-12T23:54:14.005" v="3009"/>
          <ac:spMkLst>
            <pc:docMk/>
            <pc:sldMk cId="708500459" sldId="1743"/>
            <ac:spMk id="24" creationId="{7351BA9D-7A0F-0AA6-9957-4139D0E57959}"/>
          </ac:spMkLst>
        </pc:spChg>
        <pc:spChg chg="mod">
          <ac:chgData name="Marie-Claude Gélineau" userId="1e2990c6-7120-47dd-afca-69c8b9633293" providerId="ADAL" clId="{B7B4E545-C2DC-4AB4-B054-0C4216BC998C}" dt="2024-11-12T23:54:27.567" v="3011" actId="207"/>
          <ac:spMkLst>
            <pc:docMk/>
            <pc:sldMk cId="708500459" sldId="1743"/>
            <ac:spMk id="25" creationId="{A5772B70-17B9-FEFC-66F5-6C30E3E6DB99}"/>
          </ac:spMkLst>
        </pc:spChg>
        <pc:spChg chg="mod">
          <ac:chgData name="Marie-Claude Gélineau" userId="1e2990c6-7120-47dd-afca-69c8b9633293" providerId="ADAL" clId="{B7B4E545-C2DC-4AB4-B054-0C4216BC998C}" dt="2024-11-13T00:48:29.112" v="3846" actId="113"/>
          <ac:spMkLst>
            <pc:docMk/>
            <pc:sldMk cId="708500459" sldId="1743"/>
            <ac:spMk id="42" creationId="{794DEA5D-8632-FFB6-CB85-7B9BB8FB32AE}"/>
          </ac:spMkLst>
        </pc:spChg>
        <pc:grpChg chg="del">
          <ac:chgData name="Marie-Claude Gélineau" userId="1e2990c6-7120-47dd-afca-69c8b9633293" providerId="ADAL" clId="{B7B4E545-C2DC-4AB4-B054-0C4216BC998C}" dt="2024-11-12T23:53:24.073" v="3005" actId="478"/>
          <ac:grpSpMkLst>
            <pc:docMk/>
            <pc:sldMk cId="708500459" sldId="1743"/>
            <ac:grpSpMk id="3" creationId="{0916426A-8C84-4AFA-CFD7-F9C4FB14726B}"/>
          </ac:grpSpMkLst>
        </pc:grpChg>
        <pc:grpChg chg="add mod">
          <ac:chgData name="Marie-Claude Gélineau" userId="1e2990c6-7120-47dd-afca-69c8b9633293" providerId="ADAL" clId="{B7B4E545-C2DC-4AB4-B054-0C4216BC998C}" dt="2024-11-12T23:54:14.005" v="3009"/>
          <ac:grpSpMkLst>
            <pc:docMk/>
            <pc:sldMk cId="708500459" sldId="1743"/>
            <ac:grpSpMk id="23" creationId="{7F4F482A-4C30-9B5C-BE47-437D593A4F76}"/>
          </ac:grpSpMkLst>
        </pc:grpChg>
        <pc:picChg chg="add del mod">
          <ac:chgData name="Marie-Claude Gélineau" userId="1e2990c6-7120-47dd-afca-69c8b9633293" providerId="ADAL" clId="{B7B4E545-C2DC-4AB4-B054-0C4216BC998C}" dt="2024-11-12T23:54:08.104" v="3008" actId="478"/>
          <ac:picMkLst>
            <pc:docMk/>
            <pc:sldMk cId="708500459" sldId="1743"/>
            <ac:picMk id="5" creationId="{0F792101-319D-7CAF-650A-AC34C242AC0B}"/>
          </ac:picMkLst>
        </pc:picChg>
      </pc:sldChg>
      <pc:sldChg chg="addSp delSp modSp add mod">
        <pc:chgData name="Marie-Claude Gélineau" userId="1e2990c6-7120-47dd-afca-69c8b9633293" providerId="ADAL" clId="{B7B4E545-C2DC-4AB4-B054-0C4216BC998C}" dt="2024-11-13T00:48:55.328" v="3851" actId="20577"/>
        <pc:sldMkLst>
          <pc:docMk/>
          <pc:sldMk cId="1792337565" sldId="1744"/>
        </pc:sldMkLst>
        <pc:spChg chg="mod">
          <ac:chgData name="Marie-Claude Gélineau" userId="1e2990c6-7120-47dd-afca-69c8b9633293" providerId="ADAL" clId="{B7B4E545-C2DC-4AB4-B054-0C4216BC998C}" dt="2024-11-12T23:56:51.123" v="3085"/>
          <ac:spMkLst>
            <pc:docMk/>
            <pc:sldMk cId="1792337565" sldId="1744"/>
            <ac:spMk id="10" creationId="{15B84A70-194D-BA49-D6A7-565D8635B416}"/>
          </ac:spMkLst>
        </pc:spChg>
        <pc:spChg chg="mod">
          <ac:chgData name="Marie-Claude Gélineau" userId="1e2990c6-7120-47dd-afca-69c8b9633293" providerId="ADAL" clId="{B7B4E545-C2DC-4AB4-B054-0C4216BC998C}" dt="2024-11-12T23:55:52.905" v="3074" actId="6549"/>
          <ac:spMkLst>
            <pc:docMk/>
            <pc:sldMk cId="1792337565" sldId="1744"/>
            <ac:spMk id="11" creationId="{5DD38C15-A467-05D2-02E9-A65460FC18D0}"/>
          </ac:spMkLst>
        </pc:spChg>
        <pc:spChg chg="mod">
          <ac:chgData name="Marie-Claude Gélineau" userId="1e2990c6-7120-47dd-afca-69c8b9633293" providerId="ADAL" clId="{B7B4E545-C2DC-4AB4-B054-0C4216BC998C}" dt="2024-11-13T00:48:55.328" v="3851" actId="20577"/>
          <ac:spMkLst>
            <pc:docMk/>
            <pc:sldMk cId="1792337565" sldId="1744"/>
            <ac:spMk id="42" creationId="{F097A6EA-84BA-DA19-E6C9-FFD5ABABB711}"/>
          </ac:spMkLst>
        </pc:spChg>
        <pc:picChg chg="add mod">
          <ac:chgData name="Marie-Claude Gélineau" userId="1e2990c6-7120-47dd-afca-69c8b9633293" providerId="ADAL" clId="{B7B4E545-C2DC-4AB4-B054-0C4216BC998C}" dt="2024-11-12T23:56:32.648" v="3083" actId="1076"/>
          <ac:picMkLst>
            <pc:docMk/>
            <pc:sldMk cId="1792337565" sldId="1744"/>
            <ac:picMk id="5" creationId="{AA6C8C9C-4EFF-492E-A5F1-0FB4D175B16A}"/>
          </ac:picMkLst>
        </pc:picChg>
        <pc:picChg chg="del">
          <ac:chgData name="Marie-Claude Gélineau" userId="1e2990c6-7120-47dd-afca-69c8b9633293" providerId="ADAL" clId="{B7B4E545-C2DC-4AB4-B054-0C4216BC998C}" dt="2024-11-12T23:56:06.657" v="3076" actId="478"/>
          <ac:picMkLst>
            <pc:docMk/>
            <pc:sldMk cId="1792337565" sldId="1744"/>
            <ac:picMk id="22" creationId="{A9488B12-3CF4-E798-6B1A-DE937D0D1D15}"/>
          </ac:picMkLst>
        </pc:picChg>
      </pc:sldChg>
      <pc:sldChg chg="addSp delSp modSp add mod">
        <pc:chgData name="Marie-Claude Gélineau" userId="1e2990c6-7120-47dd-afca-69c8b9633293" providerId="ADAL" clId="{B7B4E545-C2DC-4AB4-B054-0C4216BC998C}" dt="2024-11-13T00:49:26.255" v="3863" actId="108"/>
        <pc:sldMkLst>
          <pc:docMk/>
          <pc:sldMk cId="1552343892" sldId="1745"/>
        </pc:sldMkLst>
        <pc:spChg chg="mod">
          <ac:chgData name="Marie-Claude Gélineau" userId="1e2990c6-7120-47dd-afca-69c8b9633293" providerId="ADAL" clId="{B7B4E545-C2DC-4AB4-B054-0C4216BC998C}" dt="2024-11-12T23:58:57.914" v="3105" actId="114"/>
          <ac:spMkLst>
            <pc:docMk/>
            <pc:sldMk cId="1552343892" sldId="1745"/>
            <ac:spMk id="10" creationId="{0AA1E681-8C63-D15B-A06F-8ED5BA3A620E}"/>
          </ac:spMkLst>
        </pc:spChg>
        <pc:spChg chg="mod">
          <ac:chgData name="Marie-Claude Gélineau" userId="1e2990c6-7120-47dd-afca-69c8b9633293" providerId="ADAL" clId="{B7B4E545-C2DC-4AB4-B054-0C4216BC998C}" dt="2024-11-12T23:59:41.472" v="3109" actId="2711"/>
          <ac:spMkLst>
            <pc:docMk/>
            <pc:sldMk cId="1552343892" sldId="1745"/>
            <ac:spMk id="11" creationId="{1C6662FA-B54A-C524-C814-9BE32F264E77}"/>
          </ac:spMkLst>
        </pc:spChg>
        <pc:spChg chg="mod">
          <ac:chgData name="Marie-Claude Gélineau" userId="1e2990c6-7120-47dd-afca-69c8b9633293" providerId="ADAL" clId="{B7B4E545-C2DC-4AB4-B054-0C4216BC998C}" dt="2024-11-13T00:49:26.255" v="3863" actId="108"/>
          <ac:spMkLst>
            <pc:docMk/>
            <pc:sldMk cId="1552343892" sldId="1745"/>
            <ac:spMk id="42" creationId="{8558E657-92AE-78D1-23E6-8BBBF4941B6C}"/>
          </ac:spMkLst>
        </pc:spChg>
        <pc:picChg chg="del">
          <ac:chgData name="Marie-Claude Gélineau" userId="1e2990c6-7120-47dd-afca-69c8b9633293" providerId="ADAL" clId="{B7B4E545-C2DC-4AB4-B054-0C4216BC998C}" dt="2024-11-12T23:57:57.801" v="3094" actId="478"/>
          <ac:picMkLst>
            <pc:docMk/>
            <pc:sldMk cId="1552343892" sldId="1745"/>
            <ac:picMk id="5" creationId="{8588298F-DB4F-519A-E2FC-FBD554B3C021}"/>
          </ac:picMkLst>
        </pc:picChg>
        <pc:picChg chg="add mod">
          <ac:chgData name="Marie-Claude Gélineau" userId="1e2990c6-7120-47dd-afca-69c8b9633293" providerId="ADAL" clId="{B7B4E545-C2DC-4AB4-B054-0C4216BC998C}" dt="2024-11-12T23:58:43.312" v="3101" actId="1076"/>
          <ac:picMkLst>
            <pc:docMk/>
            <pc:sldMk cId="1552343892" sldId="1745"/>
            <ac:picMk id="6" creationId="{D4EADE3E-4411-8D31-A856-BCF091159166}"/>
          </ac:picMkLst>
        </pc:picChg>
      </pc:sldChg>
      <pc:sldChg chg="addSp delSp modSp add mod">
        <pc:chgData name="Marie-Claude Gélineau" userId="1e2990c6-7120-47dd-afca-69c8b9633293" providerId="ADAL" clId="{B7B4E545-C2DC-4AB4-B054-0C4216BC998C}" dt="2024-11-13T00:49:41.264" v="3865" actId="108"/>
        <pc:sldMkLst>
          <pc:docMk/>
          <pc:sldMk cId="481557016" sldId="1746"/>
        </pc:sldMkLst>
        <pc:spChg chg="mod">
          <ac:chgData name="Marie-Claude Gélineau" userId="1e2990c6-7120-47dd-afca-69c8b9633293" providerId="ADAL" clId="{B7B4E545-C2DC-4AB4-B054-0C4216BC998C}" dt="2024-11-13T00:02:01.344" v="3175" actId="1076"/>
          <ac:spMkLst>
            <pc:docMk/>
            <pc:sldMk cId="481557016" sldId="1746"/>
            <ac:spMk id="10" creationId="{156241B7-7C01-FCDD-4843-1EA25564A00A}"/>
          </ac:spMkLst>
        </pc:spChg>
        <pc:spChg chg="mod">
          <ac:chgData name="Marie-Claude Gélineau" userId="1e2990c6-7120-47dd-afca-69c8b9633293" providerId="ADAL" clId="{B7B4E545-C2DC-4AB4-B054-0C4216BC998C}" dt="2024-11-12T23:59:34.721" v="3108" actId="2711"/>
          <ac:spMkLst>
            <pc:docMk/>
            <pc:sldMk cId="481557016" sldId="1746"/>
            <ac:spMk id="11" creationId="{D2587D13-4413-E546-012F-CDDBD376009F}"/>
          </ac:spMkLst>
        </pc:spChg>
        <pc:spChg chg="mod">
          <ac:chgData name="Marie-Claude Gélineau" userId="1e2990c6-7120-47dd-afca-69c8b9633293" providerId="ADAL" clId="{B7B4E545-C2DC-4AB4-B054-0C4216BC998C}" dt="2024-11-13T00:49:41.264" v="3865" actId="108"/>
          <ac:spMkLst>
            <pc:docMk/>
            <pc:sldMk cId="481557016" sldId="1746"/>
            <ac:spMk id="42" creationId="{3A03A16A-70AA-28E2-C4BC-D572D12CE3C2}"/>
          </ac:spMkLst>
        </pc:spChg>
        <pc:picChg chg="add mod">
          <ac:chgData name="Marie-Claude Gélineau" userId="1e2990c6-7120-47dd-afca-69c8b9633293" providerId="ADAL" clId="{B7B4E545-C2DC-4AB4-B054-0C4216BC998C}" dt="2024-11-13T00:01:51.434" v="3173" actId="1076"/>
          <ac:picMkLst>
            <pc:docMk/>
            <pc:sldMk cId="481557016" sldId="1746"/>
            <ac:picMk id="5" creationId="{342026E1-D358-8723-92D4-125901754910}"/>
          </ac:picMkLst>
        </pc:picChg>
        <pc:picChg chg="del">
          <ac:chgData name="Marie-Claude Gélineau" userId="1e2990c6-7120-47dd-afca-69c8b9633293" providerId="ADAL" clId="{B7B4E545-C2DC-4AB4-B054-0C4216BC998C}" dt="2024-11-13T00:00:04.881" v="3111" actId="478"/>
          <ac:picMkLst>
            <pc:docMk/>
            <pc:sldMk cId="481557016" sldId="1746"/>
            <ac:picMk id="6" creationId="{457B7342-A8DC-202E-2B8F-A4730644A11C}"/>
          </ac:picMkLst>
        </pc:picChg>
      </pc:sldChg>
      <pc:sldChg chg="addSp delSp modSp add mod">
        <pc:chgData name="Marie-Claude Gélineau" userId="1e2990c6-7120-47dd-afca-69c8b9633293" providerId="ADAL" clId="{B7B4E545-C2DC-4AB4-B054-0C4216BC998C}" dt="2024-11-13T00:50:07.257" v="3869" actId="108"/>
        <pc:sldMkLst>
          <pc:docMk/>
          <pc:sldMk cId="2072754505" sldId="1747"/>
        </pc:sldMkLst>
        <pc:spChg chg="mod">
          <ac:chgData name="Marie-Claude Gélineau" userId="1e2990c6-7120-47dd-afca-69c8b9633293" providerId="ADAL" clId="{B7B4E545-C2DC-4AB4-B054-0C4216BC998C}" dt="2024-11-13T00:06:10.019" v="3288" actId="6549"/>
          <ac:spMkLst>
            <pc:docMk/>
            <pc:sldMk cId="2072754505" sldId="1747"/>
            <ac:spMk id="5" creationId="{E0175693-DB00-B8DB-DAE3-0E0B1F86EA38}"/>
          </ac:spMkLst>
        </pc:spChg>
        <pc:spChg chg="mod">
          <ac:chgData name="Marie-Claude Gélineau" userId="1e2990c6-7120-47dd-afca-69c8b9633293" providerId="ADAL" clId="{B7B4E545-C2DC-4AB4-B054-0C4216BC998C}" dt="2024-11-13T00:03:35.139" v="3255" actId="20577"/>
          <ac:spMkLst>
            <pc:docMk/>
            <pc:sldMk cId="2072754505" sldId="1747"/>
            <ac:spMk id="22" creationId="{E6A4BB9C-A13A-24AC-037D-55811AAE2B29}"/>
          </ac:spMkLst>
        </pc:spChg>
        <pc:spChg chg="mod">
          <ac:chgData name="Marie-Claude Gélineau" userId="1e2990c6-7120-47dd-afca-69c8b9633293" providerId="ADAL" clId="{B7B4E545-C2DC-4AB4-B054-0C4216BC998C}" dt="2024-11-13T00:50:07.257" v="3869" actId="108"/>
          <ac:spMkLst>
            <pc:docMk/>
            <pc:sldMk cId="2072754505" sldId="1747"/>
            <ac:spMk id="42" creationId="{75EE2EB2-3D34-56B6-5A31-81D9C4599C1E}"/>
          </ac:spMkLst>
        </pc:spChg>
        <pc:picChg chg="add mod">
          <ac:chgData name="Marie-Claude Gélineau" userId="1e2990c6-7120-47dd-afca-69c8b9633293" providerId="ADAL" clId="{B7B4E545-C2DC-4AB4-B054-0C4216BC998C}" dt="2024-11-13T00:05:26.890" v="3281" actId="1076"/>
          <ac:picMkLst>
            <pc:docMk/>
            <pc:sldMk cId="2072754505" sldId="1747"/>
            <ac:picMk id="6" creationId="{21F04882-3A9A-3BD6-C672-8C6641892920}"/>
          </ac:picMkLst>
        </pc:picChg>
        <pc:picChg chg="del">
          <ac:chgData name="Marie-Claude Gélineau" userId="1e2990c6-7120-47dd-afca-69c8b9633293" providerId="ADAL" clId="{B7B4E545-C2DC-4AB4-B054-0C4216BC998C}" dt="2024-11-13T00:03:50.786" v="3256" actId="478"/>
          <ac:picMkLst>
            <pc:docMk/>
            <pc:sldMk cId="2072754505" sldId="1747"/>
            <ac:picMk id="8" creationId="{16FABF18-3140-5A53-33CE-5AC7031FC10F}"/>
          </ac:picMkLst>
        </pc:picChg>
        <pc:picChg chg="del">
          <ac:chgData name="Marie-Claude Gélineau" userId="1e2990c6-7120-47dd-afca-69c8b9633293" providerId="ADAL" clId="{B7B4E545-C2DC-4AB4-B054-0C4216BC998C}" dt="2024-11-13T00:03:50.786" v="3256" actId="478"/>
          <ac:picMkLst>
            <pc:docMk/>
            <pc:sldMk cId="2072754505" sldId="1747"/>
            <ac:picMk id="10" creationId="{E8151A1F-ABF9-A65B-7A24-99EA8C864E74}"/>
          </ac:picMkLst>
        </pc:picChg>
      </pc:sldChg>
      <pc:sldChg chg="addSp delSp modSp add mod">
        <pc:chgData name="Marie-Claude Gélineau" userId="1e2990c6-7120-47dd-afca-69c8b9633293" providerId="ADAL" clId="{B7B4E545-C2DC-4AB4-B054-0C4216BC998C}" dt="2024-11-13T00:50:26.873" v="3874" actId="108"/>
        <pc:sldMkLst>
          <pc:docMk/>
          <pc:sldMk cId="234585806" sldId="1748"/>
        </pc:sldMkLst>
        <pc:spChg chg="mod">
          <ac:chgData name="Marie-Claude Gélineau" userId="1e2990c6-7120-47dd-afca-69c8b9633293" providerId="ADAL" clId="{B7B4E545-C2DC-4AB4-B054-0C4216BC998C}" dt="2024-11-13T00:07:47.725" v="3306" actId="114"/>
          <ac:spMkLst>
            <pc:docMk/>
            <pc:sldMk cId="234585806" sldId="1748"/>
            <ac:spMk id="5" creationId="{DC7D92F0-195C-72F4-5588-5B7096068D4A}"/>
          </ac:spMkLst>
        </pc:spChg>
        <pc:spChg chg="mod">
          <ac:chgData name="Marie-Claude Gélineau" userId="1e2990c6-7120-47dd-afca-69c8b9633293" providerId="ADAL" clId="{B7B4E545-C2DC-4AB4-B054-0C4216BC998C}" dt="2024-11-13T00:06:46.814" v="3290"/>
          <ac:spMkLst>
            <pc:docMk/>
            <pc:sldMk cId="234585806" sldId="1748"/>
            <ac:spMk id="22" creationId="{12667570-4E8D-0EA3-C540-1286138B8623}"/>
          </ac:spMkLst>
        </pc:spChg>
        <pc:spChg chg="mod">
          <ac:chgData name="Marie-Claude Gélineau" userId="1e2990c6-7120-47dd-afca-69c8b9633293" providerId="ADAL" clId="{B7B4E545-C2DC-4AB4-B054-0C4216BC998C}" dt="2024-11-13T00:50:26.873" v="3874" actId="108"/>
          <ac:spMkLst>
            <pc:docMk/>
            <pc:sldMk cId="234585806" sldId="1748"/>
            <ac:spMk id="42" creationId="{9E42F982-AA64-CAB1-6E20-A494E3F1FF7E}"/>
          </ac:spMkLst>
        </pc:spChg>
        <pc:picChg chg="del">
          <ac:chgData name="Marie-Claude Gélineau" userId="1e2990c6-7120-47dd-afca-69c8b9633293" providerId="ADAL" clId="{B7B4E545-C2DC-4AB4-B054-0C4216BC998C}" dt="2024-11-13T00:07:12.556" v="3295" actId="478"/>
          <ac:picMkLst>
            <pc:docMk/>
            <pc:sldMk cId="234585806" sldId="1748"/>
            <ac:picMk id="6" creationId="{F3318DB6-BEEB-4628-2543-35355D000B5F}"/>
          </ac:picMkLst>
        </pc:picChg>
        <pc:picChg chg="add mod">
          <ac:chgData name="Marie-Claude Gélineau" userId="1e2990c6-7120-47dd-afca-69c8b9633293" providerId="ADAL" clId="{B7B4E545-C2DC-4AB4-B054-0C4216BC998C}" dt="2024-11-13T00:07:36.859" v="3303" actId="1076"/>
          <ac:picMkLst>
            <pc:docMk/>
            <pc:sldMk cId="234585806" sldId="1748"/>
            <ac:picMk id="7" creationId="{6622EA4B-1BF3-7F6A-2299-1149CA63A3D8}"/>
          </ac:picMkLst>
        </pc:picChg>
      </pc:sldChg>
      <pc:sldChg chg="addSp delSp modSp add mod">
        <pc:chgData name="Marie-Claude Gélineau" userId="1e2990c6-7120-47dd-afca-69c8b9633293" providerId="ADAL" clId="{B7B4E545-C2DC-4AB4-B054-0C4216BC998C}" dt="2024-11-13T00:50:47.968" v="3879" actId="14100"/>
        <pc:sldMkLst>
          <pc:docMk/>
          <pc:sldMk cId="798941989" sldId="1749"/>
        </pc:sldMkLst>
        <pc:spChg chg="mod">
          <ac:chgData name="Marie-Claude Gélineau" userId="1e2990c6-7120-47dd-afca-69c8b9633293" providerId="ADAL" clId="{B7B4E545-C2DC-4AB4-B054-0C4216BC998C}" dt="2024-11-13T00:10:01.715" v="3360" actId="1076"/>
          <ac:spMkLst>
            <pc:docMk/>
            <pc:sldMk cId="798941989" sldId="1749"/>
            <ac:spMk id="5" creationId="{528CCBF6-C970-ED1C-1B99-EDC4B10B91C7}"/>
          </ac:spMkLst>
        </pc:spChg>
        <pc:spChg chg="mod">
          <ac:chgData name="Marie-Claude Gélineau" userId="1e2990c6-7120-47dd-afca-69c8b9633293" providerId="ADAL" clId="{B7B4E545-C2DC-4AB4-B054-0C4216BC998C}" dt="2024-11-13T00:08:08.669" v="3331" actId="20577"/>
          <ac:spMkLst>
            <pc:docMk/>
            <pc:sldMk cId="798941989" sldId="1749"/>
            <ac:spMk id="22" creationId="{A42AE619-E7CF-8709-DCCF-655D44D9BFF2}"/>
          </ac:spMkLst>
        </pc:spChg>
        <pc:spChg chg="add del mod">
          <ac:chgData name="Marie-Claude Gélineau" userId="1e2990c6-7120-47dd-afca-69c8b9633293" providerId="ADAL" clId="{B7B4E545-C2DC-4AB4-B054-0C4216BC998C}" dt="2024-11-13T00:50:47.968" v="3879" actId="14100"/>
          <ac:spMkLst>
            <pc:docMk/>
            <pc:sldMk cId="798941989" sldId="1749"/>
            <ac:spMk id="42" creationId="{774DEBB6-B77F-0856-6BF6-B4D05C8D277C}"/>
          </ac:spMkLst>
        </pc:spChg>
        <pc:picChg chg="add mod modCrop">
          <ac:chgData name="Marie-Claude Gélineau" userId="1e2990c6-7120-47dd-afca-69c8b9633293" providerId="ADAL" clId="{B7B4E545-C2DC-4AB4-B054-0C4216BC998C}" dt="2024-11-13T00:09:21.427" v="3352" actId="1076"/>
          <ac:picMkLst>
            <pc:docMk/>
            <pc:sldMk cId="798941989" sldId="1749"/>
            <ac:picMk id="6" creationId="{65C5BBC5-0F3E-D1C9-4CE3-4C6B609726E8}"/>
          </ac:picMkLst>
        </pc:picChg>
        <pc:picChg chg="del">
          <ac:chgData name="Marie-Claude Gélineau" userId="1e2990c6-7120-47dd-afca-69c8b9633293" providerId="ADAL" clId="{B7B4E545-C2DC-4AB4-B054-0C4216BC998C}" dt="2024-11-13T00:08:56.147" v="3344" actId="478"/>
          <ac:picMkLst>
            <pc:docMk/>
            <pc:sldMk cId="798941989" sldId="1749"/>
            <ac:picMk id="7" creationId="{C78676D1-B2D9-0B66-40EA-17B8A9FEC245}"/>
          </ac:picMkLst>
        </pc:picChg>
      </pc:sldChg>
      <pc:sldChg chg="addSp delSp modSp add mod">
        <pc:chgData name="Marie-Claude Gélineau" userId="1e2990c6-7120-47dd-afca-69c8b9633293" providerId="ADAL" clId="{B7B4E545-C2DC-4AB4-B054-0C4216BC998C}" dt="2024-11-13T01:23:58.268" v="3998" actId="6549"/>
        <pc:sldMkLst>
          <pc:docMk/>
          <pc:sldMk cId="1445428800" sldId="1750"/>
        </pc:sldMkLst>
        <pc:spChg chg="mod">
          <ac:chgData name="Marie-Claude Gélineau" userId="1e2990c6-7120-47dd-afca-69c8b9633293" providerId="ADAL" clId="{B7B4E545-C2DC-4AB4-B054-0C4216BC998C}" dt="2024-11-13T01:20:02.009" v="3955" actId="20577"/>
          <ac:spMkLst>
            <pc:docMk/>
            <pc:sldMk cId="1445428800" sldId="1750"/>
            <ac:spMk id="17" creationId="{900D05A9-5F11-D9DB-AD55-C35251FE2D1C}"/>
          </ac:spMkLst>
        </pc:spChg>
        <pc:spChg chg="add mod">
          <ac:chgData name="Marie-Claude Gélineau" userId="1e2990c6-7120-47dd-afca-69c8b9633293" providerId="ADAL" clId="{B7B4E545-C2DC-4AB4-B054-0C4216BC998C}" dt="2024-11-13T01:23:45.232" v="3994" actId="1076"/>
          <ac:spMkLst>
            <pc:docMk/>
            <pc:sldMk cId="1445428800" sldId="1750"/>
            <ac:spMk id="18" creationId="{D6FA5091-B136-DEA4-7E18-E93300632D7C}"/>
          </ac:spMkLst>
        </pc:spChg>
        <pc:spChg chg="mod">
          <ac:chgData name="Marie-Claude Gélineau" userId="1e2990c6-7120-47dd-afca-69c8b9633293" providerId="ADAL" clId="{B7B4E545-C2DC-4AB4-B054-0C4216BC998C}" dt="2024-11-13T01:21:41.353" v="3973" actId="1076"/>
          <ac:spMkLst>
            <pc:docMk/>
            <pc:sldMk cId="1445428800" sldId="1750"/>
            <ac:spMk id="19" creationId="{4E1D9972-6B9B-E6ED-C3AA-2FABA2A65D28}"/>
          </ac:spMkLst>
        </pc:spChg>
        <pc:spChg chg="add mod">
          <ac:chgData name="Marie-Claude Gélineau" userId="1e2990c6-7120-47dd-afca-69c8b9633293" providerId="ADAL" clId="{B7B4E545-C2DC-4AB4-B054-0C4216BC998C}" dt="2024-11-13T01:23:45.232" v="3994" actId="1076"/>
          <ac:spMkLst>
            <pc:docMk/>
            <pc:sldMk cId="1445428800" sldId="1750"/>
            <ac:spMk id="20" creationId="{780C7F9A-9982-8745-1203-C349365D373B}"/>
          </ac:spMkLst>
        </pc:spChg>
        <pc:spChg chg="mod">
          <ac:chgData name="Marie-Claude Gélineau" userId="1e2990c6-7120-47dd-afca-69c8b9633293" providerId="ADAL" clId="{B7B4E545-C2DC-4AB4-B054-0C4216BC998C}" dt="2024-11-13T01:21:34.936" v="3971" actId="14100"/>
          <ac:spMkLst>
            <pc:docMk/>
            <pc:sldMk cId="1445428800" sldId="1750"/>
            <ac:spMk id="21" creationId="{8FE2ABDA-AF4D-4582-B102-9ABB1E8A9E8E}"/>
          </ac:spMkLst>
        </pc:spChg>
        <pc:spChg chg="add mod">
          <ac:chgData name="Marie-Claude Gélineau" userId="1e2990c6-7120-47dd-afca-69c8b9633293" providerId="ADAL" clId="{B7B4E545-C2DC-4AB4-B054-0C4216BC998C}" dt="2024-11-13T01:23:58.268" v="3998" actId="6549"/>
          <ac:spMkLst>
            <pc:docMk/>
            <pc:sldMk cId="1445428800" sldId="1750"/>
            <ac:spMk id="22" creationId="{C173C315-7BBA-D255-7099-2692C094A259}"/>
          </ac:spMkLst>
        </pc:spChg>
        <pc:picChg chg="add mod">
          <ac:chgData name="Marie-Claude Gélineau" userId="1e2990c6-7120-47dd-afca-69c8b9633293" providerId="ADAL" clId="{B7B4E545-C2DC-4AB4-B054-0C4216BC998C}" dt="2024-11-13T01:21:37.496" v="3972" actId="1076"/>
          <ac:picMkLst>
            <pc:docMk/>
            <pc:sldMk cId="1445428800" sldId="1750"/>
            <ac:picMk id="10" creationId="{A1BDEAFE-2D52-CC54-785C-0A51EA3BA2D3}"/>
          </ac:picMkLst>
        </pc:picChg>
        <pc:picChg chg="add del">
          <ac:chgData name="Marie-Claude Gélineau" userId="1e2990c6-7120-47dd-afca-69c8b9633293" providerId="ADAL" clId="{B7B4E545-C2DC-4AB4-B054-0C4216BC998C}" dt="2024-11-13T01:22:13.456" v="3975" actId="478"/>
          <ac:picMkLst>
            <pc:docMk/>
            <pc:sldMk cId="1445428800" sldId="1750"/>
            <ac:picMk id="13" creationId="{8DC5FFF8-4C88-7114-E931-C11E82F07E1E}"/>
          </ac:picMkLst>
        </pc:picChg>
        <pc:picChg chg="del">
          <ac:chgData name="Marie-Claude Gélineau" userId="1e2990c6-7120-47dd-afca-69c8b9633293" providerId="ADAL" clId="{B7B4E545-C2DC-4AB4-B054-0C4216BC998C}" dt="2024-11-13T01:20:44.170" v="3960" actId="478"/>
          <ac:picMkLst>
            <pc:docMk/>
            <pc:sldMk cId="1445428800" sldId="1750"/>
            <ac:picMk id="26" creationId="{D46F947C-7FA6-DB5B-DAF5-781C2F7EEF6B}"/>
          </ac:picMkLst>
        </pc:picChg>
      </pc:sldChg>
      <pc:sldChg chg="add">
        <pc:chgData name="Marie-Claude Gélineau" userId="1e2990c6-7120-47dd-afca-69c8b9633293" providerId="ADAL" clId="{B7B4E545-C2DC-4AB4-B054-0C4216BC998C}" dt="2024-11-13T01:19:51.751" v="3915" actId="2890"/>
        <pc:sldMkLst>
          <pc:docMk/>
          <pc:sldMk cId="3387122970" sldId="1751"/>
        </pc:sldMkLst>
      </pc:sldChg>
      <pc:sldMasterChg chg="add del addSldLayout delSldLayout">
        <pc:chgData name="Marie-Claude Gélineau" userId="1e2990c6-7120-47dd-afca-69c8b9633293" providerId="ADAL" clId="{B7B4E545-C2DC-4AB4-B054-0C4216BC998C}" dt="2024-11-12T19:26:59.614" v="168" actId="47"/>
        <pc:sldMasterMkLst>
          <pc:docMk/>
          <pc:sldMasterMk cId="3488716636" sldId="2147483672"/>
        </pc:sldMasterMkLst>
        <pc:sldLayoutChg chg="add del">
          <pc:chgData name="Marie-Claude Gélineau" userId="1e2990c6-7120-47dd-afca-69c8b9633293" providerId="ADAL" clId="{B7B4E545-C2DC-4AB4-B054-0C4216BC998C}" dt="2024-11-12T19:26:59.614" v="168" actId="47"/>
          <pc:sldLayoutMkLst>
            <pc:docMk/>
            <pc:sldMasterMk cId="3488716636" sldId="2147483672"/>
            <pc:sldLayoutMk cId="3939766757" sldId="2147483673"/>
          </pc:sldLayoutMkLst>
        </pc:sldLayoutChg>
        <pc:sldLayoutChg chg="add del">
          <pc:chgData name="Marie-Claude Gélineau" userId="1e2990c6-7120-47dd-afca-69c8b9633293" providerId="ADAL" clId="{B7B4E545-C2DC-4AB4-B054-0C4216BC998C}" dt="2024-11-12T19:26:59.614" v="168" actId="47"/>
          <pc:sldLayoutMkLst>
            <pc:docMk/>
            <pc:sldMasterMk cId="3488716636" sldId="2147483672"/>
            <pc:sldLayoutMk cId="1174934055" sldId="2147483674"/>
          </pc:sldLayoutMkLst>
        </pc:sldLayoutChg>
        <pc:sldLayoutChg chg="add del">
          <pc:chgData name="Marie-Claude Gélineau" userId="1e2990c6-7120-47dd-afca-69c8b9633293" providerId="ADAL" clId="{B7B4E545-C2DC-4AB4-B054-0C4216BC998C}" dt="2024-11-12T19:26:59.614" v="168" actId="47"/>
          <pc:sldLayoutMkLst>
            <pc:docMk/>
            <pc:sldMasterMk cId="3488716636" sldId="2147483672"/>
            <pc:sldLayoutMk cId="2994811116" sldId="2147483675"/>
          </pc:sldLayoutMkLst>
        </pc:sldLayoutChg>
        <pc:sldLayoutChg chg="add del">
          <pc:chgData name="Marie-Claude Gélineau" userId="1e2990c6-7120-47dd-afca-69c8b9633293" providerId="ADAL" clId="{B7B4E545-C2DC-4AB4-B054-0C4216BC998C}" dt="2024-11-12T19:26:59.614" v="168" actId="47"/>
          <pc:sldLayoutMkLst>
            <pc:docMk/>
            <pc:sldMasterMk cId="3488716636" sldId="2147483672"/>
            <pc:sldLayoutMk cId="2006389321" sldId="2147483676"/>
          </pc:sldLayoutMkLst>
        </pc:sldLayoutChg>
        <pc:sldLayoutChg chg="add del">
          <pc:chgData name="Marie-Claude Gélineau" userId="1e2990c6-7120-47dd-afca-69c8b9633293" providerId="ADAL" clId="{B7B4E545-C2DC-4AB4-B054-0C4216BC998C}" dt="2024-11-12T19:26:59.614" v="168" actId="47"/>
          <pc:sldLayoutMkLst>
            <pc:docMk/>
            <pc:sldMasterMk cId="3488716636" sldId="2147483672"/>
            <pc:sldLayoutMk cId="2987267355" sldId="2147483677"/>
          </pc:sldLayoutMkLst>
        </pc:sldLayoutChg>
        <pc:sldLayoutChg chg="add del">
          <pc:chgData name="Marie-Claude Gélineau" userId="1e2990c6-7120-47dd-afca-69c8b9633293" providerId="ADAL" clId="{B7B4E545-C2DC-4AB4-B054-0C4216BC998C}" dt="2024-11-12T19:26:59.614" v="168" actId="47"/>
          <pc:sldLayoutMkLst>
            <pc:docMk/>
            <pc:sldMasterMk cId="3488716636" sldId="2147483672"/>
            <pc:sldLayoutMk cId="105213089" sldId="2147483678"/>
          </pc:sldLayoutMkLst>
        </pc:sldLayoutChg>
        <pc:sldLayoutChg chg="add del">
          <pc:chgData name="Marie-Claude Gélineau" userId="1e2990c6-7120-47dd-afca-69c8b9633293" providerId="ADAL" clId="{B7B4E545-C2DC-4AB4-B054-0C4216BC998C}" dt="2024-11-12T19:26:59.614" v="168" actId="47"/>
          <pc:sldLayoutMkLst>
            <pc:docMk/>
            <pc:sldMasterMk cId="3488716636" sldId="2147483672"/>
            <pc:sldLayoutMk cId="3261495180" sldId="2147483679"/>
          </pc:sldLayoutMkLst>
        </pc:sldLayoutChg>
        <pc:sldLayoutChg chg="add del">
          <pc:chgData name="Marie-Claude Gélineau" userId="1e2990c6-7120-47dd-afca-69c8b9633293" providerId="ADAL" clId="{B7B4E545-C2DC-4AB4-B054-0C4216BC998C}" dt="2024-11-12T19:26:59.614" v="168" actId="47"/>
          <pc:sldLayoutMkLst>
            <pc:docMk/>
            <pc:sldMasterMk cId="3488716636" sldId="2147483672"/>
            <pc:sldLayoutMk cId="2194276120" sldId="2147483680"/>
          </pc:sldLayoutMkLst>
        </pc:sldLayoutChg>
        <pc:sldLayoutChg chg="add del">
          <pc:chgData name="Marie-Claude Gélineau" userId="1e2990c6-7120-47dd-afca-69c8b9633293" providerId="ADAL" clId="{B7B4E545-C2DC-4AB4-B054-0C4216BC998C}" dt="2024-11-12T19:26:59.614" v="168" actId="47"/>
          <pc:sldLayoutMkLst>
            <pc:docMk/>
            <pc:sldMasterMk cId="3488716636" sldId="2147483672"/>
            <pc:sldLayoutMk cId="4276824967" sldId="2147483681"/>
          </pc:sldLayoutMkLst>
        </pc:sldLayoutChg>
        <pc:sldLayoutChg chg="add del">
          <pc:chgData name="Marie-Claude Gélineau" userId="1e2990c6-7120-47dd-afca-69c8b9633293" providerId="ADAL" clId="{B7B4E545-C2DC-4AB4-B054-0C4216BC998C}" dt="2024-11-12T19:26:59.614" v="168" actId="47"/>
          <pc:sldLayoutMkLst>
            <pc:docMk/>
            <pc:sldMasterMk cId="3488716636" sldId="2147483672"/>
            <pc:sldLayoutMk cId="3325086024" sldId="2147483682"/>
          </pc:sldLayoutMkLst>
        </pc:sldLayoutChg>
        <pc:sldLayoutChg chg="add del">
          <pc:chgData name="Marie-Claude Gélineau" userId="1e2990c6-7120-47dd-afca-69c8b9633293" providerId="ADAL" clId="{B7B4E545-C2DC-4AB4-B054-0C4216BC998C}" dt="2024-11-12T19:26:59.614" v="168" actId="47"/>
          <pc:sldLayoutMkLst>
            <pc:docMk/>
            <pc:sldMasterMk cId="3488716636" sldId="2147483672"/>
            <pc:sldLayoutMk cId="3680013439" sldId="2147483683"/>
          </pc:sldLayoutMkLst>
        </pc:sldLayoutChg>
      </pc:sldMasterChg>
    </pc:docChg>
  </pc:docChgLst>
</pc:chgInfo>
</file>

<file path=ppt/comments/modernComment_649_59CF4314.xml><?xml version="1.0" encoding="utf-8"?>
<p188:cmLst xmlns:a="http://schemas.openxmlformats.org/drawingml/2006/main" xmlns:r="http://schemas.openxmlformats.org/officeDocument/2006/relationships" xmlns:p188="http://schemas.microsoft.com/office/powerpoint/2018/8/main">
  <p188:cm id="{C85365FC-23AE-4008-AAE0-034DEDCC7247}" authorId="{7BA2557D-B62E-8D20-E53F-58B9E4684DF7}" created="2024-11-11T15:04:39.314">
    <pc:sldMkLst xmlns:pc="http://schemas.microsoft.com/office/powerpoint/2013/main/command">
      <pc:docMk/>
      <pc:sldMk cId="1506755348" sldId="1609"/>
    </pc:sldMkLst>
    <p188:replyLst>
      <p188:reply id="{64828485-59A3-493C-A95B-B7186D263657}" authorId="{7BA2557D-B62E-8D20-E53F-58B9E4684DF7}" created="2024-11-11T15:11:30.714">
        <p188:txBody>
          <a:bodyPr/>
          <a:lstStyle/>
          <a:p>
            <a:r>
              <a:rPr lang="fr-CA"/>
              <a:t>Est-ce qu’ici on pourrait aussi ajouter une diapo avec quelques faits concernant les tout-petits d’ailleurs.
Comme la langue maison-école (page 37) et la stat du petit avion page 41</a:t>
            </a:r>
          </a:p>
        </p188:txBody>
      </p188:reply>
      <p188:reply id="{3F9B338F-E99D-46CA-8A67-3E11AAF1E0E2}" authorId="{CDCE7E14-536C-2FEC-E7A2-3570B00AB134}" created="2024-11-11T22:59:40.328">
        <p188:txBody>
          <a:bodyPr/>
          <a:lstStyle/>
          <a:p>
            <a:r>
              <a:rPr lang="fr-CA"/>
              <a:t>1. page 25 : on parle de défavorisation matérielle, qui est un concept que personne ne maîtrise. Mais je suis certaine que le graphique ne représente pas le nombre de tout-petits défavorisés selon les régions. La défavorisation est liée à un lieu, un territoire. Je ne serais pas à l’aise de devoir répondre à des questions là-dessus alors je trouve que cette donnée est risquée. 
2. Page 37 : Un peu dans le même esprit, la donnée mentionne ceci : La proportion d’enfants de maternelle 5 ans qui fréquentent une école dont la langue principale d’enseignement (français ou anglais) n’est pas leur langue maternelle  est en baisse par rapport à 2017, où cette proportion était de 17,9 %. (2022 = 11,3%). Est-ce ce à quoi les personnes vont s’attendre ? N’ont-ils pas l’impression que cette proportion augmente ? Est-ce que cette baisse est le reflet de la baisse de la pandémie ? Encore une fois, j’aurais peut qu’on se fasse coincer. 
Pour le petit avion, à la page 41 (nombre d’immigrants tout-petits et réfugiés.), la donnée date de 2021, encore ici, un ressac de la pandémie ? Car le nombre de parents immigrants a augmenté en 2022 et 2023.</a:t>
            </a:r>
          </a:p>
        </p188:txBody>
      </p188:reply>
    </p188:replyLst>
    <p188:txBody>
      <a:bodyPr/>
      <a:lstStyle/>
      <a:p>
        <a:r>
          <a:rPr lang="fr-CA"/>
          <a:t>La GSTP est sur le thème des disparités territoriales. Intérêt de présenter la proportion d’enfants défavorisés par région (Portrait page 25) ?</a:t>
        </a:r>
      </a:p>
    </p188:txBody>
  </p188:cm>
</p188:cmLst>
</file>

<file path=ppt/comments/modernComment_661_4098091C.xml><?xml version="1.0" encoding="utf-8"?>
<p188:cmLst xmlns:a="http://schemas.openxmlformats.org/drawingml/2006/main" xmlns:r="http://schemas.openxmlformats.org/officeDocument/2006/relationships" xmlns:p188="http://schemas.microsoft.com/office/powerpoint/2018/8/main">
  <p188:cm id="{2E788E6E-A2FB-4B39-B9BF-741057284203}" authorId="{7BA2557D-B62E-8D20-E53F-58B9E4684DF7}" created="2024-11-11T15:09:08.949">
    <pc:sldMkLst xmlns:pc="http://schemas.microsoft.com/office/powerpoint/2013/main/command">
      <pc:docMk/>
      <pc:sldMk cId="1083705628" sldId="1633"/>
    </pc:sldMkLst>
    <p188:replyLst>
      <p188:reply id="{80A82EA3-18FF-48C9-B58E-1DA053648F64}" authorId="{7BA2557D-B62E-8D20-E53F-58B9E4684DF7}" created="2024-11-11T15:13:24.603">
        <p188:txBody>
          <a:bodyPr/>
          <a:lstStyle/>
          <a:p>
            <a:r>
              <a:rPr lang="fr-CA"/>
              <a:t>La stat sur la proportion de familles où les 2 parents travaillent (page 47) est aussi très pertinente tant pour le revenu que le stress et les places en SGÉE.</a:t>
            </a:r>
          </a:p>
        </p188:txBody>
      </p188:reply>
      <p188:reply id="{022AB082-F8BB-4DE0-8192-129A60EDDEA1}" authorId="{CDCE7E14-536C-2FEC-E7A2-3570B00AB134}" created="2024-11-12T00:55:33.782">
        <p188:txBody>
          <a:bodyPr/>
          <a:lstStyle/>
          <a:p>
            <a:r>
              <a:rPr lang="fr-CA"/>
              <a:t>On est toujours pris avec les bonnes nouvelles et les situations préoccupantes. Est-ce que le fait que les2 parents travaillent est une bonne nouvelle ou une mauvaise ? </a:t>
            </a:r>
          </a:p>
        </p188:txBody>
      </p188:reply>
    </p188:replyLst>
    <p188:txBody>
      <a:bodyPr/>
      <a:lstStyle/>
      <a:p>
        <a:r>
          <a:rPr lang="fr-CA"/>
          <a:t>Combiner diapos 7 et 8 ?</a:t>
        </a:r>
      </a:p>
    </p188:txBody>
  </p188:cm>
  <p188:cm id="{541C0F2F-11AA-4B61-9E2D-63A5357752BF}" authorId="{CDCE7E14-536C-2FEC-E7A2-3570B00AB134}" created="2024-11-12T00:56:02.228">
    <pc:sldMkLst xmlns:pc="http://schemas.microsoft.com/office/powerpoint/2013/main/command">
      <pc:docMk/>
      <pc:sldMk cId="1083705628" sldId="1633"/>
    </pc:sldMkLst>
    <p188:txBody>
      <a:bodyPr/>
      <a:lstStyle/>
      <a:p>
        <a:r>
          <a:rPr lang="fr-CA"/>
          <a:t>J’aime pas trop cette donnée, elle date de 2020 : (</a:t>
        </a:r>
      </a:p>
    </p188:txBody>
  </p188:cm>
</p188:cmLst>
</file>

<file path=ppt/comments/modernComment_699_9DCC4690.xml><?xml version="1.0" encoding="utf-8"?>
<p188:cmLst xmlns:a="http://schemas.openxmlformats.org/drawingml/2006/main" xmlns:r="http://schemas.openxmlformats.org/officeDocument/2006/relationships" xmlns:p188="http://schemas.microsoft.com/office/powerpoint/2018/8/main">
  <p188:cm id="{3CB7B2D5-884B-499D-82F4-111F3FE60AFF}" authorId="{7BA2557D-B62E-8D20-E53F-58B9E4684DF7}" status="resolved" created="2024-11-11T15:05:41.430" complete="100000">
    <pc:sldMkLst xmlns:pc="http://schemas.microsoft.com/office/powerpoint/2013/main/command">
      <pc:docMk/>
      <pc:sldMk cId="2647410320" sldId="1689"/>
    </pc:sldMkLst>
    <p188:txBody>
      <a:bodyPr/>
      <a:lstStyle/>
      <a:p>
        <a:r>
          <a:rPr lang="fr-CA"/>
          <a:t>Remplacer par Partage des prestations (page 31)</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D200D-3A45-4653-8107-608B8ED33B83}" type="datetimeFigureOut">
              <a:rPr lang="fr-CA" smtClean="0"/>
              <a:t>2024-11-12</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31511-0B7E-4FD8-BC87-A17FF5EDAF5E}" type="slidenum">
              <a:rPr lang="fr-CA" smtClean="0"/>
              <a:t>‹N°›</a:t>
            </a:fld>
            <a:endParaRPr lang="fr-CA"/>
          </a:p>
        </p:txBody>
      </p:sp>
    </p:spTree>
    <p:extLst>
      <p:ext uri="{BB962C8B-B14F-4D97-AF65-F5344CB8AC3E}">
        <p14:creationId xmlns:p14="http://schemas.microsoft.com/office/powerpoint/2010/main" val="3896351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1</a:t>
            </a:fld>
            <a:endParaRPr lang="fr-CA"/>
          </a:p>
        </p:txBody>
      </p:sp>
    </p:spTree>
    <p:extLst>
      <p:ext uri="{BB962C8B-B14F-4D97-AF65-F5344CB8AC3E}">
        <p14:creationId xmlns:p14="http://schemas.microsoft.com/office/powerpoint/2010/main" val="1064271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A" sz="1800" b="0" i="0" u="none" strike="noStrike" baseline="0" dirty="0">
                <a:solidFill>
                  <a:srgbClr val="424646"/>
                </a:solidFill>
                <a:latin typeface="Raleway Medium" pitchFamily="2" charset="0"/>
              </a:rPr>
              <a:t>Le milieu familial, qui comprend les parents, la fratrie et les membres de la famille élargie qui font partie de l’entourage immédiat, a une influence déterminante sur le développement des tout-petits. En effet, la famille est la première et principale source d’expériences à laquelle l’enfant est exposé. Par exemple, les caractéristiques de la famille, la qualité des pratiques parentales et le soutien social ont des effets sur le développement des tout-petits, mais aussi sur leur santé et leur bien-être.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11</a:t>
            </a:fld>
            <a:endParaRPr lang="fr-CA"/>
          </a:p>
        </p:txBody>
      </p:sp>
    </p:spTree>
    <p:extLst>
      <p:ext uri="{BB962C8B-B14F-4D97-AF65-F5344CB8AC3E}">
        <p14:creationId xmlns:p14="http://schemas.microsoft.com/office/powerpoint/2010/main" val="2076475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Le taux de participation des mères est demeuré relativement stable au fil des années. Celui des pères a augmenté de façon notable, particulièrement dans les premières années du RQAP, passant de 56 % en 2006 à 74 % en 2021. Toutefois, les mères sont plus nombreuses à participer au RQAP, avec une différence de 10 points de pourcentage entre le taux de participation des mères et celui des pères en 2021. </a:t>
            </a:r>
          </a:p>
          <a:p>
            <a:pPr algn="l"/>
            <a:endParaRPr lang="fr-CA" b="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2562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88DA2-9BFE-972A-28D4-CA984C1A08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97FEA11-95A7-4149-27A2-B7973D3CF9C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C45109B-B922-AD14-E7A1-1BD14AC39AEC}"/>
              </a:ext>
            </a:extLst>
          </p:cNvPr>
          <p:cNvSpPr>
            <a:spLocks noGrp="1"/>
          </p:cNvSpPr>
          <p:nvPr>
            <p:ph type="body" idx="1"/>
          </p:nvPr>
        </p:nvSpPr>
        <p:spPr/>
        <p:txBody>
          <a:bodyPr/>
          <a:lstStyle/>
          <a:p>
            <a:pPr algn="l"/>
            <a:r>
              <a:rPr lang="fr-CA" sz="1800" b="0" i="0" u="none" strike="noStrike" baseline="0" dirty="0">
                <a:solidFill>
                  <a:srgbClr val="424646"/>
                </a:solidFill>
                <a:latin typeface="Raleway SemiBold" pitchFamily="2" charset="0"/>
              </a:rPr>
              <a:t>Après plus de 15 ans d’existence, le RQAP a subi une refonte importante en 2020. La plupart des nouvelles mesures sont entrées en vigueur le 1er janvier 2021. Parmi celles-ci, la mesure incitative pour encourager un meilleur équilibre dans le partage des semaines de prestations parentales entre les deux parents semble porter fruit. Elle permet d’obtenir des semaines de prestations supplémentaires lorsque les deux parents se partagent un nombre minimal de semaines de prestations partageables.</a:t>
            </a:r>
            <a:endParaRPr lang="fr-CA" b="0" dirty="0"/>
          </a:p>
        </p:txBody>
      </p:sp>
      <p:sp>
        <p:nvSpPr>
          <p:cNvPr id="4" name="Espace réservé du numéro de diapositive 3">
            <a:extLst>
              <a:ext uri="{FF2B5EF4-FFF2-40B4-BE49-F238E27FC236}">
                <a16:creationId xmlns:a16="http://schemas.microsoft.com/office/drawing/2014/main" id="{AE6D8C1E-D279-9CFE-1D99-C387B32DC0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3290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87864-A088-BEA3-2A67-A3CFE3EE08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01EBCB8-009E-4B59-F657-3A35662AF52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F3D67EF-A5FD-5865-CE9B-0BFFAD99AD2F}"/>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BECA4692-0DD1-628D-FB87-160E0E6F5936}"/>
              </a:ext>
            </a:extLst>
          </p:cNvPr>
          <p:cNvSpPr>
            <a:spLocks noGrp="1"/>
          </p:cNvSpPr>
          <p:nvPr>
            <p:ph type="sldNum" sz="quarter" idx="5"/>
          </p:nvPr>
        </p:nvSpPr>
        <p:spPr/>
        <p:txBody>
          <a:bodyPr/>
          <a:lstStyle/>
          <a:p>
            <a:fld id="{B7D31511-0B7E-4FD8-BC87-A17FF5EDAF5E}" type="slidenum">
              <a:rPr lang="fr-CA" smtClean="0"/>
              <a:t>14</a:t>
            </a:fld>
            <a:endParaRPr lang="fr-CA"/>
          </a:p>
        </p:txBody>
      </p:sp>
    </p:spTree>
    <p:extLst>
      <p:ext uri="{BB962C8B-B14F-4D97-AF65-F5344CB8AC3E}">
        <p14:creationId xmlns:p14="http://schemas.microsoft.com/office/powerpoint/2010/main" val="1716514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9382D-DE82-6339-5B35-F4DF7CF7229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AC4218-3C13-0941-80D1-29270E09B0F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FF80FF6-D03E-85BE-2CB5-A8CFCB1447FC}"/>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12C27C8E-0B2F-34D4-616A-D66F16F90477}"/>
              </a:ext>
            </a:extLst>
          </p:cNvPr>
          <p:cNvSpPr>
            <a:spLocks noGrp="1"/>
          </p:cNvSpPr>
          <p:nvPr>
            <p:ph type="sldNum" sz="quarter" idx="5"/>
          </p:nvPr>
        </p:nvSpPr>
        <p:spPr/>
        <p:txBody>
          <a:bodyPr/>
          <a:lstStyle/>
          <a:p>
            <a:fld id="{B7D31511-0B7E-4FD8-BC87-A17FF5EDAF5E}" type="slidenum">
              <a:rPr lang="fr-CA" smtClean="0"/>
              <a:t>15</a:t>
            </a:fld>
            <a:endParaRPr lang="fr-CA"/>
          </a:p>
        </p:txBody>
      </p:sp>
    </p:spTree>
    <p:extLst>
      <p:ext uri="{BB962C8B-B14F-4D97-AF65-F5344CB8AC3E}">
        <p14:creationId xmlns:p14="http://schemas.microsoft.com/office/powerpoint/2010/main" val="2990924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1A57-1151-3A0C-288F-822E8480C7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C7F8A3E-3C05-7B89-E8C1-D492C79AB8C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D1F847E-AB91-5487-F81E-B992FE1D8119}"/>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4A4D83BD-48A8-E67D-A1A7-3F27AD52C08A}"/>
              </a:ext>
            </a:extLst>
          </p:cNvPr>
          <p:cNvSpPr>
            <a:spLocks noGrp="1"/>
          </p:cNvSpPr>
          <p:nvPr>
            <p:ph type="sldNum" sz="quarter" idx="5"/>
          </p:nvPr>
        </p:nvSpPr>
        <p:spPr/>
        <p:txBody>
          <a:bodyPr/>
          <a:lstStyle/>
          <a:p>
            <a:fld id="{B7D31511-0B7E-4FD8-BC87-A17FF5EDAF5E}" type="slidenum">
              <a:rPr lang="fr-CA" smtClean="0"/>
              <a:t>16</a:t>
            </a:fld>
            <a:endParaRPr lang="fr-CA"/>
          </a:p>
        </p:txBody>
      </p:sp>
    </p:spTree>
    <p:extLst>
      <p:ext uri="{BB962C8B-B14F-4D97-AF65-F5344CB8AC3E}">
        <p14:creationId xmlns:p14="http://schemas.microsoft.com/office/powerpoint/2010/main" val="1892379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DD3D6-A022-20D8-1A69-79CB89D13E0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7F8B1C6-DAC5-D1B6-47C6-009AD2BD0EF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2FA5000-BE1D-168D-C16D-382BD42D5BF8}"/>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F30655BF-3400-5EA4-99B2-A41582D31F7C}"/>
              </a:ext>
            </a:extLst>
          </p:cNvPr>
          <p:cNvSpPr>
            <a:spLocks noGrp="1"/>
          </p:cNvSpPr>
          <p:nvPr>
            <p:ph type="sldNum" sz="quarter" idx="5"/>
          </p:nvPr>
        </p:nvSpPr>
        <p:spPr/>
        <p:txBody>
          <a:bodyPr/>
          <a:lstStyle/>
          <a:p>
            <a:fld id="{B7D31511-0B7E-4FD8-BC87-A17FF5EDAF5E}" type="slidenum">
              <a:rPr lang="fr-CA" smtClean="0"/>
              <a:t>17</a:t>
            </a:fld>
            <a:endParaRPr lang="fr-CA"/>
          </a:p>
        </p:txBody>
      </p:sp>
    </p:spTree>
    <p:extLst>
      <p:ext uri="{BB962C8B-B14F-4D97-AF65-F5344CB8AC3E}">
        <p14:creationId xmlns:p14="http://schemas.microsoft.com/office/powerpoint/2010/main" val="2475648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65554-124C-3E8C-09C9-F40B975D671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A49418-F9B8-48C4-B4C5-3B25B799CC2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D5FEDB-8DA9-492C-196A-8892F4A74E16}"/>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86A6F588-73CD-69C2-1FFF-36C8CCD925F3}"/>
              </a:ext>
            </a:extLst>
          </p:cNvPr>
          <p:cNvSpPr>
            <a:spLocks noGrp="1"/>
          </p:cNvSpPr>
          <p:nvPr>
            <p:ph type="sldNum" sz="quarter" idx="5"/>
          </p:nvPr>
        </p:nvSpPr>
        <p:spPr/>
        <p:txBody>
          <a:bodyPr/>
          <a:lstStyle/>
          <a:p>
            <a:fld id="{B7D31511-0B7E-4FD8-BC87-A17FF5EDAF5E}" type="slidenum">
              <a:rPr lang="fr-CA" smtClean="0"/>
              <a:t>18</a:t>
            </a:fld>
            <a:endParaRPr lang="fr-CA"/>
          </a:p>
        </p:txBody>
      </p:sp>
    </p:spTree>
    <p:extLst>
      <p:ext uri="{BB962C8B-B14F-4D97-AF65-F5344CB8AC3E}">
        <p14:creationId xmlns:p14="http://schemas.microsoft.com/office/powerpoint/2010/main" val="3146292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46380-218A-8E06-0CD3-3FFC95A5D91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86591F1-56BE-A62B-82C0-1DEF5508260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1BAF7D3-CC12-49E2-E6F5-1CFBEF3F8B07}"/>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FC80188B-661D-6A53-9596-1ECAAD5568B9}"/>
              </a:ext>
            </a:extLst>
          </p:cNvPr>
          <p:cNvSpPr>
            <a:spLocks noGrp="1"/>
          </p:cNvSpPr>
          <p:nvPr>
            <p:ph type="sldNum" sz="quarter" idx="5"/>
          </p:nvPr>
        </p:nvSpPr>
        <p:spPr/>
        <p:txBody>
          <a:bodyPr/>
          <a:lstStyle/>
          <a:p>
            <a:fld id="{B7D31511-0B7E-4FD8-BC87-A17FF5EDAF5E}" type="slidenum">
              <a:rPr lang="fr-CA" smtClean="0"/>
              <a:t>19</a:t>
            </a:fld>
            <a:endParaRPr lang="fr-CA"/>
          </a:p>
        </p:txBody>
      </p:sp>
    </p:spTree>
    <p:extLst>
      <p:ext uri="{BB962C8B-B14F-4D97-AF65-F5344CB8AC3E}">
        <p14:creationId xmlns:p14="http://schemas.microsoft.com/office/powerpoint/2010/main" val="4216533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EDA62-B1AF-AB77-6431-97E06F10858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AF30232-2B7F-DE8D-50FE-BC3D97E43B9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B1561A9-A23B-75CB-BE33-EB4E2A59FA92}"/>
              </a:ext>
            </a:extLst>
          </p:cNvPr>
          <p:cNvSpPr>
            <a:spLocks noGrp="1"/>
          </p:cNvSpPr>
          <p:nvPr>
            <p:ph type="body" idx="1"/>
          </p:nvPr>
        </p:nvSpPr>
        <p:spPr/>
        <p:txBody>
          <a:bodyPr/>
          <a:lstStyle/>
          <a:p>
            <a:pPr marL="0" marR="0" lvl="0" indent="0" algn="l" defTabSz="914400" rtl="0" eaLnBrk="1" fontAlgn="auto" latinLnBrk="0" hangingPunct="1">
              <a:lnSpc>
                <a:spcPts val="1880"/>
              </a:lnSpc>
              <a:spcBef>
                <a:spcPts val="0"/>
              </a:spcBef>
              <a:spcAft>
                <a:spcPts val="0"/>
              </a:spcAft>
              <a:buClrTx/>
              <a:buSzTx/>
              <a:buFontTx/>
              <a:buNone/>
              <a:tabLst/>
              <a:defRPr/>
            </a:pPr>
            <a:r>
              <a:rPr lang="fr-CA" sz="1800" u="none" strike="noStrike" baseline="0" dirty="0">
                <a:solidFill>
                  <a:srgbClr val="424646"/>
                </a:solidFill>
                <a:latin typeface="Raleway" panose="020B0003030101060003" pitchFamily="34" charset="0"/>
              </a:rPr>
              <a:t>L’écart entre les mères et les pères détenant un diplôme de niveau universitaire s’est agrandi de 2006 à 2021, avec une différence de 3,4 points de pourcentage en 2006 et de 9,3 points de pourcentage en 2021.</a:t>
            </a:r>
          </a:p>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55368240-C16A-D3E7-63A3-E374F1A9D068}"/>
              </a:ext>
            </a:extLst>
          </p:cNvPr>
          <p:cNvSpPr>
            <a:spLocks noGrp="1"/>
          </p:cNvSpPr>
          <p:nvPr>
            <p:ph type="sldNum" sz="quarter" idx="5"/>
          </p:nvPr>
        </p:nvSpPr>
        <p:spPr/>
        <p:txBody>
          <a:bodyPr/>
          <a:lstStyle/>
          <a:p>
            <a:fld id="{B7D31511-0B7E-4FD8-BC87-A17FF5EDAF5E}" type="slidenum">
              <a:rPr lang="fr-CA" smtClean="0"/>
              <a:t>20</a:t>
            </a:fld>
            <a:endParaRPr lang="fr-CA"/>
          </a:p>
        </p:txBody>
      </p:sp>
    </p:spTree>
    <p:extLst>
      <p:ext uri="{BB962C8B-B14F-4D97-AF65-F5344CB8AC3E}">
        <p14:creationId xmlns:p14="http://schemas.microsoft.com/office/powerpoint/2010/main" val="41601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1251C-0B35-A292-13C7-A784FB488E6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0C1B7C3-1F6D-A2F1-EC19-22488D9FDD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B06704A-21D1-731C-286D-C1760A39C1C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C8B75BC2-49E0-D7C0-AE79-F108C140616B}"/>
              </a:ext>
            </a:extLst>
          </p:cNvPr>
          <p:cNvSpPr>
            <a:spLocks noGrp="1"/>
          </p:cNvSpPr>
          <p:nvPr>
            <p:ph type="sldNum" sz="quarter" idx="5"/>
          </p:nvPr>
        </p:nvSpPr>
        <p:spPr/>
        <p:txBody>
          <a:bodyPr/>
          <a:lstStyle/>
          <a:p>
            <a:fld id="{B7D31511-0B7E-4FD8-BC87-A17FF5EDAF5E}" type="slidenum">
              <a:rPr lang="fr-CA" smtClean="0"/>
              <a:t>3</a:t>
            </a:fld>
            <a:endParaRPr lang="fr-CA"/>
          </a:p>
        </p:txBody>
      </p:sp>
    </p:spTree>
    <p:extLst>
      <p:ext uri="{BB962C8B-B14F-4D97-AF65-F5344CB8AC3E}">
        <p14:creationId xmlns:p14="http://schemas.microsoft.com/office/powerpoint/2010/main" val="651197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1E52F-028C-C191-FF40-F35C10A46BA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16B1A5C-C1FA-6AFA-B5CB-CCC53FA06E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781D4EF-DF30-4E1E-E7A4-7EB542FA172C}"/>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C37B5238-36F0-51A1-CBA6-0FC20A02D6E3}"/>
              </a:ext>
            </a:extLst>
          </p:cNvPr>
          <p:cNvSpPr>
            <a:spLocks noGrp="1"/>
          </p:cNvSpPr>
          <p:nvPr>
            <p:ph type="sldNum" sz="quarter" idx="5"/>
          </p:nvPr>
        </p:nvSpPr>
        <p:spPr/>
        <p:txBody>
          <a:bodyPr/>
          <a:lstStyle/>
          <a:p>
            <a:fld id="{B7D31511-0B7E-4FD8-BC87-A17FF5EDAF5E}" type="slidenum">
              <a:rPr lang="fr-CA" smtClean="0"/>
              <a:t>21</a:t>
            </a:fld>
            <a:endParaRPr lang="fr-CA"/>
          </a:p>
        </p:txBody>
      </p:sp>
    </p:spTree>
    <p:extLst>
      <p:ext uri="{BB962C8B-B14F-4D97-AF65-F5344CB8AC3E}">
        <p14:creationId xmlns:p14="http://schemas.microsoft.com/office/powerpoint/2010/main" val="3774365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EDEF6-D4EF-DB33-C665-E67BCF02773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6DF5ECD-4684-221E-565D-A1C163EB085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B510650-935B-B8A9-9459-2C550D54AB7F}"/>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CD4F0EAA-5720-3E76-B3B9-DD59CFC31899}"/>
              </a:ext>
            </a:extLst>
          </p:cNvPr>
          <p:cNvSpPr>
            <a:spLocks noGrp="1"/>
          </p:cNvSpPr>
          <p:nvPr>
            <p:ph type="sldNum" sz="quarter" idx="5"/>
          </p:nvPr>
        </p:nvSpPr>
        <p:spPr/>
        <p:txBody>
          <a:bodyPr/>
          <a:lstStyle/>
          <a:p>
            <a:fld id="{B7D31511-0B7E-4FD8-BC87-A17FF5EDAF5E}" type="slidenum">
              <a:rPr lang="fr-CA" smtClean="0"/>
              <a:t>22</a:t>
            </a:fld>
            <a:endParaRPr lang="fr-CA"/>
          </a:p>
        </p:txBody>
      </p:sp>
    </p:spTree>
    <p:extLst>
      <p:ext uri="{BB962C8B-B14F-4D97-AF65-F5344CB8AC3E}">
        <p14:creationId xmlns:p14="http://schemas.microsoft.com/office/powerpoint/2010/main" val="768089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effectLst/>
              <a:latin typeface="Aptos" panose="020B0004020202020204" pitchFamily="34"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2654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7BBDF-FDFF-D2F7-24FD-D2370DBF8CC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BBC8EEC-0D21-5BC1-5545-7FE9D31D597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A253C4E-E50F-F42A-8154-7D3E00EBDD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effectLst/>
              <a:latin typeface="Aptos" panose="020B0004020202020204" pitchFamily="34" charset="0"/>
              <a:ea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3C4E97B0-8A8C-3907-EC25-08964EA42E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2269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B627A-6192-9C68-0530-D84CEEA907B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F7165A-A1BC-29B7-82AF-F42C4528904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18A6AA-5326-F8A8-FFAF-773B30FE87B4}"/>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B080C588-1F56-DEC0-DD18-AE73E052D89D}"/>
              </a:ext>
            </a:extLst>
          </p:cNvPr>
          <p:cNvSpPr>
            <a:spLocks noGrp="1"/>
          </p:cNvSpPr>
          <p:nvPr>
            <p:ph type="sldNum" sz="quarter" idx="5"/>
          </p:nvPr>
        </p:nvSpPr>
        <p:spPr/>
        <p:txBody>
          <a:bodyPr/>
          <a:lstStyle/>
          <a:p>
            <a:fld id="{B7D31511-0B7E-4FD8-BC87-A17FF5EDAF5E}" type="slidenum">
              <a:rPr lang="fr-CA" smtClean="0"/>
              <a:t>25</a:t>
            </a:fld>
            <a:endParaRPr lang="fr-CA"/>
          </a:p>
        </p:txBody>
      </p:sp>
    </p:spTree>
    <p:extLst>
      <p:ext uri="{BB962C8B-B14F-4D97-AF65-F5344CB8AC3E}">
        <p14:creationId xmlns:p14="http://schemas.microsoft.com/office/powerpoint/2010/main" val="447703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BE153-E8C9-358A-8962-A8F03F0FADE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DB7E025-75F0-5993-B40E-1F7FCEF845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20CAE4-F1C1-CD85-C8E1-BF0B03F570B7}"/>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8D9514DA-7179-85C0-453B-DC18E9D08B19}"/>
              </a:ext>
            </a:extLst>
          </p:cNvPr>
          <p:cNvSpPr>
            <a:spLocks noGrp="1"/>
          </p:cNvSpPr>
          <p:nvPr>
            <p:ph type="sldNum" sz="quarter" idx="5"/>
          </p:nvPr>
        </p:nvSpPr>
        <p:spPr/>
        <p:txBody>
          <a:bodyPr/>
          <a:lstStyle/>
          <a:p>
            <a:fld id="{B7D31511-0B7E-4FD8-BC87-A17FF5EDAF5E}" type="slidenum">
              <a:rPr lang="fr-CA" smtClean="0"/>
              <a:t>26</a:t>
            </a:fld>
            <a:endParaRPr lang="fr-CA"/>
          </a:p>
        </p:txBody>
      </p:sp>
    </p:spTree>
    <p:extLst>
      <p:ext uri="{BB962C8B-B14F-4D97-AF65-F5344CB8AC3E}">
        <p14:creationId xmlns:p14="http://schemas.microsoft.com/office/powerpoint/2010/main" val="1708645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F7602-E597-568D-B4D5-D4987DD6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EFA44F5-EE28-6ECB-A3BD-F35F32D79D2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6B1E22-7ED0-DA06-6D40-C5E8662DCA07}"/>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AE08034C-D659-6038-A28E-B334ECE4BA1F}"/>
              </a:ext>
            </a:extLst>
          </p:cNvPr>
          <p:cNvSpPr>
            <a:spLocks noGrp="1"/>
          </p:cNvSpPr>
          <p:nvPr>
            <p:ph type="sldNum" sz="quarter" idx="5"/>
          </p:nvPr>
        </p:nvSpPr>
        <p:spPr/>
        <p:txBody>
          <a:bodyPr/>
          <a:lstStyle/>
          <a:p>
            <a:fld id="{B7D31511-0B7E-4FD8-BC87-A17FF5EDAF5E}" type="slidenum">
              <a:rPr lang="fr-CA" smtClean="0"/>
              <a:t>27</a:t>
            </a:fld>
            <a:endParaRPr lang="fr-CA"/>
          </a:p>
        </p:txBody>
      </p:sp>
    </p:spTree>
    <p:extLst>
      <p:ext uri="{BB962C8B-B14F-4D97-AF65-F5344CB8AC3E}">
        <p14:creationId xmlns:p14="http://schemas.microsoft.com/office/powerpoint/2010/main" val="3446355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8C9D3-FEA5-A75C-F41C-46A53ADDAE6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BF99E4-C101-D0DE-1CD7-5C0EFC6AC77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903C3F9-C3BE-DD80-154D-69CBB2421FBD}"/>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B6FBC727-7A66-1C79-EFF2-34BB7A2C5B60}"/>
              </a:ext>
            </a:extLst>
          </p:cNvPr>
          <p:cNvSpPr>
            <a:spLocks noGrp="1"/>
          </p:cNvSpPr>
          <p:nvPr>
            <p:ph type="sldNum" sz="quarter" idx="5"/>
          </p:nvPr>
        </p:nvSpPr>
        <p:spPr/>
        <p:txBody>
          <a:bodyPr/>
          <a:lstStyle/>
          <a:p>
            <a:fld id="{B7D31511-0B7E-4FD8-BC87-A17FF5EDAF5E}" type="slidenum">
              <a:rPr lang="fr-CA" smtClean="0"/>
              <a:t>28</a:t>
            </a:fld>
            <a:endParaRPr lang="fr-CA"/>
          </a:p>
        </p:txBody>
      </p:sp>
    </p:spTree>
    <p:extLst>
      <p:ext uri="{BB962C8B-B14F-4D97-AF65-F5344CB8AC3E}">
        <p14:creationId xmlns:p14="http://schemas.microsoft.com/office/powerpoint/2010/main" val="1768073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CC423-B35F-588F-E577-CA98B3D36D1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7F0B9C-025C-F11B-7D84-F7D42D3589B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C26A844-AE15-BEC0-4D66-2692C85B5807}"/>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B6FC8AC8-7DA6-1D00-6385-4913E3F7BB26}"/>
              </a:ext>
            </a:extLst>
          </p:cNvPr>
          <p:cNvSpPr>
            <a:spLocks noGrp="1"/>
          </p:cNvSpPr>
          <p:nvPr>
            <p:ph type="sldNum" sz="quarter" idx="5"/>
          </p:nvPr>
        </p:nvSpPr>
        <p:spPr/>
        <p:txBody>
          <a:bodyPr/>
          <a:lstStyle/>
          <a:p>
            <a:fld id="{B7D31511-0B7E-4FD8-BC87-A17FF5EDAF5E}" type="slidenum">
              <a:rPr lang="fr-CA" smtClean="0"/>
              <a:t>29</a:t>
            </a:fld>
            <a:endParaRPr lang="fr-CA"/>
          </a:p>
        </p:txBody>
      </p:sp>
    </p:spTree>
    <p:extLst>
      <p:ext uri="{BB962C8B-B14F-4D97-AF65-F5344CB8AC3E}">
        <p14:creationId xmlns:p14="http://schemas.microsoft.com/office/powerpoint/2010/main" val="150144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0CD88-A5DC-1C97-8CC4-FCEFDAEB8DA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C3582C-7F22-B883-72BB-B0619BFE4A6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D6F6F19-24F8-56C2-8D0E-60355028D878}"/>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75BB85E5-3C6C-AB8A-E37A-27B1D1C47010}"/>
              </a:ext>
            </a:extLst>
          </p:cNvPr>
          <p:cNvSpPr>
            <a:spLocks noGrp="1"/>
          </p:cNvSpPr>
          <p:nvPr>
            <p:ph type="sldNum" sz="quarter" idx="5"/>
          </p:nvPr>
        </p:nvSpPr>
        <p:spPr/>
        <p:txBody>
          <a:bodyPr/>
          <a:lstStyle/>
          <a:p>
            <a:fld id="{B7D31511-0B7E-4FD8-BC87-A17FF5EDAF5E}" type="slidenum">
              <a:rPr lang="fr-CA" smtClean="0"/>
              <a:t>30</a:t>
            </a:fld>
            <a:endParaRPr lang="fr-CA"/>
          </a:p>
        </p:txBody>
      </p:sp>
    </p:spTree>
    <p:extLst>
      <p:ext uri="{BB962C8B-B14F-4D97-AF65-F5344CB8AC3E}">
        <p14:creationId xmlns:p14="http://schemas.microsoft.com/office/powerpoint/2010/main" val="1714224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D2C67-39C3-413F-2A72-0162ADBD77F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3E40A0-B790-FD06-5ACA-6252E4504C6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F3CC00-4A93-3DAE-C7C8-69539D9474F1}"/>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3E34138F-EBA0-B274-94BC-28C99BD67DC9}"/>
              </a:ext>
            </a:extLst>
          </p:cNvPr>
          <p:cNvSpPr>
            <a:spLocks noGrp="1"/>
          </p:cNvSpPr>
          <p:nvPr>
            <p:ph type="sldNum" sz="quarter" idx="5"/>
          </p:nvPr>
        </p:nvSpPr>
        <p:spPr/>
        <p:txBody>
          <a:bodyPr/>
          <a:lstStyle/>
          <a:p>
            <a:fld id="{B7D31511-0B7E-4FD8-BC87-A17FF5EDAF5E}" type="slidenum">
              <a:rPr lang="fr-CA" smtClean="0"/>
              <a:t>4</a:t>
            </a:fld>
            <a:endParaRPr lang="fr-CA"/>
          </a:p>
        </p:txBody>
      </p:sp>
    </p:spTree>
    <p:extLst>
      <p:ext uri="{BB962C8B-B14F-4D97-AF65-F5344CB8AC3E}">
        <p14:creationId xmlns:p14="http://schemas.microsoft.com/office/powerpoint/2010/main" val="1205503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1FC96-2E72-D1FE-A1FB-9EABED0376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7456B6D-C469-29AB-F281-E20A9123405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E58145C-9E4F-3765-6E67-B194C97F42E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9DC641BC-DF50-819D-BF53-907D738F43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0016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5F17B-4185-4D21-EFC8-E0BEB065398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0E19AF2-559A-76B5-EDC2-24F8BC79FC7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610EFE4-9A4A-0645-4BFE-CF109AF651E2}"/>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AF1C2A51-7795-8514-2EB1-832D6069FD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6345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E88DE-C97D-124D-95D9-5435BEC79B1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8FD7E12-BF7A-737C-FB3F-D478ED3928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541C52F-97CD-BD2F-EE68-FBD96C79307A}"/>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9E695695-0275-5D44-F48E-1C8146E8ED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9517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34</a:t>
            </a:fld>
            <a:endParaRPr lang="fr-CA"/>
          </a:p>
        </p:txBody>
      </p:sp>
    </p:spTree>
    <p:extLst>
      <p:ext uri="{BB962C8B-B14F-4D97-AF65-F5344CB8AC3E}">
        <p14:creationId xmlns:p14="http://schemas.microsoft.com/office/powerpoint/2010/main" val="491322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9AE53-7517-6E3A-0746-8351071EFFC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63A00BA-2F67-9351-0645-112CB3926FD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E8837F9-624E-71A1-9965-EB611F0032D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8D4BE89E-2350-F176-C32F-51A89A6F10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6394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B4C07-C8E1-C716-D24D-0EAA747DD49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7A86F33-8817-F128-3263-3EB81D5FA46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1A5579-D0BD-E995-6B83-5D592CE10E0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06F55D6-273F-42FF-D6F7-3323372EAFC8}"/>
              </a:ext>
            </a:extLst>
          </p:cNvPr>
          <p:cNvSpPr>
            <a:spLocks noGrp="1"/>
          </p:cNvSpPr>
          <p:nvPr>
            <p:ph type="sldNum" sz="quarter" idx="5"/>
          </p:nvPr>
        </p:nvSpPr>
        <p:spPr/>
        <p:txBody>
          <a:bodyPr/>
          <a:lstStyle/>
          <a:p>
            <a:fld id="{B7D31511-0B7E-4FD8-BC87-A17FF5EDAF5E}" type="slidenum">
              <a:rPr lang="fr-CA" smtClean="0"/>
              <a:t>36</a:t>
            </a:fld>
            <a:endParaRPr lang="fr-CA"/>
          </a:p>
        </p:txBody>
      </p:sp>
    </p:spTree>
    <p:extLst>
      <p:ext uri="{BB962C8B-B14F-4D97-AF65-F5344CB8AC3E}">
        <p14:creationId xmlns:p14="http://schemas.microsoft.com/office/powerpoint/2010/main" val="2823191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CA0E2-745D-E76E-F279-0DC5DBED894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BB0A250-C5EC-9E33-7DF4-32A29F1AEB4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7CCA33F-7154-61FC-284C-A2A39444591F}"/>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BD13462-BA4A-ED27-E3CC-05AB5B87A8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1146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AFE22-3BDD-4B64-F0B1-7E492C522F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5F396B-FE55-96C5-8E8E-E12FF6C68CC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38408A0-0BB8-89A3-9A14-D374E6E7BFA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F700651B-8743-20AF-5703-5F1FA331A9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3433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C78FF-989B-B91A-D7CA-F15B33F5C7B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8DE0B28-8EB9-8913-10A1-BF9B7C79F8C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9274589-0867-E505-04E2-72058094400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5CB2EBEF-3189-E9D7-4B61-FA4F409B33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52473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E4F38-7CC1-CE18-02B4-A08DAAB2891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9E48B68-C388-1BD4-E714-1176BC8271F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C299C49-6E3C-F592-49D9-0CA46034C76A}"/>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9203A8DA-554B-4F86-DB59-2E70238821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1015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5</a:t>
            </a:fld>
            <a:endParaRPr lang="fr-CA"/>
          </a:p>
        </p:txBody>
      </p:sp>
    </p:spTree>
    <p:extLst>
      <p:ext uri="{BB962C8B-B14F-4D97-AF65-F5344CB8AC3E}">
        <p14:creationId xmlns:p14="http://schemas.microsoft.com/office/powerpoint/2010/main" val="27744198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800" b="0" i="0" u="none" strike="noStrike" baseline="0" dirty="0">
              <a:solidFill>
                <a:srgbClr val="424646"/>
              </a:solidFill>
              <a:latin typeface="Raleway Medium" pitchFamily="2"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8169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EEEF4-C580-B96C-A280-028920DAFEA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50792FC-8574-2A24-9191-41C99B98528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1A6848E-9604-177F-9FB1-F4DF57B6014A}"/>
              </a:ext>
            </a:extLst>
          </p:cNvPr>
          <p:cNvSpPr>
            <a:spLocks noGrp="1"/>
          </p:cNvSpPr>
          <p:nvPr>
            <p:ph type="body" idx="1"/>
          </p:nvPr>
        </p:nvSpPr>
        <p:spPr/>
        <p:txBody>
          <a:bodyPr/>
          <a:lstStyle/>
          <a:p>
            <a:r>
              <a:rPr lang="fr-CA" sz="1800" b="0" i="0" u="none" strike="noStrike" baseline="0" dirty="0">
                <a:latin typeface="Raleway" pitchFamily="2" charset="0"/>
              </a:rPr>
              <a:t>La perception de sécurité du quartier varie selon le niveau de revenu familial. En 2022, plus de 1 parent de tout-petits* sur 5 (21,1 %) ayant un faible revenu habitait dans un quartier ou un milieu de vie perçu comme peu sécuritaire. Cette proportion était de 8,9 % chez les parents ayant un revenu moyen-élevé ou élevé</a:t>
            </a:r>
            <a:r>
              <a:rPr lang="fr-CA" sz="1800" b="0" i="0" u="none" strike="noStrike" baseline="0" dirty="0">
                <a:solidFill>
                  <a:srgbClr val="000000"/>
                </a:solidFill>
                <a:latin typeface="Raleway" pitchFamily="2" charset="0"/>
              </a:rPr>
              <a:t>.</a:t>
            </a:r>
          </a:p>
          <a:p>
            <a:pPr algn="l"/>
            <a:endParaRPr lang="fr-CA" sz="1800" b="0" i="0" u="none" strike="noStrike" baseline="0" dirty="0">
              <a:solidFill>
                <a:srgbClr val="000000"/>
              </a:solidFill>
              <a:latin typeface="Raleway" pitchFamily="2" charset="0"/>
            </a:endParaRPr>
          </a:p>
          <a:p>
            <a:r>
              <a:rPr lang="fr-CA" sz="1800" b="1" i="0" u="none" strike="noStrike" baseline="0" dirty="0">
                <a:solidFill>
                  <a:srgbClr val="424646"/>
                </a:solidFill>
                <a:latin typeface="Raleway" pitchFamily="2" charset="0"/>
              </a:rPr>
              <a:t>* </a:t>
            </a:r>
            <a:r>
              <a:rPr lang="fr-CA" sz="1800" b="0" i="0" u="none" strike="noStrike" baseline="0" dirty="0">
                <a:solidFill>
                  <a:srgbClr val="424646"/>
                </a:solidFill>
                <a:latin typeface="Raleway" pitchFamily="2" charset="0"/>
              </a:rPr>
              <a:t>Les parents qui avaient uniquement un ou des enfants de moins de 6 mois étaient exclus de l’enquête.</a:t>
            </a:r>
            <a:r>
              <a:rPr lang="fr-CA" sz="1800" b="0" i="0" u="none" strike="noStrike" baseline="0" dirty="0">
                <a:solidFill>
                  <a:srgbClr val="000000"/>
                </a:solidFill>
                <a:latin typeface="Raleway" pitchFamily="2" charset="0"/>
              </a:rPr>
              <a:t> </a:t>
            </a:r>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F5D26192-02DE-E4CB-2D65-06BF9F8731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14629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46830-DEE9-56C7-E373-2BE3A2354E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E47DC39-7F66-7643-665C-36771EC1F86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71D6295-9B3D-C449-A837-83B98F522A8A}"/>
              </a:ext>
            </a:extLst>
          </p:cNvPr>
          <p:cNvSpPr>
            <a:spLocks noGrp="1"/>
          </p:cNvSpPr>
          <p:nvPr>
            <p:ph type="body" idx="1"/>
          </p:nvPr>
        </p:nvSpPr>
        <p:spPr/>
        <p:txBody>
          <a:bodyPr/>
          <a:lstStyle/>
          <a:p>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F2765B68-A57A-91A6-B141-9D58E32120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92105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AF6FD-FA29-0720-2D41-24FE2C24E09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AA1C9D8-D0A7-B0C7-019A-8B7D25FC9C5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83A82F9-2C4C-C8DD-88D8-54A6C3D13977}"/>
              </a:ext>
            </a:extLst>
          </p:cNvPr>
          <p:cNvSpPr>
            <a:spLocks noGrp="1"/>
          </p:cNvSpPr>
          <p:nvPr>
            <p:ph type="body" idx="1"/>
          </p:nvPr>
        </p:nvSpPr>
        <p:spPr/>
        <p:txBody>
          <a:bodyPr/>
          <a:lstStyle/>
          <a:p>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95EF649D-681E-0C8D-7852-EED9949EF2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71299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6014E-16C7-D8EF-C20D-1DC47C3C3B3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1C6D861-1175-D5B1-C5B8-5243729E962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7756BE4-7229-8DB8-7048-5C2BFC7EA6D0}"/>
              </a:ext>
            </a:extLst>
          </p:cNvPr>
          <p:cNvSpPr>
            <a:spLocks noGrp="1"/>
          </p:cNvSpPr>
          <p:nvPr>
            <p:ph type="body" idx="1"/>
          </p:nvPr>
        </p:nvSpPr>
        <p:spPr/>
        <p:txBody>
          <a:bodyPr/>
          <a:lstStyle/>
          <a:p>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CB2D0F5E-E92A-2E5B-DE6F-A619429A36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42309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6BF07-A60C-A59F-4148-819D7E51E6F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5BF7E65-5719-D6E5-60B2-DAED67A1ABE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37EA494-150B-D40C-ABEC-0042B667F932}"/>
              </a:ext>
            </a:extLst>
          </p:cNvPr>
          <p:cNvSpPr>
            <a:spLocks noGrp="1"/>
          </p:cNvSpPr>
          <p:nvPr>
            <p:ph type="body" idx="1"/>
          </p:nvPr>
        </p:nvSpPr>
        <p:spPr/>
        <p:txBody>
          <a:bodyPr/>
          <a:lstStyle/>
          <a:p>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077D21EA-1AD0-946B-3AAA-70149A2551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01942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DD4BC-3093-9935-FFDE-0AF4398759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13C4FF8-64A7-62C9-A252-24CCD2DACA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3412B60-6477-AB7D-0A60-46F112B7D4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strike="noStrike" baseline="0" dirty="0">
                <a:solidFill>
                  <a:srgbClr val="000000"/>
                </a:solidFill>
                <a:latin typeface="Raleway" pitchFamily="2" charset="0"/>
              </a:rPr>
              <a:t>Un logement non acceptable est un logement qui n’atteint pas au moins l’une des trois normes suivantes*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800" b="0" i="0" u="none" strike="noStrike" baseline="0" dirty="0">
                <a:solidFill>
                  <a:srgbClr val="000000"/>
                </a:solidFill>
                <a:latin typeface="Raleway" pitchFamily="2" charset="0"/>
              </a:rPr>
              <a:t>Il est inabordable : Un logement est non abordable si le ménage consacre plus de 30 % de son revenu avant impôt aux frais de logement.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800" b="0" i="0" u="none" strike="noStrike" baseline="0" dirty="0">
                <a:solidFill>
                  <a:srgbClr val="000000"/>
                </a:solidFill>
                <a:latin typeface="Raleway" pitchFamily="2" charset="0"/>
              </a:rPr>
              <a:t>Il est de taille insuffisante : Un logement est de taille insuffisante s’il ne compte pas suffisamment de chambres pour répondre aux besoins du ménage étant donné sa taille et sa composition**.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800" b="0" i="0" u="none" strike="noStrike" baseline="0" dirty="0">
                <a:solidFill>
                  <a:srgbClr val="000000"/>
                </a:solidFill>
                <a:latin typeface="Raleway" pitchFamily="2" charset="0"/>
              </a:rPr>
              <a:t>Il nécessaire des réparations majeures : Il s’agit notamment de logements où la plomberie ou l’installation électrique est défectueuse, et de logements qui ont besoin de réparations structurelles aux murs, sols ou plafonds.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sz="1800" b="0" i="0" u="none" strike="noStrike" baseline="0" dirty="0">
              <a:solidFill>
                <a:srgbClr val="000000"/>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800" b="1" i="0" u="none" strike="noStrike" baseline="0" dirty="0">
                <a:solidFill>
                  <a:srgbClr val="424646"/>
                </a:solidFill>
                <a:latin typeface="Raleway" pitchFamily="2" charset="0"/>
              </a:rPr>
              <a:t>* </a:t>
            </a:r>
            <a:r>
              <a:rPr lang="fr-CA" sz="1800" b="0" i="0" u="none" strike="noStrike" baseline="0" dirty="0">
                <a:solidFill>
                  <a:srgbClr val="424646"/>
                </a:solidFill>
                <a:latin typeface="Raleway" pitchFamily="2" charset="0"/>
              </a:rPr>
              <a:t>Selon la Société canadienne d’hypothèques et de logement.</a:t>
            </a:r>
            <a:r>
              <a:rPr lang="fr-CA" sz="1800" b="1" i="0" u="none" strike="noStrike" baseline="0" dirty="0">
                <a:solidFill>
                  <a:srgbClr val="424646"/>
                </a:solidFill>
                <a:latin typeface="Raleway" pitchFamily="2" charset="0"/>
              </a:rPr>
              <a:t>** </a:t>
            </a:r>
            <a:r>
              <a:rPr lang="fr-CA" sz="1800" b="0" i="0" u="none" strike="noStrike" baseline="0" dirty="0">
                <a:solidFill>
                  <a:srgbClr val="424646"/>
                </a:solidFill>
                <a:latin typeface="Raleway" pitchFamily="2" charset="0"/>
              </a:rPr>
              <a:t>D’après les prescriptions de la Norme nationale d’occupation (NNO). </a:t>
            </a:r>
            <a:endParaRPr lang="fr-CA" sz="1800" b="0" i="0" u="none" strike="noStrike" baseline="0" dirty="0">
              <a:solidFill>
                <a:srgbClr val="000000"/>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latin typeface="Raleway" pitchFamily="2" charset="0"/>
            </a:endParaRPr>
          </a:p>
          <a:p>
            <a:endParaRPr lang="fr-CA" dirty="0"/>
          </a:p>
        </p:txBody>
      </p:sp>
      <p:sp>
        <p:nvSpPr>
          <p:cNvPr id="4" name="Espace réservé du numéro de diapositive 3">
            <a:extLst>
              <a:ext uri="{FF2B5EF4-FFF2-40B4-BE49-F238E27FC236}">
                <a16:creationId xmlns:a16="http://schemas.microsoft.com/office/drawing/2014/main" id="{BA5C74F3-EC3D-E8F6-BC16-C1613BF1CA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7325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DD4BC-3093-9935-FFDE-0AF4398759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13C4FF8-64A7-62C9-A252-24CCD2DACA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3412B60-6477-AB7D-0A60-46F112B7D4E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BA5C74F3-EC3D-E8F6-BC16-C1613BF1CA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7325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728AA-6B65-A299-24A5-99192FB7EBB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20188C-948C-0396-0F41-63D15B23C25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3BBF7B0-822D-921D-DA86-F07947CAF865}"/>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DC5670C6-69BA-51E8-3B35-0FD1F87E78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64549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F7B50-C46D-BC18-4C19-894175E9EE0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1447FE6-7146-DBEB-A736-E510FB0CABF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C1E13AF-B1B6-B786-E338-0B1B0685D71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537E944-14D2-9929-A40C-C34FC845DE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186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5451D-BEAA-1CC4-C08A-70C47C3C03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FADDE92-C989-2C22-62D3-5597BD8B97A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8F8586-D93C-CF63-C4DD-02D2D20503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effectLst/>
                <a:latin typeface="Raleway" panose="020B0003030101060003" pitchFamily="34" charset="0"/>
              </a:rPr>
              <a:t>Le nombre de naissances dans l’ensemble du Québec est passé </a:t>
            </a:r>
            <a:r>
              <a:rPr lang="fr-CA" sz="1200" b="0" dirty="0">
                <a:effectLst/>
                <a:latin typeface="Raleway" panose="020B0003030101060003" pitchFamily="34" charset="0"/>
              </a:rPr>
              <a:t>de : </a:t>
            </a:r>
            <a:r>
              <a:rPr lang="en-CA" sz="1200" b="0" dirty="0">
                <a:solidFill>
                  <a:srgbClr val="434747"/>
                </a:solidFill>
                <a:effectLst/>
                <a:latin typeface="Raleway ExtraBold" panose="020B0003030101060003" pitchFamily="34" charset="0"/>
              </a:rPr>
              <a:t>88 867 </a:t>
            </a:r>
            <a:r>
              <a:rPr lang="fr-CA" sz="1200" b="0" dirty="0">
                <a:effectLst/>
                <a:latin typeface="Raleway" panose="020B0003030101060003" pitchFamily="34" charset="0"/>
              </a:rPr>
              <a:t>en 2013 à 77 950 en 2023.</a:t>
            </a:r>
            <a:r>
              <a:rPr lang="fr-CA" sz="1800" b="0" i="0" u="none" strike="noStrike" baseline="0" dirty="0">
                <a:solidFill>
                  <a:srgbClr val="000000"/>
                </a:solidFill>
                <a:latin typeface="Raleway" pitchFamily="2" charset="0"/>
              </a:rPr>
              <a:t> Le nombre de naissances a diminué de 12 % de 2013 à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strike="noStrike" baseline="0" dirty="0">
                <a:solidFill>
                  <a:srgbClr val="000000"/>
                </a:solidFill>
                <a:latin typeface="Raleway" pitchFamily="2" charset="0"/>
              </a:rPr>
              <a:t>L’année 2021 a été marquée par une remontée des naissances après une diminution en 2020.</a:t>
            </a:r>
            <a:r>
              <a:rPr lang="fr-CA" sz="1200" dirty="0">
                <a:effectLst/>
                <a:latin typeface="Raleway" panose="020B0003030101060003" pitchFamily="34" charset="0"/>
              </a:rPr>
              <a:t> Au Québec, en 2023, il y avait 514 747 enfants âgés de 0 à 5 ans. Ce nombre est resté relativement stable entre 2013 et 2018, et tend à diminuer depuis.</a:t>
            </a:r>
          </a:p>
          <a:p>
            <a:pPr marL="0" marR="0" lvl="0" indent="0" algn="l" defTabSz="914400" rtl="0" eaLnBrk="1" fontAlgn="auto" latinLnBrk="0" hangingPunct="1">
              <a:lnSpc>
                <a:spcPts val="2220"/>
              </a:lnSpc>
              <a:spcBef>
                <a:spcPts val="0"/>
              </a:spcBef>
              <a:spcAft>
                <a:spcPts val="600"/>
              </a:spcAft>
              <a:buClrTx/>
              <a:buSzTx/>
              <a:buFontTx/>
              <a:buNone/>
              <a:tabLst/>
              <a:defRPr/>
            </a:pPr>
            <a:endParaRPr lang="fr-CA" sz="1200" dirty="0">
              <a:effectLst/>
              <a:latin typeface="Raleway" panose="020B0003030101060003" pitchFamily="34" charset="0"/>
            </a:endParaRPr>
          </a:p>
          <a:p>
            <a:endParaRPr lang="fr-CA" dirty="0"/>
          </a:p>
        </p:txBody>
      </p:sp>
      <p:sp>
        <p:nvSpPr>
          <p:cNvPr id="4" name="Espace réservé du numéro de diapositive 3">
            <a:extLst>
              <a:ext uri="{FF2B5EF4-FFF2-40B4-BE49-F238E27FC236}">
                <a16:creationId xmlns:a16="http://schemas.microsoft.com/office/drawing/2014/main" id="{61CEA9B5-1D12-FEFF-BC12-BF0736BD641C}"/>
              </a:ext>
            </a:extLst>
          </p:cNvPr>
          <p:cNvSpPr>
            <a:spLocks noGrp="1"/>
          </p:cNvSpPr>
          <p:nvPr>
            <p:ph type="sldNum" sz="quarter" idx="5"/>
          </p:nvPr>
        </p:nvSpPr>
        <p:spPr/>
        <p:txBody>
          <a:bodyPr/>
          <a:lstStyle/>
          <a:p>
            <a:fld id="{B7D31511-0B7E-4FD8-BC87-A17FF5EDAF5E}" type="slidenum">
              <a:rPr lang="fr-CA" smtClean="0"/>
              <a:t>6</a:t>
            </a:fld>
            <a:endParaRPr lang="fr-CA"/>
          </a:p>
        </p:txBody>
      </p:sp>
    </p:spTree>
    <p:extLst>
      <p:ext uri="{BB962C8B-B14F-4D97-AF65-F5344CB8AC3E}">
        <p14:creationId xmlns:p14="http://schemas.microsoft.com/office/powerpoint/2010/main" val="1452497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800" b="1" dirty="0">
              <a:effectLst/>
              <a:latin typeface="Aptos" panose="020B00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6541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3851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36724-E3CA-208F-7DF5-6369707ECE5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141FF56-F74B-7FD6-8F13-4F098403B7D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A4B9703-363A-D2F2-1A57-4FD38D6487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221B987B-1DD7-F92A-56CF-091C997D39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31736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C6228-7653-21DC-D277-739AA231FDE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18705CA-6B04-4267-F79F-A6B1B28F8A1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7A5AE1D-6162-523D-14A8-05C9D9F44A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22CE42F2-0EB6-6E25-933F-AA5FF5B667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3182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01AFD-47DF-B42B-3FEA-F00BE71647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B688A51-E308-051F-B568-C3CFBC3582B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7E02DEA-6132-FA52-5481-8535E87E82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FE9EBA24-7B37-2C22-77EE-E3DFAC9482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35724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8DB0C-C834-F3EB-7869-E10F1E4FF66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30D466-3308-877A-462B-F1997919B51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A54CAEF-B616-9A7C-FF10-673453A1E9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2439AE62-573E-4DAD-5769-05C8536000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17401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80067-FCB6-D1D1-15E8-5FF17661388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B76B8F4-D210-EEDD-0879-BF8759E08D5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857C0BC-244A-4357-8A04-EB918EC552F5}"/>
              </a:ext>
            </a:extLst>
          </p:cNvPr>
          <p:cNvSpPr>
            <a:spLocks noGrp="1"/>
          </p:cNvSpPr>
          <p:nvPr>
            <p:ph type="body" idx="1"/>
          </p:nvPr>
        </p:nvSpPr>
        <p:spPr/>
        <p:txBody>
          <a:bodyPr/>
          <a:lstStyle/>
          <a:p>
            <a:pPr marL="0" indent="0">
              <a:buFont typeface="Arial" panose="020B0604020202020204" pitchFamily="34" charset="0"/>
              <a:buNone/>
            </a:pPr>
            <a:endParaRPr lang="fr-CA" sz="1200" dirty="0">
              <a:solidFill>
                <a:srgbClr val="434747"/>
              </a:solidFill>
              <a:latin typeface="Raleway" pitchFamily="2" charset="0"/>
            </a:endParaRPr>
          </a:p>
        </p:txBody>
      </p:sp>
      <p:sp>
        <p:nvSpPr>
          <p:cNvPr id="4" name="Espace réservé du numéro de diapositive 3">
            <a:extLst>
              <a:ext uri="{FF2B5EF4-FFF2-40B4-BE49-F238E27FC236}">
                <a16:creationId xmlns:a16="http://schemas.microsoft.com/office/drawing/2014/main" id="{59B4A8E5-7532-8A69-3073-5E0B3A1186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59193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80273-8949-C452-29D5-18DDAB49472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D7E08A1-0975-2A99-A529-12B9526B9BC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2C3B434-DF41-0F87-E289-75E978DABDD8}"/>
              </a:ext>
            </a:extLst>
          </p:cNvPr>
          <p:cNvSpPr>
            <a:spLocks noGrp="1"/>
          </p:cNvSpPr>
          <p:nvPr>
            <p:ph type="body" idx="1"/>
          </p:nvPr>
        </p:nvSpPr>
        <p:spPr/>
        <p:txBody>
          <a:bodyPr/>
          <a:lstStyle/>
          <a:p>
            <a:pPr marL="0" indent="0">
              <a:buFont typeface="Arial" panose="020B0604020202020204" pitchFamily="34" charset="0"/>
              <a:buNone/>
            </a:pPr>
            <a:endParaRPr lang="fr-CA" sz="1200" dirty="0">
              <a:solidFill>
                <a:srgbClr val="434747"/>
              </a:solidFill>
              <a:latin typeface="Raleway" pitchFamily="2" charset="0"/>
            </a:endParaRPr>
          </a:p>
        </p:txBody>
      </p:sp>
      <p:sp>
        <p:nvSpPr>
          <p:cNvPr id="4" name="Espace réservé du numéro de diapositive 3">
            <a:extLst>
              <a:ext uri="{FF2B5EF4-FFF2-40B4-BE49-F238E27FC236}">
                <a16:creationId xmlns:a16="http://schemas.microsoft.com/office/drawing/2014/main" id="{021931EB-FC31-A136-91D1-F8854CB57F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57566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A0E13-8DD4-812F-A569-E3F168B4C94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506293B-18FA-68E0-7091-F8936AA1964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EFBEA5D-750E-3AB8-B454-095A42D09302}"/>
              </a:ext>
            </a:extLst>
          </p:cNvPr>
          <p:cNvSpPr>
            <a:spLocks noGrp="1"/>
          </p:cNvSpPr>
          <p:nvPr>
            <p:ph type="body" idx="1"/>
          </p:nvPr>
        </p:nvSpPr>
        <p:spPr/>
        <p:txBody>
          <a:bodyPr/>
          <a:lstStyle/>
          <a:p>
            <a:pPr marL="0" indent="0">
              <a:buFont typeface="Arial" panose="020B0604020202020204" pitchFamily="34" charset="0"/>
              <a:buNone/>
            </a:pPr>
            <a:endParaRPr lang="fr-CA" sz="1200" dirty="0">
              <a:solidFill>
                <a:srgbClr val="434747"/>
              </a:solidFill>
              <a:latin typeface="Raleway" pitchFamily="2" charset="0"/>
            </a:endParaRPr>
          </a:p>
        </p:txBody>
      </p:sp>
      <p:sp>
        <p:nvSpPr>
          <p:cNvPr id="4" name="Espace réservé du numéro de diapositive 3">
            <a:extLst>
              <a:ext uri="{FF2B5EF4-FFF2-40B4-BE49-F238E27FC236}">
                <a16:creationId xmlns:a16="http://schemas.microsoft.com/office/drawing/2014/main" id="{7638B13A-8891-9599-2A9E-6223BF910D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8234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145BE-6402-F852-89A7-21CC2DBD19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DA4852-5A4C-11D1-9AB8-57E3C32090E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A64367F-54A6-09C4-6531-7CDF0B6CF15D}"/>
              </a:ext>
            </a:extLst>
          </p:cNvPr>
          <p:cNvSpPr>
            <a:spLocks noGrp="1"/>
          </p:cNvSpPr>
          <p:nvPr>
            <p:ph type="body" idx="1"/>
          </p:nvPr>
        </p:nvSpPr>
        <p:spPr/>
        <p:txBody>
          <a:bodyPr/>
          <a:lstStyle/>
          <a:p>
            <a:pPr marL="0" indent="0">
              <a:buFont typeface="Arial" panose="020B0604020202020204" pitchFamily="34" charset="0"/>
              <a:buNone/>
            </a:pPr>
            <a:endParaRPr lang="fr-CA" sz="1200" dirty="0">
              <a:solidFill>
                <a:srgbClr val="434747"/>
              </a:solidFill>
              <a:latin typeface="Raleway" pitchFamily="2" charset="0"/>
            </a:endParaRPr>
          </a:p>
        </p:txBody>
      </p:sp>
      <p:sp>
        <p:nvSpPr>
          <p:cNvPr id="4" name="Espace réservé du numéro de diapositive 3">
            <a:extLst>
              <a:ext uri="{FF2B5EF4-FFF2-40B4-BE49-F238E27FC236}">
                <a16:creationId xmlns:a16="http://schemas.microsoft.com/office/drawing/2014/main" id="{E89B46E3-A538-6E19-5208-877123DEA5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5449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itchFamily="2" charset="0"/>
              </a:rPr>
              <a:t>Au Québec, en 2023, il y avait 514 747* enfants âgés de 0 à 5 ans.  Après une relative stabilité à partir de 2013, ce nombre tend à diminuer depuis 20185.</a:t>
            </a:r>
          </a:p>
          <a:p>
            <a:pPr marL="0" indent="0">
              <a:buFont typeface="Arial" panose="020B0604020202020204" pitchFamily="34" charset="0"/>
              <a:buNone/>
            </a:pPr>
            <a:r>
              <a:rPr lang="fr-CA" sz="1800" b="0" i="0" u="none" strike="noStrike" baseline="0" dirty="0">
                <a:solidFill>
                  <a:srgbClr val="424646"/>
                </a:solidFill>
                <a:latin typeface="Raleway" pitchFamily="2" charset="0"/>
              </a:rPr>
              <a:t>*Les données de 2023 sont provisoires.</a:t>
            </a:r>
          </a:p>
          <a:p>
            <a:pPr marL="285750" indent="-285750">
              <a:buFont typeface="Arial" panose="020B0604020202020204" pitchFamily="34" charset="0"/>
              <a:buChar char="•"/>
            </a:pPr>
            <a:endParaRPr lang="fr-CA" sz="1800" b="0" i="0" u="none" strike="noStrike" baseline="0" dirty="0">
              <a:solidFill>
                <a:srgbClr val="424646"/>
              </a:solidFill>
              <a:latin typeface="Raleway" pitchFamily="2" charset="0"/>
            </a:endParaRPr>
          </a:p>
          <a:p>
            <a:pPr>
              <a:lnSpc>
                <a:spcPct val="120000"/>
              </a:lnSpc>
            </a:pPr>
            <a:r>
              <a:rPr lang="fr-CA" sz="1800" dirty="0">
                <a:effectLst/>
                <a:latin typeface="Raleway" panose="020B0003030101060003" pitchFamily="34" charset="0"/>
              </a:rPr>
              <a:t>À l’exception de quelques années, les tout-petits représentent une proportion décroissante de la population.</a:t>
            </a:r>
          </a:p>
          <a:p>
            <a:pPr>
              <a:lnSpc>
                <a:spcPct val="120000"/>
              </a:lnSpc>
            </a:pPr>
            <a:r>
              <a:rPr lang="fr-CA" sz="1800" dirty="0">
                <a:effectLst/>
                <a:latin typeface="Raleway" panose="020B0003030101060003" pitchFamily="34" charset="0"/>
              </a:rPr>
              <a:t>Cette proportion était de 7,1 % en 1998 et de 5,8 % en 2023.</a:t>
            </a:r>
            <a:endParaRPr lang="fr-CA" sz="2800" dirty="0"/>
          </a:p>
          <a:p>
            <a:pPr marL="0" indent="0">
              <a:buFont typeface="Arial" panose="020B0604020202020204" pitchFamily="34" charset="0"/>
              <a:buNone/>
            </a:pPr>
            <a:endParaRPr lang="fr-CA" sz="1800" b="0" i="0" u="none" strike="noStrike" baseline="0" dirty="0">
              <a:solidFill>
                <a:srgbClr val="424646"/>
              </a:solidFill>
              <a:latin typeface="Raleway" pitchFamily="2" charset="0"/>
            </a:endParaRPr>
          </a:p>
          <a:p>
            <a:pPr marL="0" indent="0">
              <a:buFont typeface="Arial" panose="020B0604020202020204" pitchFamily="34" charset="0"/>
              <a:buNone/>
            </a:pPr>
            <a:endParaRPr lang="fr-CA" sz="1800" b="0" i="0" u="none" strike="noStrike" baseline="0" dirty="0">
              <a:solidFill>
                <a:srgbClr val="424646"/>
              </a:solidFill>
              <a:latin typeface="Raleway" pitchFamily="2" charset="0"/>
            </a:endParaRPr>
          </a:p>
          <a:p>
            <a:pPr marL="0" indent="0">
              <a:buFont typeface="Arial" panose="020B0604020202020204" pitchFamily="34" charset="0"/>
              <a:buNone/>
            </a:pP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7</a:t>
            </a:fld>
            <a:endParaRPr lang="fr-CA"/>
          </a:p>
        </p:txBody>
      </p:sp>
    </p:spTree>
    <p:extLst>
      <p:ext uri="{BB962C8B-B14F-4D97-AF65-F5344CB8AC3E}">
        <p14:creationId xmlns:p14="http://schemas.microsoft.com/office/powerpoint/2010/main" val="27777021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5D8E9-CA7C-CF1B-2F8F-C236AB79741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185CD9B-7FD2-0205-8F6D-00C7D00315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92E25B8-86AB-D42F-4FCE-939A722D52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A2723317-9B17-1B18-9597-FA089F76B0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81212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A0FEC-9663-612C-AD85-3F801AF1D78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2AD343B-BF4D-458F-B9A8-54988742352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B99BC50-4336-8876-95F6-B6291BC9EBDA}"/>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1F584528-5766-5816-4132-BE335C3FC6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31248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2213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42C5D-B718-BE9D-08D5-8A18419C385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22D7C2C-C6DE-3033-A696-6FEADC8C7CD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CAC044-F556-2181-34CD-373FC944752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D834B848-D571-FF78-D3AE-31A26BC1F7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8727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53056-95E9-FFC1-7FA9-FE28B678AB6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FC2F77D-4712-0CEF-8EA4-5294128AAE6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4896761-3EBC-6C26-4FC6-CBA072C2E7D0}"/>
              </a:ext>
            </a:extLst>
          </p:cNvPr>
          <p:cNvSpPr>
            <a:spLocks noGrp="1"/>
          </p:cNvSpPr>
          <p:nvPr>
            <p:ph type="body" idx="1"/>
          </p:nvPr>
        </p:nvSpPr>
        <p:spPr/>
        <p:txBody>
          <a:bodyPr/>
          <a:lstStyle/>
          <a:p>
            <a:pPr marL="0" indent="0">
              <a:buFont typeface="Arial" panose="020B0604020202020204" pitchFamily="34" charset="0"/>
              <a:buNone/>
            </a:pPr>
            <a:endParaRPr lang="fr-CA" dirty="0"/>
          </a:p>
        </p:txBody>
      </p:sp>
      <p:sp>
        <p:nvSpPr>
          <p:cNvPr id="4" name="Espace réservé du numéro de diapositive 3">
            <a:extLst>
              <a:ext uri="{FF2B5EF4-FFF2-40B4-BE49-F238E27FC236}">
                <a16:creationId xmlns:a16="http://schemas.microsoft.com/office/drawing/2014/main" id="{E17D3A52-81B3-C2D1-75B6-9B9FC030BFAA}"/>
              </a:ext>
            </a:extLst>
          </p:cNvPr>
          <p:cNvSpPr>
            <a:spLocks noGrp="1"/>
          </p:cNvSpPr>
          <p:nvPr>
            <p:ph type="sldNum" sz="quarter" idx="5"/>
          </p:nvPr>
        </p:nvSpPr>
        <p:spPr/>
        <p:txBody>
          <a:bodyPr/>
          <a:lstStyle/>
          <a:p>
            <a:fld id="{B7D31511-0B7E-4FD8-BC87-A17FF5EDAF5E}" type="slidenum">
              <a:rPr lang="fr-CA" smtClean="0"/>
              <a:t>8</a:t>
            </a:fld>
            <a:endParaRPr lang="fr-CA"/>
          </a:p>
        </p:txBody>
      </p:sp>
    </p:spTree>
    <p:extLst>
      <p:ext uri="{BB962C8B-B14F-4D97-AF65-F5344CB8AC3E}">
        <p14:creationId xmlns:p14="http://schemas.microsoft.com/office/powerpoint/2010/main" val="124780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7E356-4D70-7880-85E5-82DF4A51068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9901824-7DCA-F39F-DF5E-93F10A19AB1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550FFBA-9588-A8F0-FBB4-B22EE0180ACF}"/>
              </a:ext>
            </a:extLst>
          </p:cNvPr>
          <p:cNvSpPr>
            <a:spLocks noGrp="1"/>
          </p:cNvSpPr>
          <p:nvPr>
            <p:ph type="body" idx="1"/>
          </p:nvPr>
        </p:nvSpPr>
        <p:spPr/>
        <p:txBody>
          <a:bodyPr/>
          <a:lstStyle/>
          <a:p>
            <a:pPr marL="0" indent="0">
              <a:buFont typeface="Arial" panose="020B0604020202020204" pitchFamily="34" charset="0"/>
              <a:buNone/>
            </a:pPr>
            <a:endParaRPr lang="fr-CA" dirty="0"/>
          </a:p>
        </p:txBody>
      </p:sp>
      <p:sp>
        <p:nvSpPr>
          <p:cNvPr id="4" name="Espace réservé du numéro de diapositive 3">
            <a:extLst>
              <a:ext uri="{FF2B5EF4-FFF2-40B4-BE49-F238E27FC236}">
                <a16:creationId xmlns:a16="http://schemas.microsoft.com/office/drawing/2014/main" id="{9D1B31DA-5148-0051-00BD-DB458F52EBFE}"/>
              </a:ext>
            </a:extLst>
          </p:cNvPr>
          <p:cNvSpPr>
            <a:spLocks noGrp="1"/>
          </p:cNvSpPr>
          <p:nvPr>
            <p:ph type="sldNum" sz="quarter" idx="5"/>
          </p:nvPr>
        </p:nvSpPr>
        <p:spPr/>
        <p:txBody>
          <a:bodyPr/>
          <a:lstStyle/>
          <a:p>
            <a:fld id="{B7D31511-0B7E-4FD8-BC87-A17FF5EDAF5E}" type="slidenum">
              <a:rPr lang="fr-CA" smtClean="0"/>
              <a:t>9</a:t>
            </a:fld>
            <a:endParaRPr lang="fr-CA"/>
          </a:p>
        </p:txBody>
      </p:sp>
    </p:spTree>
    <p:extLst>
      <p:ext uri="{BB962C8B-B14F-4D97-AF65-F5344CB8AC3E}">
        <p14:creationId xmlns:p14="http://schemas.microsoft.com/office/powerpoint/2010/main" val="3282459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600B5-6182-5963-2616-9E712BCECC0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787F450-CD3E-715C-5D3F-04A38D93CD5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AF14899-B349-C905-9D82-E94D3F8523B4}"/>
              </a:ext>
            </a:extLst>
          </p:cNvPr>
          <p:cNvSpPr>
            <a:spLocks noGrp="1"/>
          </p:cNvSpPr>
          <p:nvPr>
            <p:ph type="body" idx="1"/>
          </p:nvPr>
        </p:nvSpPr>
        <p:spPr/>
        <p:txBody>
          <a:bodyPr/>
          <a:lstStyle/>
          <a:p>
            <a:pPr>
              <a:lnSpc>
                <a:spcPct val="120000"/>
              </a:lnSpc>
            </a:pPr>
            <a:r>
              <a:rPr lang="fr-CA" sz="1200" dirty="0">
                <a:effectLst/>
                <a:latin typeface="Raleway" panose="020B0003030101060003" pitchFamily="34" charset="0"/>
              </a:rPr>
              <a:t>Parmi les régions qui affichent des proportions plus élevées que celle de l’ensemble du Québec, la Gaspésie–Îles-de-la-Madeleine et le Nord-du-Québec dépassaient les 50 % (respectivement 52,8 % et 81,5 %), comme cela a été le cas à chacune des années de 1996 à 2016.</a:t>
            </a:r>
          </a:p>
          <a:p>
            <a:pPr>
              <a:lnSpc>
                <a:spcPct val="120000"/>
              </a:lnSpc>
            </a:pPr>
            <a:r>
              <a:rPr lang="fr-CA" sz="1200" dirty="0">
                <a:effectLst/>
                <a:latin typeface="Raleway" panose="020B0003030101060003" pitchFamily="34" charset="0"/>
              </a:rPr>
              <a:t>Les régions de la Côte-Nord (36,8 %) et du Bas-Saint-Laurent (30,5 %) suivaient avec des proportions comprises entre 30 % et 50 %, comme à chacune des années de 1996 à 2016.</a:t>
            </a:r>
            <a:endParaRPr lang="en-CA" sz="1200" dirty="0">
              <a:effectLst/>
              <a:latin typeface="Raleway" panose="020B0003030101060003" pitchFamily="34" charset="0"/>
            </a:endParaRPr>
          </a:p>
          <a:p>
            <a:pPr marL="0" indent="0">
              <a:buFont typeface="Arial" panose="020B0604020202020204" pitchFamily="34" charset="0"/>
              <a:buNone/>
            </a:pPr>
            <a:endParaRPr lang="fr-CA" dirty="0"/>
          </a:p>
        </p:txBody>
      </p:sp>
      <p:sp>
        <p:nvSpPr>
          <p:cNvPr id="4" name="Espace réservé du numéro de diapositive 3">
            <a:extLst>
              <a:ext uri="{FF2B5EF4-FFF2-40B4-BE49-F238E27FC236}">
                <a16:creationId xmlns:a16="http://schemas.microsoft.com/office/drawing/2014/main" id="{52E39B7A-DC21-AE38-DF3C-61DFE23BEBDC}"/>
              </a:ext>
            </a:extLst>
          </p:cNvPr>
          <p:cNvSpPr>
            <a:spLocks noGrp="1"/>
          </p:cNvSpPr>
          <p:nvPr>
            <p:ph type="sldNum" sz="quarter" idx="5"/>
          </p:nvPr>
        </p:nvSpPr>
        <p:spPr/>
        <p:txBody>
          <a:bodyPr/>
          <a:lstStyle/>
          <a:p>
            <a:fld id="{B7D31511-0B7E-4FD8-BC87-A17FF5EDAF5E}" type="slidenum">
              <a:rPr lang="fr-CA" smtClean="0"/>
              <a:t>10</a:t>
            </a:fld>
            <a:endParaRPr lang="fr-CA"/>
          </a:p>
        </p:txBody>
      </p:sp>
    </p:spTree>
    <p:extLst>
      <p:ext uri="{BB962C8B-B14F-4D97-AF65-F5344CB8AC3E}">
        <p14:creationId xmlns:p14="http://schemas.microsoft.com/office/powerpoint/2010/main" val="1613204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3CCAB9-5B52-9E39-0567-B7DBE4CCE19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7A9277E0-A8C7-9C5F-D975-0B70500AFF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D5925C9A-AD27-18E3-C059-8FCA42FB2012}"/>
              </a:ext>
            </a:extLst>
          </p:cNvPr>
          <p:cNvSpPr>
            <a:spLocks noGrp="1"/>
          </p:cNvSpPr>
          <p:nvPr>
            <p:ph type="dt" sz="half" idx="10"/>
          </p:nvPr>
        </p:nvSpPr>
        <p:spPr/>
        <p:txBody>
          <a:bodyPr/>
          <a:lstStyle/>
          <a:p>
            <a:fld id="{DC597D5A-F00D-445F-95BE-81CB0FDBFE32}" type="datetime1">
              <a:rPr lang="fr-CA" smtClean="0"/>
              <a:t>2024-11-12</a:t>
            </a:fld>
            <a:endParaRPr lang="fr-CA"/>
          </a:p>
        </p:txBody>
      </p:sp>
      <p:sp>
        <p:nvSpPr>
          <p:cNvPr id="5" name="Espace réservé du pied de page 4">
            <a:extLst>
              <a:ext uri="{FF2B5EF4-FFF2-40B4-BE49-F238E27FC236}">
                <a16:creationId xmlns:a16="http://schemas.microsoft.com/office/drawing/2014/main" id="{335D7967-F274-75AF-2593-924B022F7D4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65FEE80-7415-220E-E2B0-7C8CE6A2640B}"/>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151528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C20A7C-E5BF-4EC4-C4E6-F94A3E787250}"/>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F04D1F1-4592-FCF8-C9D0-E3AE61EEC9F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FF9CB139-26A1-63D0-7C3F-16FCC9C8AA27}"/>
              </a:ext>
            </a:extLst>
          </p:cNvPr>
          <p:cNvSpPr>
            <a:spLocks noGrp="1"/>
          </p:cNvSpPr>
          <p:nvPr>
            <p:ph type="dt" sz="half" idx="10"/>
          </p:nvPr>
        </p:nvSpPr>
        <p:spPr/>
        <p:txBody>
          <a:bodyPr/>
          <a:lstStyle/>
          <a:p>
            <a:fld id="{F38AAF56-675E-46BD-AFBF-E5DD67472ED8}" type="datetime1">
              <a:rPr lang="fr-CA" smtClean="0"/>
              <a:t>2024-11-12</a:t>
            </a:fld>
            <a:endParaRPr lang="fr-CA"/>
          </a:p>
        </p:txBody>
      </p:sp>
      <p:sp>
        <p:nvSpPr>
          <p:cNvPr id="5" name="Espace réservé du pied de page 4">
            <a:extLst>
              <a:ext uri="{FF2B5EF4-FFF2-40B4-BE49-F238E27FC236}">
                <a16:creationId xmlns:a16="http://schemas.microsoft.com/office/drawing/2014/main" id="{B9F385E3-E74B-244F-94D9-09D9315F9BE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881DB61-0867-BA4D-B43B-E59605EE82CC}"/>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42142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0300B41-7AEE-D2E2-AC32-30B9042CA8FA}"/>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FDD204D4-DCC2-3EA8-ACCC-1F2E5661C3C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A615290-FAC4-9618-FEE3-A58B5B47AD9A}"/>
              </a:ext>
            </a:extLst>
          </p:cNvPr>
          <p:cNvSpPr>
            <a:spLocks noGrp="1"/>
          </p:cNvSpPr>
          <p:nvPr>
            <p:ph type="dt" sz="half" idx="10"/>
          </p:nvPr>
        </p:nvSpPr>
        <p:spPr/>
        <p:txBody>
          <a:bodyPr/>
          <a:lstStyle/>
          <a:p>
            <a:fld id="{61F9AE39-4932-4F10-BB00-339859485FC4}" type="datetime1">
              <a:rPr lang="fr-CA" smtClean="0"/>
              <a:t>2024-11-12</a:t>
            </a:fld>
            <a:endParaRPr lang="fr-CA"/>
          </a:p>
        </p:txBody>
      </p:sp>
      <p:sp>
        <p:nvSpPr>
          <p:cNvPr id="5" name="Espace réservé du pied de page 4">
            <a:extLst>
              <a:ext uri="{FF2B5EF4-FFF2-40B4-BE49-F238E27FC236}">
                <a16:creationId xmlns:a16="http://schemas.microsoft.com/office/drawing/2014/main" id="{B9B381E0-1B0A-B2AF-0306-053B6BD84C2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64D293F-76DE-BA33-4B04-18C141AF4429}"/>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466796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3D267F-8550-C43D-25E6-801D9F6EF9E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3B8141FC-45E2-16BC-8044-E763489F53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E1455719-E02C-ED85-1E16-380072FBFE26}"/>
              </a:ext>
            </a:extLst>
          </p:cNvPr>
          <p:cNvSpPr>
            <a:spLocks noGrp="1"/>
          </p:cNvSpPr>
          <p:nvPr>
            <p:ph type="dt" sz="half" idx="10"/>
          </p:nvPr>
        </p:nvSpPr>
        <p:spPr/>
        <p:txBody>
          <a:bodyPr/>
          <a:lstStyle/>
          <a:p>
            <a:fld id="{4BA6E914-B985-4315-B9C6-F94D4A22AFDC}" type="datetime1">
              <a:rPr lang="fr-CA" smtClean="0"/>
              <a:t>2024-11-12</a:t>
            </a:fld>
            <a:endParaRPr lang="fr-CA"/>
          </a:p>
        </p:txBody>
      </p:sp>
      <p:sp>
        <p:nvSpPr>
          <p:cNvPr id="5" name="Espace réservé du pied de page 4">
            <a:extLst>
              <a:ext uri="{FF2B5EF4-FFF2-40B4-BE49-F238E27FC236}">
                <a16:creationId xmlns:a16="http://schemas.microsoft.com/office/drawing/2014/main" id="{D912D161-3FD7-BE06-56DE-998F4099903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1C8033D-54D8-9430-8442-9897D1A397A8}"/>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4145347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437ACE-9EA1-3DD5-A95D-346A51B34FD8}"/>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BB662E0B-8253-5C08-469C-60741BA64D0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96A7252-D776-939E-1531-F21C7370AEE0}"/>
              </a:ext>
            </a:extLst>
          </p:cNvPr>
          <p:cNvSpPr>
            <a:spLocks noGrp="1"/>
          </p:cNvSpPr>
          <p:nvPr>
            <p:ph type="dt" sz="half" idx="10"/>
          </p:nvPr>
        </p:nvSpPr>
        <p:spPr/>
        <p:txBody>
          <a:bodyPr/>
          <a:lstStyle/>
          <a:p>
            <a:fld id="{4A9C6302-3EC0-44A2-8A0D-8FE83397FAE1}" type="datetime1">
              <a:rPr lang="fr-CA" smtClean="0"/>
              <a:t>2024-11-12</a:t>
            </a:fld>
            <a:endParaRPr lang="fr-CA"/>
          </a:p>
        </p:txBody>
      </p:sp>
      <p:sp>
        <p:nvSpPr>
          <p:cNvPr id="5" name="Espace réservé du pied de page 4">
            <a:extLst>
              <a:ext uri="{FF2B5EF4-FFF2-40B4-BE49-F238E27FC236}">
                <a16:creationId xmlns:a16="http://schemas.microsoft.com/office/drawing/2014/main" id="{9EAE61DA-7AA0-912F-3F64-1E46BB31B0B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8026DB7-81C2-23E4-BCDC-BEB1B1AD866E}"/>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922338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11FDF7-97C8-4C5B-644B-1D394EA118C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FE872207-56B6-2B5E-2755-6E58F2F05C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0D1D7E5-CCF8-B498-8BBF-B6C6701F7797}"/>
              </a:ext>
            </a:extLst>
          </p:cNvPr>
          <p:cNvSpPr>
            <a:spLocks noGrp="1"/>
          </p:cNvSpPr>
          <p:nvPr>
            <p:ph type="dt" sz="half" idx="10"/>
          </p:nvPr>
        </p:nvSpPr>
        <p:spPr/>
        <p:txBody>
          <a:bodyPr/>
          <a:lstStyle/>
          <a:p>
            <a:fld id="{18AB8FAA-4A32-4AAE-8A84-C3DF066D0C64}" type="datetime1">
              <a:rPr lang="fr-CA" smtClean="0"/>
              <a:t>2024-11-12</a:t>
            </a:fld>
            <a:endParaRPr lang="fr-CA"/>
          </a:p>
        </p:txBody>
      </p:sp>
      <p:sp>
        <p:nvSpPr>
          <p:cNvPr id="5" name="Espace réservé du pied de page 4">
            <a:extLst>
              <a:ext uri="{FF2B5EF4-FFF2-40B4-BE49-F238E27FC236}">
                <a16:creationId xmlns:a16="http://schemas.microsoft.com/office/drawing/2014/main" id="{86B30887-42B6-9DD8-9067-5F4C93C0592E}"/>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CAACD93-B331-105D-7B24-F97106323B38}"/>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77317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190429-1AF0-3EFE-48AC-8A3575446D8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E543BFE0-6F7C-74BF-65B9-11CFFFDF13D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BAD1E693-0169-761E-CF83-5BD19ED21D1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B662A564-4A67-4714-1E79-6D4100BFEF5C}"/>
              </a:ext>
            </a:extLst>
          </p:cNvPr>
          <p:cNvSpPr>
            <a:spLocks noGrp="1"/>
          </p:cNvSpPr>
          <p:nvPr>
            <p:ph type="dt" sz="half" idx="10"/>
          </p:nvPr>
        </p:nvSpPr>
        <p:spPr/>
        <p:txBody>
          <a:bodyPr/>
          <a:lstStyle/>
          <a:p>
            <a:fld id="{E466998F-E4D4-4934-A85C-85C7C0AEC6ED}" type="datetime1">
              <a:rPr lang="fr-CA" smtClean="0"/>
              <a:t>2024-11-12</a:t>
            </a:fld>
            <a:endParaRPr lang="fr-CA"/>
          </a:p>
        </p:txBody>
      </p:sp>
      <p:sp>
        <p:nvSpPr>
          <p:cNvPr id="6" name="Espace réservé du pied de page 5">
            <a:extLst>
              <a:ext uri="{FF2B5EF4-FFF2-40B4-BE49-F238E27FC236}">
                <a16:creationId xmlns:a16="http://schemas.microsoft.com/office/drawing/2014/main" id="{AACF8731-8A5D-7764-6CCE-8E010BBF7F3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64BAFD50-64B8-C204-0530-B7E8BFCDE6DC}"/>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2467321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1DA13A-3C7E-ADDA-CBD3-8003F4EC6F84}"/>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868FEB1A-5AED-ECEF-B3F7-8D6252ACF2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DF79EFE-DFA8-A9FA-51C2-2A6D419D329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AC6D3E47-D104-B50A-450E-5C741978D9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A308DEB-88D5-8194-E2A1-DCECCD3A5C5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475EB689-774B-B8E1-459E-58193A8DA834}"/>
              </a:ext>
            </a:extLst>
          </p:cNvPr>
          <p:cNvSpPr>
            <a:spLocks noGrp="1"/>
          </p:cNvSpPr>
          <p:nvPr>
            <p:ph type="dt" sz="half" idx="10"/>
          </p:nvPr>
        </p:nvSpPr>
        <p:spPr/>
        <p:txBody>
          <a:bodyPr/>
          <a:lstStyle/>
          <a:p>
            <a:fld id="{15AED2A8-F4F7-4DFB-868B-BF28287B11F5}" type="datetime1">
              <a:rPr lang="fr-CA" smtClean="0"/>
              <a:t>2024-11-12</a:t>
            </a:fld>
            <a:endParaRPr lang="fr-CA"/>
          </a:p>
        </p:txBody>
      </p:sp>
      <p:sp>
        <p:nvSpPr>
          <p:cNvPr id="8" name="Espace réservé du pied de page 7">
            <a:extLst>
              <a:ext uri="{FF2B5EF4-FFF2-40B4-BE49-F238E27FC236}">
                <a16:creationId xmlns:a16="http://schemas.microsoft.com/office/drawing/2014/main" id="{3D35E476-0E75-0089-10AB-58EDE16AFF6C}"/>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928DCE39-7884-86DE-FFBA-120D84F0D705}"/>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619594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FFCF3C-3163-C383-788C-4ADB0B95ED0A}"/>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2556DB0-867B-CED7-79D2-8903E8DB4C29}"/>
              </a:ext>
            </a:extLst>
          </p:cNvPr>
          <p:cNvSpPr>
            <a:spLocks noGrp="1"/>
          </p:cNvSpPr>
          <p:nvPr>
            <p:ph type="dt" sz="half" idx="10"/>
          </p:nvPr>
        </p:nvSpPr>
        <p:spPr/>
        <p:txBody>
          <a:bodyPr/>
          <a:lstStyle/>
          <a:p>
            <a:fld id="{52D184D5-EECF-45DE-A2F0-D274B1E91874}" type="datetime1">
              <a:rPr lang="fr-CA" smtClean="0"/>
              <a:t>2024-11-12</a:t>
            </a:fld>
            <a:endParaRPr lang="fr-CA"/>
          </a:p>
        </p:txBody>
      </p:sp>
      <p:sp>
        <p:nvSpPr>
          <p:cNvPr id="4" name="Espace réservé du pied de page 3">
            <a:extLst>
              <a:ext uri="{FF2B5EF4-FFF2-40B4-BE49-F238E27FC236}">
                <a16:creationId xmlns:a16="http://schemas.microsoft.com/office/drawing/2014/main" id="{9ECBE1F7-38E6-7893-EC86-9B0A5D5C7124}"/>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2BD4E395-EDAE-F553-0D49-8746DB205C6D}"/>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146329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4FB8054-A3E3-7DCB-877C-665E5B420810}"/>
              </a:ext>
            </a:extLst>
          </p:cNvPr>
          <p:cNvSpPr>
            <a:spLocks noGrp="1"/>
          </p:cNvSpPr>
          <p:nvPr>
            <p:ph type="dt" sz="half" idx="10"/>
          </p:nvPr>
        </p:nvSpPr>
        <p:spPr/>
        <p:txBody>
          <a:bodyPr/>
          <a:lstStyle/>
          <a:p>
            <a:fld id="{840C8463-32E0-4569-B483-A42289B45AFC}" type="datetime1">
              <a:rPr lang="fr-CA" smtClean="0"/>
              <a:t>2024-11-12</a:t>
            </a:fld>
            <a:endParaRPr lang="fr-CA"/>
          </a:p>
        </p:txBody>
      </p:sp>
      <p:sp>
        <p:nvSpPr>
          <p:cNvPr id="3" name="Espace réservé du pied de page 2">
            <a:extLst>
              <a:ext uri="{FF2B5EF4-FFF2-40B4-BE49-F238E27FC236}">
                <a16:creationId xmlns:a16="http://schemas.microsoft.com/office/drawing/2014/main" id="{B5290465-EB2F-B290-1C73-FB84AA641557}"/>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7ED760BE-AF61-7E41-1091-FACA4E2FCCA5}"/>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797373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65F1FB-459C-EA5B-B430-795215ED6E2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E2806F19-AE98-9917-0A13-8E9A3D545A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FA3E358A-E8CB-253A-2D97-B5D849637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9F24948-5643-2800-49D6-BD3BF527A618}"/>
              </a:ext>
            </a:extLst>
          </p:cNvPr>
          <p:cNvSpPr>
            <a:spLocks noGrp="1"/>
          </p:cNvSpPr>
          <p:nvPr>
            <p:ph type="dt" sz="half" idx="10"/>
          </p:nvPr>
        </p:nvSpPr>
        <p:spPr/>
        <p:txBody>
          <a:bodyPr/>
          <a:lstStyle/>
          <a:p>
            <a:fld id="{E9DFAC2F-CB23-4FA8-8D33-85764CF840E4}" type="datetime1">
              <a:rPr lang="fr-CA" smtClean="0"/>
              <a:t>2024-11-12</a:t>
            </a:fld>
            <a:endParaRPr lang="fr-CA"/>
          </a:p>
        </p:txBody>
      </p:sp>
      <p:sp>
        <p:nvSpPr>
          <p:cNvPr id="6" name="Espace réservé du pied de page 5">
            <a:extLst>
              <a:ext uri="{FF2B5EF4-FFF2-40B4-BE49-F238E27FC236}">
                <a16:creationId xmlns:a16="http://schemas.microsoft.com/office/drawing/2014/main" id="{ACC2C362-54AA-F490-E2F3-73EC84600837}"/>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E2BB245A-DA45-E3A8-8D21-C761257858FE}"/>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244374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190D31-A91B-80C1-553C-C7E421E44E84}"/>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1E5A489A-0984-7219-B1F9-4BC0B8086C5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476DAC63-C707-BC78-3203-EC9A0B28B907}"/>
              </a:ext>
            </a:extLst>
          </p:cNvPr>
          <p:cNvSpPr>
            <a:spLocks noGrp="1"/>
          </p:cNvSpPr>
          <p:nvPr>
            <p:ph type="dt" sz="half" idx="10"/>
          </p:nvPr>
        </p:nvSpPr>
        <p:spPr/>
        <p:txBody>
          <a:bodyPr/>
          <a:lstStyle/>
          <a:p>
            <a:fld id="{CAC5F9AB-00FE-42C2-BDA5-A934A5AF697C}" type="datetime1">
              <a:rPr lang="fr-CA" smtClean="0"/>
              <a:t>2024-11-12</a:t>
            </a:fld>
            <a:endParaRPr lang="fr-CA"/>
          </a:p>
        </p:txBody>
      </p:sp>
      <p:sp>
        <p:nvSpPr>
          <p:cNvPr id="5" name="Espace réservé du pied de page 4">
            <a:extLst>
              <a:ext uri="{FF2B5EF4-FFF2-40B4-BE49-F238E27FC236}">
                <a16:creationId xmlns:a16="http://schemas.microsoft.com/office/drawing/2014/main" id="{AEC06B1E-E955-3D75-C823-95717A3E539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D09F6F3-6682-B7E6-BB69-63923E71A1D4}"/>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765055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0CB1E3-6D76-A083-C2C8-9FAAACD609F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2DB5BC89-EE2A-266F-8259-E9A789C68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9A7C8B3B-E553-3EC2-8FA1-38D1CA78A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F51C013-070F-FA73-326A-C74FA20FC8FB}"/>
              </a:ext>
            </a:extLst>
          </p:cNvPr>
          <p:cNvSpPr>
            <a:spLocks noGrp="1"/>
          </p:cNvSpPr>
          <p:nvPr>
            <p:ph type="dt" sz="half" idx="10"/>
          </p:nvPr>
        </p:nvSpPr>
        <p:spPr/>
        <p:txBody>
          <a:bodyPr/>
          <a:lstStyle/>
          <a:p>
            <a:fld id="{085E6815-3C91-426D-8E23-BE79BDD0D24D}" type="datetime1">
              <a:rPr lang="fr-CA" smtClean="0"/>
              <a:t>2024-11-12</a:t>
            </a:fld>
            <a:endParaRPr lang="fr-CA"/>
          </a:p>
        </p:txBody>
      </p:sp>
      <p:sp>
        <p:nvSpPr>
          <p:cNvPr id="6" name="Espace réservé du pied de page 5">
            <a:extLst>
              <a:ext uri="{FF2B5EF4-FFF2-40B4-BE49-F238E27FC236}">
                <a16:creationId xmlns:a16="http://schemas.microsoft.com/office/drawing/2014/main" id="{812997DE-BF01-D73A-2EEA-EB2975A78170}"/>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43942C6A-253D-DDB6-AF16-185A87918D50}"/>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57251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44ABAE-B0ED-2B09-7048-985176DF159C}"/>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9DE17C94-E469-E98F-6C11-CCA2C7097BE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2672DD6-1444-9C37-864B-7FDD093719DA}"/>
              </a:ext>
            </a:extLst>
          </p:cNvPr>
          <p:cNvSpPr>
            <a:spLocks noGrp="1"/>
          </p:cNvSpPr>
          <p:nvPr>
            <p:ph type="dt" sz="half" idx="10"/>
          </p:nvPr>
        </p:nvSpPr>
        <p:spPr/>
        <p:txBody>
          <a:bodyPr/>
          <a:lstStyle/>
          <a:p>
            <a:fld id="{EEA4879C-4ABB-4D50-8AAB-384280AC57C9}" type="datetime1">
              <a:rPr lang="fr-CA" smtClean="0"/>
              <a:t>2024-11-12</a:t>
            </a:fld>
            <a:endParaRPr lang="fr-CA"/>
          </a:p>
        </p:txBody>
      </p:sp>
      <p:sp>
        <p:nvSpPr>
          <p:cNvPr id="5" name="Espace réservé du pied de page 4">
            <a:extLst>
              <a:ext uri="{FF2B5EF4-FFF2-40B4-BE49-F238E27FC236}">
                <a16:creationId xmlns:a16="http://schemas.microsoft.com/office/drawing/2014/main" id="{0DEBD2E9-4EEE-AFDA-BA1B-C95670C6030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305B4C5-8179-5325-6A96-501CEE4C55EA}"/>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003349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ED6F6EC-D2D1-E108-F956-EFF5B762B31C}"/>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08DB9F4B-B15D-653F-F84A-54AE74221DC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C792003-BE92-D205-7C97-16D732139E22}"/>
              </a:ext>
            </a:extLst>
          </p:cNvPr>
          <p:cNvSpPr>
            <a:spLocks noGrp="1"/>
          </p:cNvSpPr>
          <p:nvPr>
            <p:ph type="dt" sz="half" idx="10"/>
          </p:nvPr>
        </p:nvSpPr>
        <p:spPr/>
        <p:txBody>
          <a:bodyPr/>
          <a:lstStyle/>
          <a:p>
            <a:fld id="{ABE10A93-9629-44B8-890D-B648A7DEFCA8}" type="datetime1">
              <a:rPr lang="fr-CA" smtClean="0"/>
              <a:t>2024-11-12</a:t>
            </a:fld>
            <a:endParaRPr lang="fr-CA"/>
          </a:p>
        </p:txBody>
      </p:sp>
      <p:sp>
        <p:nvSpPr>
          <p:cNvPr id="5" name="Espace réservé du pied de page 4">
            <a:extLst>
              <a:ext uri="{FF2B5EF4-FFF2-40B4-BE49-F238E27FC236}">
                <a16:creationId xmlns:a16="http://schemas.microsoft.com/office/drawing/2014/main" id="{E63FD67A-BA7A-AAEB-5255-544D7893BA3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9D94CB7-AEDB-E23A-A66D-8761ED21CD89}"/>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829352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3CCAB9-5B52-9E39-0567-B7DBE4CCE19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7A9277E0-A8C7-9C5F-D975-0B70500AFF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D5925C9A-AD27-18E3-C059-8FCA42FB2012}"/>
              </a:ext>
            </a:extLst>
          </p:cNvPr>
          <p:cNvSpPr>
            <a:spLocks noGrp="1"/>
          </p:cNvSpPr>
          <p:nvPr>
            <p:ph type="dt" sz="half" idx="10"/>
          </p:nvPr>
        </p:nvSpPr>
        <p:spPr/>
        <p:txBody>
          <a:bodyPr/>
          <a:lstStyle/>
          <a:p>
            <a:fld id="{88499755-AFF9-4B28-BF92-91CFDDE135D2}" type="datetimeFigureOut">
              <a:rPr lang="fr-CA" smtClean="0"/>
              <a:t>2024-11-12</a:t>
            </a:fld>
            <a:endParaRPr lang="fr-CA"/>
          </a:p>
        </p:txBody>
      </p:sp>
      <p:sp>
        <p:nvSpPr>
          <p:cNvPr id="5" name="Espace réservé du pied de page 4">
            <a:extLst>
              <a:ext uri="{FF2B5EF4-FFF2-40B4-BE49-F238E27FC236}">
                <a16:creationId xmlns:a16="http://schemas.microsoft.com/office/drawing/2014/main" id="{335D7967-F274-75AF-2593-924B022F7D4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65FEE80-7415-220E-E2B0-7C8CE6A2640B}"/>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939766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190D31-A91B-80C1-553C-C7E421E44E84}"/>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1E5A489A-0984-7219-B1F9-4BC0B8086C5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476DAC63-C707-BC78-3203-EC9A0B28B907}"/>
              </a:ext>
            </a:extLst>
          </p:cNvPr>
          <p:cNvSpPr>
            <a:spLocks noGrp="1"/>
          </p:cNvSpPr>
          <p:nvPr>
            <p:ph type="dt" sz="half" idx="10"/>
          </p:nvPr>
        </p:nvSpPr>
        <p:spPr/>
        <p:txBody>
          <a:bodyPr/>
          <a:lstStyle/>
          <a:p>
            <a:fld id="{88499755-AFF9-4B28-BF92-91CFDDE135D2}" type="datetimeFigureOut">
              <a:rPr lang="fr-CA" smtClean="0"/>
              <a:t>2024-11-12</a:t>
            </a:fld>
            <a:endParaRPr lang="fr-CA"/>
          </a:p>
        </p:txBody>
      </p:sp>
      <p:sp>
        <p:nvSpPr>
          <p:cNvPr id="5" name="Espace réservé du pied de page 4">
            <a:extLst>
              <a:ext uri="{FF2B5EF4-FFF2-40B4-BE49-F238E27FC236}">
                <a16:creationId xmlns:a16="http://schemas.microsoft.com/office/drawing/2014/main" id="{AEC06B1E-E955-3D75-C823-95717A3E539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D09F6F3-6682-B7E6-BB69-63923E71A1D4}"/>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174934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BF24CE-34EB-62B4-695F-79F435C2550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DB50CC6E-938F-13D4-C773-E1A6CF0632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F4B58B0-F519-DDA5-9764-E1E720EE8F4C}"/>
              </a:ext>
            </a:extLst>
          </p:cNvPr>
          <p:cNvSpPr>
            <a:spLocks noGrp="1"/>
          </p:cNvSpPr>
          <p:nvPr>
            <p:ph type="dt" sz="half" idx="10"/>
          </p:nvPr>
        </p:nvSpPr>
        <p:spPr/>
        <p:txBody>
          <a:bodyPr/>
          <a:lstStyle/>
          <a:p>
            <a:fld id="{88499755-AFF9-4B28-BF92-91CFDDE135D2}" type="datetimeFigureOut">
              <a:rPr lang="fr-CA" smtClean="0"/>
              <a:t>2024-11-12</a:t>
            </a:fld>
            <a:endParaRPr lang="fr-CA"/>
          </a:p>
        </p:txBody>
      </p:sp>
      <p:sp>
        <p:nvSpPr>
          <p:cNvPr id="5" name="Espace réservé du pied de page 4">
            <a:extLst>
              <a:ext uri="{FF2B5EF4-FFF2-40B4-BE49-F238E27FC236}">
                <a16:creationId xmlns:a16="http://schemas.microsoft.com/office/drawing/2014/main" id="{6B542BE1-800D-A072-5741-B0ED6B8287D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ECFD3AB-001F-BA57-4DE1-82F09A5FEB5F}"/>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994811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FBBE02-2F1C-C603-2752-0977BC42EF7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02AFC007-2BAD-5D39-F16C-BEE7C90DF42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E5B4D67A-9F1E-F3A5-8919-CA7D27EE487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E9421F6B-ABDF-E5F8-0699-EEA9D2FA4925}"/>
              </a:ext>
            </a:extLst>
          </p:cNvPr>
          <p:cNvSpPr>
            <a:spLocks noGrp="1"/>
          </p:cNvSpPr>
          <p:nvPr>
            <p:ph type="dt" sz="half" idx="10"/>
          </p:nvPr>
        </p:nvSpPr>
        <p:spPr/>
        <p:txBody>
          <a:bodyPr/>
          <a:lstStyle/>
          <a:p>
            <a:fld id="{88499755-AFF9-4B28-BF92-91CFDDE135D2}" type="datetimeFigureOut">
              <a:rPr lang="fr-CA" smtClean="0"/>
              <a:t>2024-11-12</a:t>
            </a:fld>
            <a:endParaRPr lang="fr-CA"/>
          </a:p>
        </p:txBody>
      </p:sp>
      <p:sp>
        <p:nvSpPr>
          <p:cNvPr id="6" name="Espace réservé du pied de page 5">
            <a:extLst>
              <a:ext uri="{FF2B5EF4-FFF2-40B4-BE49-F238E27FC236}">
                <a16:creationId xmlns:a16="http://schemas.microsoft.com/office/drawing/2014/main" id="{01850B67-5EEE-FA6C-EF37-D8EB67D86A86}"/>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773027D-4DB0-AE59-0458-03E1A13D56F5}"/>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006389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64D2B-7839-0404-39C1-8352B6C9AB67}"/>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1743EE6-425C-8D08-510B-8CA454D7F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2CD3C17-CA8B-2B31-CF1E-15F63F582D8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7F811724-62BF-FFD5-6F54-8777168DF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72F86EC-04E3-B631-075B-60BF9AB1775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C3FC3A9A-826C-BD25-21D5-0308140EDFCE}"/>
              </a:ext>
            </a:extLst>
          </p:cNvPr>
          <p:cNvSpPr>
            <a:spLocks noGrp="1"/>
          </p:cNvSpPr>
          <p:nvPr>
            <p:ph type="dt" sz="half" idx="10"/>
          </p:nvPr>
        </p:nvSpPr>
        <p:spPr/>
        <p:txBody>
          <a:bodyPr/>
          <a:lstStyle/>
          <a:p>
            <a:fld id="{88499755-AFF9-4B28-BF92-91CFDDE135D2}" type="datetimeFigureOut">
              <a:rPr lang="fr-CA" smtClean="0"/>
              <a:t>2024-11-12</a:t>
            </a:fld>
            <a:endParaRPr lang="fr-CA"/>
          </a:p>
        </p:txBody>
      </p:sp>
      <p:sp>
        <p:nvSpPr>
          <p:cNvPr id="8" name="Espace réservé du pied de page 7">
            <a:extLst>
              <a:ext uri="{FF2B5EF4-FFF2-40B4-BE49-F238E27FC236}">
                <a16:creationId xmlns:a16="http://schemas.microsoft.com/office/drawing/2014/main" id="{31A8FDE0-3B31-D3F1-4924-17FB82C5A5F8}"/>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868BF21F-928F-20E2-F19F-1B5AFC396096}"/>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987267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B12F1E-0E5E-B362-0171-F5B79BA828D4}"/>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63C1D2F-CFEC-B2DA-9ABB-C425884DC080}"/>
              </a:ext>
            </a:extLst>
          </p:cNvPr>
          <p:cNvSpPr>
            <a:spLocks noGrp="1"/>
          </p:cNvSpPr>
          <p:nvPr>
            <p:ph type="dt" sz="half" idx="10"/>
          </p:nvPr>
        </p:nvSpPr>
        <p:spPr/>
        <p:txBody>
          <a:bodyPr/>
          <a:lstStyle/>
          <a:p>
            <a:fld id="{88499755-AFF9-4B28-BF92-91CFDDE135D2}" type="datetimeFigureOut">
              <a:rPr lang="fr-CA" smtClean="0"/>
              <a:t>2024-11-12</a:t>
            </a:fld>
            <a:endParaRPr lang="fr-CA"/>
          </a:p>
        </p:txBody>
      </p:sp>
      <p:sp>
        <p:nvSpPr>
          <p:cNvPr id="4" name="Espace réservé du pied de page 3">
            <a:extLst>
              <a:ext uri="{FF2B5EF4-FFF2-40B4-BE49-F238E27FC236}">
                <a16:creationId xmlns:a16="http://schemas.microsoft.com/office/drawing/2014/main" id="{408C149E-77B8-8D03-25AA-F209C273F676}"/>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8D5BDA83-29CB-8889-3827-D30D8C152B8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05213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111633-C66E-1850-6606-06FE748A9E0E}"/>
              </a:ext>
            </a:extLst>
          </p:cNvPr>
          <p:cNvSpPr>
            <a:spLocks noGrp="1"/>
          </p:cNvSpPr>
          <p:nvPr>
            <p:ph type="dt" sz="half" idx="10"/>
          </p:nvPr>
        </p:nvSpPr>
        <p:spPr/>
        <p:txBody>
          <a:bodyPr/>
          <a:lstStyle/>
          <a:p>
            <a:fld id="{88499755-AFF9-4B28-BF92-91CFDDE135D2}" type="datetimeFigureOut">
              <a:rPr lang="fr-CA" smtClean="0"/>
              <a:t>2024-11-12</a:t>
            </a:fld>
            <a:endParaRPr lang="fr-CA"/>
          </a:p>
        </p:txBody>
      </p:sp>
      <p:sp>
        <p:nvSpPr>
          <p:cNvPr id="3" name="Espace réservé du pied de page 2">
            <a:extLst>
              <a:ext uri="{FF2B5EF4-FFF2-40B4-BE49-F238E27FC236}">
                <a16:creationId xmlns:a16="http://schemas.microsoft.com/office/drawing/2014/main" id="{3F35540C-60D9-969B-5703-27E9568AEA70}"/>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B516B624-1643-6770-04CB-EB0B90B29EE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261495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BF24CE-34EB-62B4-695F-79F435C2550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DB50CC6E-938F-13D4-C773-E1A6CF0632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F4B58B0-F519-DDA5-9764-E1E720EE8F4C}"/>
              </a:ext>
            </a:extLst>
          </p:cNvPr>
          <p:cNvSpPr>
            <a:spLocks noGrp="1"/>
          </p:cNvSpPr>
          <p:nvPr>
            <p:ph type="dt" sz="half" idx="10"/>
          </p:nvPr>
        </p:nvSpPr>
        <p:spPr/>
        <p:txBody>
          <a:bodyPr/>
          <a:lstStyle/>
          <a:p>
            <a:fld id="{1CF83058-C2DA-411C-A02E-74A6ED0EADB6}" type="datetime1">
              <a:rPr lang="fr-CA" smtClean="0"/>
              <a:t>2024-11-12</a:t>
            </a:fld>
            <a:endParaRPr lang="fr-CA"/>
          </a:p>
        </p:txBody>
      </p:sp>
      <p:sp>
        <p:nvSpPr>
          <p:cNvPr id="5" name="Espace réservé du pied de page 4">
            <a:extLst>
              <a:ext uri="{FF2B5EF4-FFF2-40B4-BE49-F238E27FC236}">
                <a16:creationId xmlns:a16="http://schemas.microsoft.com/office/drawing/2014/main" id="{6B542BE1-800D-A072-5741-B0ED6B8287D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ECFD3AB-001F-BA57-4DE1-82F09A5FEB5F}"/>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504593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B60AFF-CB4E-4A1E-E441-08E0CB4BBA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476753C5-9786-4BD0-B9F7-666ADE7735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A2BB7257-659D-B074-3CB0-5293A54E2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E145E97-153B-6269-00C7-C677682D4E13}"/>
              </a:ext>
            </a:extLst>
          </p:cNvPr>
          <p:cNvSpPr>
            <a:spLocks noGrp="1"/>
          </p:cNvSpPr>
          <p:nvPr>
            <p:ph type="dt" sz="half" idx="10"/>
          </p:nvPr>
        </p:nvSpPr>
        <p:spPr/>
        <p:txBody>
          <a:bodyPr/>
          <a:lstStyle/>
          <a:p>
            <a:fld id="{88499755-AFF9-4B28-BF92-91CFDDE135D2}" type="datetimeFigureOut">
              <a:rPr lang="fr-CA" smtClean="0"/>
              <a:t>2024-11-12</a:t>
            </a:fld>
            <a:endParaRPr lang="fr-CA"/>
          </a:p>
        </p:txBody>
      </p:sp>
      <p:sp>
        <p:nvSpPr>
          <p:cNvPr id="6" name="Espace réservé du pied de page 5">
            <a:extLst>
              <a:ext uri="{FF2B5EF4-FFF2-40B4-BE49-F238E27FC236}">
                <a16:creationId xmlns:a16="http://schemas.microsoft.com/office/drawing/2014/main" id="{FD9B6B02-CAB3-D300-474C-99B0BA92704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F4CC12EE-A738-79C8-8282-86F0AE89F712}"/>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194276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BD5AF6-27BB-154D-4B4F-C2A23EA564A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36D88799-BB0B-B90B-7256-827142C725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4BEE36D6-6FB8-3354-E92E-A2FD0AF55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9877190-32CF-7524-FD44-CEC6C327F0C5}"/>
              </a:ext>
            </a:extLst>
          </p:cNvPr>
          <p:cNvSpPr>
            <a:spLocks noGrp="1"/>
          </p:cNvSpPr>
          <p:nvPr>
            <p:ph type="dt" sz="half" idx="10"/>
          </p:nvPr>
        </p:nvSpPr>
        <p:spPr/>
        <p:txBody>
          <a:bodyPr/>
          <a:lstStyle/>
          <a:p>
            <a:fld id="{88499755-AFF9-4B28-BF92-91CFDDE135D2}" type="datetimeFigureOut">
              <a:rPr lang="fr-CA" smtClean="0"/>
              <a:t>2024-11-12</a:t>
            </a:fld>
            <a:endParaRPr lang="fr-CA"/>
          </a:p>
        </p:txBody>
      </p:sp>
      <p:sp>
        <p:nvSpPr>
          <p:cNvPr id="6" name="Espace réservé du pied de page 5">
            <a:extLst>
              <a:ext uri="{FF2B5EF4-FFF2-40B4-BE49-F238E27FC236}">
                <a16:creationId xmlns:a16="http://schemas.microsoft.com/office/drawing/2014/main" id="{36360206-D57A-EBB4-7469-A2BC1E3C372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8BBC306-59D0-FFF6-C851-F1377B0C7A61}"/>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4276824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C20A7C-E5BF-4EC4-C4E6-F94A3E787250}"/>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F04D1F1-4592-FCF8-C9D0-E3AE61EEC9F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FF9CB139-26A1-63D0-7C3F-16FCC9C8AA27}"/>
              </a:ext>
            </a:extLst>
          </p:cNvPr>
          <p:cNvSpPr>
            <a:spLocks noGrp="1"/>
          </p:cNvSpPr>
          <p:nvPr>
            <p:ph type="dt" sz="half" idx="10"/>
          </p:nvPr>
        </p:nvSpPr>
        <p:spPr/>
        <p:txBody>
          <a:bodyPr/>
          <a:lstStyle/>
          <a:p>
            <a:fld id="{88499755-AFF9-4B28-BF92-91CFDDE135D2}" type="datetimeFigureOut">
              <a:rPr lang="fr-CA" smtClean="0"/>
              <a:t>2024-11-12</a:t>
            </a:fld>
            <a:endParaRPr lang="fr-CA"/>
          </a:p>
        </p:txBody>
      </p:sp>
      <p:sp>
        <p:nvSpPr>
          <p:cNvPr id="5" name="Espace réservé du pied de page 4">
            <a:extLst>
              <a:ext uri="{FF2B5EF4-FFF2-40B4-BE49-F238E27FC236}">
                <a16:creationId xmlns:a16="http://schemas.microsoft.com/office/drawing/2014/main" id="{B9F385E3-E74B-244F-94D9-09D9315F9BE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881DB61-0867-BA4D-B43B-E59605EE82CC}"/>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325086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0300B41-7AEE-D2E2-AC32-30B9042CA8FA}"/>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FDD204D4-DCC2-3EA8-ACCC-1F2E5661C3C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A615290-FAC4-9618-FEE3-A58B5B47AD9A}"/>
              </a:ext>
            </a:extLst>
          </p:cNvPr>
          <p:cNvSpPr>
            <a:spLocks noGrp="1"/>
          </p:cNvSpPr>
          <p:nvPr>
            <p:ph type="dt" sz="half" idx="10"/>
          </p:nvPr>
        </p:nvSpPr>
        <p:spPr/>
        <p:txBody>
          <a:bodyPr/>
          <a:lstStyle/>
          <a:p>
            <a:fld id="{88499755-AFF9-4B28-BF92-91CFDDE135D2}" type="datetimeFigureOut">
              <a:rPr lang="fr-CA" smtClean="0"/>
              <a:t>2024-11-12</a:t>
            </a:fld>
            <a:endParaRPr lang="fr-CA"/>
          </a:p>
        </p:txBody>
      </p:sp>
      <p:sp>
        <p:nvSpPr>
          <p:cNvPr id="5" name="Espace réservé du pied de page 4">
            <a:extLst>
              <a:ext uri="{FF2B5EF4-FFF2-40B4-BE49-F238E27FC236}">
                <a16:creationId xmlns:a16="http://schemas.microsoft.com/office/drawing/2014/main" id="{B9B381E0-1B0A-B2AF-0306-053B6BD84C2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64D293F-76DE-BA33-4B04-18C141AF4429}"/>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68001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FBBE02-2F1C-C603-2752-0977BC42EF7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02AFC007-2BAD-5D39-F16C-BEE7C90DF42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E5B4D67A-9F1E-F3A5-8919-CA7D27EE487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E9421F6B-ABDF-E5F8-0699-EEA9D2FA4925}"/>
              </a:ext>
            </a:extLst>
          </p:cNvPr>
          <p:cNvSpPr>
            <a:spLocks noGrp="1"/>
          </p:cNvSpPr>
          <p:nvPr>
            <p:ph type="dt" sz="half" idx="10"/>
          </p:nvPr>
        </p:nvSpPr>
        <p:spPr/>
        <p:txBody>
          <a:bodyPr/>
          <a:lstStyle/>
          <a:p>
            <a:fld id="{492569DE-D7DA-4589-9E92-AA28F94C3910}" type="datetime1">
              <a:rPr lang="fr-CA" smtClean="0"/>
              <a:t>2024-11-12</a:t>
            </a:fld>
            <a:endParaRPr lang="fr-CA"/>
          </a:p>
        </p:txBody>
      </p:sp>
      <p:sp>
        <p:nvSpPr>
          <p:cNvPr id="6" name="Espace réservé du pied de page 5">
            <a:extLst>
              <a:ext uri="{FF2B5EF4-FFF2-40B4-BE49-F238E27FC236}">
                <a16:creationId xmlns:a16="http://schemas.microsoft.com/office/drawing/2014/main" id="{01850B67-5EEE-FA6C-EF37-D8EB67D86A86}"/>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773027D-4DB0-AE59-0458-03E1A13D56F5}"/>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73851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64D2B-7839-0404-39C1-8352B6C9AB67}"/>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1743EE6-425C-8D08-510B-8CA454D7F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2CD3C17-CA8B-2B31-CF1E-15F63F582D8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7F811724-62BF-FFD5-6F54-8777168DF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72F86EC-04E3-B631-075B-60BF9AB1775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C3FC3A9A-826C-BD25-21D5-0308140EDFCE}"/>
              </a:ext>
            </a:extLst>
          </p:cNvPr>
          <p:cNvSpPr>
            <a:spLocks noGrp="1"/>
          </p:cNvSpPr>
          <p:nvPr>
            <p:ph type="dt" sz="half" idx="10"/>
          </p:nvPr>
        </p:nvSpPr>
        <p:spPr/>
        <p:txBody>
          <a:bodyPr/>
          <a:lstStyle/>
          <a:p>
            <a:fld id="{F044F59E-BFA0-43F6-9BDA-7CE792EBFF3C}" type="datetime1">
              <a:rPr lang="fr-CA" smtClean="0"/>
              <a:t>2024-11-12</a:t>
            </a:fld>
            <a:endParaRPr lang="fr-CA"/>
          </a:p>
        </p:txBody>
      </p:sp>
      <p:sp>
        <p:nvSpPr>
          <p:cNvPr id="8" name="Espace réservé du pied de page 7">
            <a:extLst>
              <a:ext uri="{FF2B5EF4-FFF2-40B4-BE49-F238E27FC236}">
                <a16:creationId xmlns:a16="http://schemas.microsoft.com/office/drawing/2014/main" id="{31A8FDE0-3B31-D3F1-4924-17FB82C5A5F8}"/>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868BF21F-928F-20E2-F19F-1B5AFC396096}"/>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277624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B12F1E-0E5E-B362-0171-F5B79BA828D4}"/>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63C1D2F-CFEC-B2DA-9ABB-C425884DC080}"/>
              </a:ext>
            </a:extLst>
          </p:cNvPr>
          <p:cNvSpPr>
            <a:spLocks noGrp="1"/>
          </p:cNvSpPr>
          <p:nvPr>
            <p:ph type="dt" sz="half" idx="10"/>
          </p:nvPr>
        </p:nvSpPr>
        <p:spPr/>
        <p:txBody>
          <a:bodyPr/>
          <a:lstStyle/>
          <a:p>
            <a:fld id="{B82D22BA-F2E8-4DD1-B309-43812088F625}" type="datetime1">
              <a:rPr lang="fr-CA" smtClean="0"/>
              <a:t>2024-11-12</a:t>
            </a:fld>
            <a:endParaRPr lang="fr-CA"/>
          </a:p>
        </p:txBody>
      </p:sp>
      <p:sp>
        <p:nvSpPr>
          <p:cNvPr id="4" name="Espace réservé du pied de page 3">
            <a:extLst>
              <a:ext uri="{FF2B5EF4-FFF2-40B4-BE49-F238E27FC236}">
                <a16:creationId xmlns:a16="http://schemas.microsoft.com/office/drawing/2014/main" id="{408C149E-77B8-8D03-25AA-F209C273F676}"/>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8D5BDA83-29CB-8889-3827-D30D8C152B8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481617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111633-C66E-1850-6606-06FE748A9E0E}"/>
              </a:ext>
            </a:extLst>
          </p:cNvPr>
          <p:cNvSpPr>
            <a:spLocks noGrp="1"/>
          </p:cNvSpPr>
          <p:nvPr>
            <p:ph type="dt" sz="half" idx="10"/>
          </p:nvPr>
        </p:nvSpPr>
        <p:spPr/>
        <p:txBody>
          <a:bodyPr/>
          <a:lstStyle/>
          <a:p>
            <a:fld id="{EB398B35-6084-4495-A1A5-C20067DE6637}" type="datetime1">
              <a:rPr lang="fr-CA" smtClean="0"/>
              <a:t>2024-11-12</a:t>
            </a:fld>
            <a:endParaRPr lang="fr-CA"/>
          </a:p>
        </p:txBody>
      </p:sp>
      <p:sp>
        <p:nvSpPr>
          <p:cNvPr id="3" name="Espace réservé du pied de page 2">
            <a:extLst>
              <a:ext uri="{FF2B5EF4-FFF2-40B4-BE49-F238E27FC236}">
                <a16:creationId xmlns:a16="http://schemas.microsoft.com/office/drawing/2014/main" id="{3F35540C-60D9-969B-5703-27E9568AEA70}"/>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B516B624-1643-6770-04CB-EB0B90B29EE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585823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B60AFF-CB4E-4A1E-E441-08E0CB4BBA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476753C5-9786-4BD0-B9F7-666ADE7735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A2BB7257-659D-B074-3CB0-5293A54E2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E145E97-153B-6269-00C7-C677682D4E13}"/>
              </a:ext>
            </a:extLst>
          </p:cNvPr>
          <p:cNvSpPr>
            <a:spLocks noGrp="1"/>
          </p:cNvSpPr>
          <p:nvPr>
            <p:ph type="dt" sz="half" idx="10"/>
          </p:nvPr>
        </p:nvSpPr>
        <p:spPr/>
        <p:txBody>
          <a:bodyPr/>
          <a:lstStyle/>
          <a:p>
            <a:fld id="{8B6AAD48-E63C-4FA9-8DA5-687F79EE4A16}" type="datetime1">
              <a:rPr lang="fr-CA" smtClean="0"/>
              <a:t>2024-11-12</a:t>
            </a:fld>
            <a:endParaRPr lang="fr-CA"/>
          </a:p>
        </p:txBody>
      </p:sp>
      <p:sp>
        <p:nvSpPr>
          <p:cNvPr id="6" name="Espace réservé du pied de page 5">
            <a:extLst>
              <a:ext uri="{FF2B5EF4-FFF2-40B4-BE49-F238E27FC236}">
                <a16:creationId xmlns:a16="http://schemas.microsoft.com/office/drawing/2014/main" id="{FD9B6B02-CAB3-D300-474C-99B0BA92704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F4CC12EE-A738-79C8-8282-86F0AE89F712}"/>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3991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BD5AF6-27BB-154D-4B4F-C2A23EA564A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36D88799-BB0B-B90B-7256-827142C725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4BEE36D6-6FB8-3354-E92E-A2FD0AF55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9877190-32CF-7524-FD44-CEC6C327F0C5}"/>
              </a:ext>
            </a:extLst>
          </p:cNvPr>
          <p:cNvSpPr>
            <a:spLocks noGrp="1"/>
          </p:cNvSpPr>
          <p:nvPr>
            <p:ph type="dt" sz="half" idx="10"/>
          </p:nvPr>
        </p:nvSpPr>
        <p:spPr/>
        <p:txBody>
          <a:bodyPr/>
          <a:lstStyle/>
          <a:p>
            <a:fld id="{EA015CC3-CE02-4151-9FA0-55222C33B897}" type="datetime1">
              <a:rPr lang="fr-CA" smtClean="0"/>
              <a:t>2024-11-12</a:t>
            </a:fld>
            <a:endParaRPr lang="fr-CA"/>
          </a:p>
        </p:txBody>
      </p:sp>
      <p:sp>
        <p:nvSpPr>
          <p:cNvPr id="6" name="Espace réservé du pied de page 5">
            <a:extLst>
              <a:ext uri="{FF2B5EF4-FFF2-40B4-BE49-F238E27FC236}">
                <a16:creationId xmlns:a16="http://schemas.microsoft.com/office/drawing/2014/main" id="{36360206-D57A-EBB4-7469-A2BC1E3C372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8BBC306-59D0-FFF6-C851-F1377B0C7A61}"/>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724751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B19D7BC-0DA7-E934-7CED-C95C7329C9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DDCA7DC4-BDE9-4857-E3AA-FF8E9DB82A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D1398B4-A5EB-18E0-ABC4-9370E89CD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35D284-48F9-45C1-8E82-C8B112C860BB}" type="datetime1">
              <a:rPr lang="fr-CA" smtClean="0"/>
              <a:t>2024-11-12</a:t>
            </a:fld>
            <a:endParaRPr lang="fr-CA"/>
          </a:p>
        </p:txBody>
      </p:sp>
      <p:sp>
        <p:nvSpPr>
          <p:cNvPr id="5" name="Espace réservé du pied de page 4">
            <a:extLst>
              <a:ext uri="{FF2B5EF4-FFF2-40B4-BE49-F238E27FC236}">
                <a16:creationId xmlns:a16="http://schemas.microsoft.com/office/drawing/2014/main" id="{4E560AE5-AB41-DBE2-B764-7162FE5D12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92D0B02D-A553-A3CB-99F9-CE49B1810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07A586-24F0-48A1-AC81-3798148D3B52}" type="slidenum">
              <a:rPr lang="fr-CA" smtClean="0"/>
              <a:t>‹N°›</a:t>
            </a:fld>
            <a:endParaRPr lang="fr-CA"/>
          </a:p>
        </p:txBody>
      </p:sp>
    </p:spTree>
    <p:extLst>
      <p:ext uri="{BB962C8B-B14F-4D97-AF65-F5344CB8AC3E}">
        <p14:creationId xmlns:p14="http://schemas.microsoft.com/office/powerpoint/2010/main" val="1035867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6DF00F7-77E6-6738-DB62-54EFD800A0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F2857B39-687D-BC54-21BD-5B7A47A7B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2276F73-3C8F-731C-C01E-4396D74AE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80C267A-6754-42FB-9145-78FEB5491A97}" type="datetime1">
              <a:rPr lang="fr-CA" smtClean="0"/>
              <a:t>2024-11-12</a:t>
            </a:fld>
            <a:endParaRPr lang="fr-CA"/>
          </a:p>
        </p:txBody>
      </p:sp>
      <p:sp>
        <p:nvSpPr>
          <p:cNvPr id="5" name="Espace réservé du pied de page 4">
            <a:extLst>
              <a:ext uri="{FF2B5EF4-FFF2-40B4-BE49-F238E27FC236}">
                <a16:creationId xmlns:a16="http://schemas.microsoft.com/office/drawing/2014/main" id="{B2270C37-0C6C-0F29-68A7-4655754CCA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CE551092-A6B9-9908-E808-027B2FE21F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0CF693-E235-4204-9191-5221442C8378}" type="slidenum">
              <a:rPr lang="fr-CA" smtClean="0"/>
              <a:t>‹N°›</a:t>
            </a:fld>
            <a:endParaRPr lang="fr-CA"/>
          </a:p>
        </p:txBody>
      </p:sp>
    </p:spTree>
    <p:extLst>
      <p:ext uri="{BB962C8B-B14F-4D97-AF65-F5344CB8AC3E}">
        <p14:creationId xmlns:p14="http://schemas.microsoft.com/office/powerpoint/2010/main" val="1365532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B19D7BC-0DA7-E934-7CED-C95C7329C9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DDCA7DC4-BDE9-4857-E3AA-FF8E9DB82A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D1398B4-A5EB-18E0-ABC4-9370E89CD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499755-AFF9-4B28-BF92-91CFDDE135D2}" type="datetimeFigureOut">
              <a:rPr lang="fr-CA" smtClean="0"/>
              <a:t>2024-11-12</a:t>
            </a:fld>
            <a:endParaRPr lang="fr-CA"/>
          </a:p>
        </p:txBody>
      </p:sp>
      <p:sp>
        <p:nvSpPr>
          <p:cNvPr id="5" name="Espace réservé du pied de page 4">
            <a:extLst>
              <a:ext uri="{FF2B5EF4-FFF2-40B4-BE49-F238E27FC236}">
                <a16:creationId xmlns:a16="http://schemas.microsoft.com/office/drawing/2014/main" id="{4E560AE5-AB41-DBE2-B764-7162FE5D12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92D0B02D-A553-A3CB-99F9-CE49B1810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07A586-24F0-48A1-AC81-3798148D3B52}" type="slidenum">
              <a:rPr lang="fr-CA" smtClean="0"/>
              <a:t>‹N°›</a:t>
            </a:fld>
            <a:endParaRPr lang="fr-CA"/>
          </a:p>
        </p:txBody>
      </p:sp>
    </p:spTree>
    <p:extLst>
      <p:ext uri="{BB962C8B-B14F-4D97-AF65-F5344CB8AC3E}">
        <p14:creationId xmlns:p14="http://schemas.microsoft.com/office/powerpoint/2010/main" val="34887166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0.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5.png"/><Relationship Id="rId5" Type="http://schemas.microsoft.com/office/2018/10/relationships/comments" Target="../comments/modernComment_699_9DCC4690.xm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32.png"/><Relationship Id="rId5" Type="http://schemas.microsoft.com/office/2018/10/relationships/comments" Target="../comments/modernComment_661_4098091C.xml"/><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8.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tout-petits.org/portrait2024" TargetMode="Externa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5.png"/><Relationship Id="rId5" Type="http://schemas.openxmlformats.org/officeDocument/2006/relationships/image" Target="../media/image43.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2.xml"/><Relationship Id="rId7" Type="http://schemas.openxmlformats.org/officeDocument/2006/relationships/image" Target="../media/image45.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notesSlide" Target="../notesSlides/notesSlide23.xml"/><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50.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52.png"/><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4.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53.png"/><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0.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56.png"/><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58.png"/><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12.xml"/><Relationship Id="rId7" Type="http://schemas.openxmlformats.org/officeDocument/2006/relationships/image" Target="../media/image60.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59.png"/><Relationship Id="rId5" Type="http://schemas.openxmlformats.org/officeDocument/2006/relationships/image" Target="../media/image5.png"/><Relationship Id="rId4" Type="http://schemas.openxmlformats.org/officeDocument/2006/relationships/notesSlide" Target="../notesSlides/notesSlide33.xml"/><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63.png"/><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12.xml"/><Relationship Id="rId7" Type="http://schemas.openxmlformats.org/officeDocument/2006/relationships/image" Target="../media/image65.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64.png"/><Relationship Id="rId5" Type="http://schemas.openxmlformats.org/officeDocument/2006/relationships/image" Target="../media/image5.png"/><Relationship Id="rId4" Type="http://schemas.openxmlformats.org/officeDocument/2006/relationships/notesSlide" Target="../notesSlides/notesSlide35.xml"/><Relationship Id="rId9"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68.png"/><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69.png"/><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70.png"/><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71.png"/><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1.xml"/><Relationship Id="rId7" Type="http://schemas.openxmlformats.org/officeDocument/2006/relationships/image" Target="../media/image79.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78.png"/><Relationship Id="rId5" Type="http://schemas.openxmlformats.org/officeDocument/2006/relationships/image" Target="../media/image5.png"/><Relationship Id="rId4" Type="http://schemas.openxmlformats.org/officeDocument/2006/relationships/notesSlide" Target="../notesSlides/notesSlide41.xml"/><Relationship Id="rId9"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3.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82.png"/><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84.png"/><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85.png"/><Relationship Id="rId5" Type="http://schemas.openxmlformats.org/officeDocument/2006/relationships/image" Target="../media/image5.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86.png"/><Relationship Id="rId5" Type="http://schemas.openxmlformats.org/officeDocument/2006/relationships/image" Target="../media/image5.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8.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87.png"/><Relationship Id="rId5" Type="http://schemas.openxmlformats.org/officeDocument/2006/relationships/image" Target="../media/image5.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Layout" Target="../slideLayouts/slideLayout1.xml"/><Relationship Id="rId7" Type="http://schemas.openxmlformats.org/officeDocument/2006/relationships/image" Target="../media/image90.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89.png"/><Relationship Id="rId5" Type="http://schemas.openxmlformats.org/officeDocument/2006/relationships/image" Target="../media/image5.png"/><Relationship Id="rId4" Type="http://schemas.openxmlformats.org/officeDocument/2006/relationships/notesSlide" Target="../notesSlides/notesSlide47.xml"/><Relationship Id="rId9" Type="http://schemas.openxmlformats.org/officeDocument/2006/relationships/image" Target="../media/image92.png"/></Relationships>
</file>

<file path=ppt/slides/_rels/slide4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slideLayout" Target="../slideLayouts/slideLayout1.xml"/><Relationship Id="rId7" Type="http://schemas.openxmlformats.org/officeDocument/2006/relationships/image" Target="../media/image94.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93.png"/><Relationship Id="rId5" Type="http://schemas.openxmlformats.org/officeDocument/2006/relationships/image" Target="../media/image5.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7.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96.png"/><Relationship Id="rId5" Type="http://schemas.openxmlformats.org/officeDocument/2006/relationships/image" Target="../media/image5.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5.png"/><Relationship Id="rId5" Type="http://schemas.openxmlformats.org/officeDocument/2006/relationships/image" Target="../media/image98.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105.png"/><Relationship Id="rId5" Type="http://schemas.openxmlformats.org/officeDocument/2006/relationships/image" Target="../media/image5.pn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106.png"/><Relationship Id="rId5" Type="http://schemas.openxmlformats.org/officeDocument/2006/relationships/image" Target="../media/image5.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107.png"/><Relationship Id="rId5" Type="http://schemas.openxmlformats.org/officeDocument/2006/relationships/image" Target="../media/image5.pn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108.png"/><Relationship Id="rId5" Type="http://schemas.openxmlformats.org/officeDocument/2006/relationships/image" Target="../media/image5.png"/><Relationship Id="rId4"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109.png"/><Relationship Id="rId5" Type="http://schemas.openxmlformats.org/officeDocument/2006/relationships/image" Target="../media/image5.pn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110.png"/><Relationship Id="rId5" Type="http://schemas.openxmlformats.org/officeDocument/2006/relationships/image" Target="../media/image5.pn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111.png"/><Relationship Id="rId5" Type="http://schemas.openxmlformats.org/officeDocument/2006/relationships/image" Target="../media/image5.pn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112.png"/><Relationship Id="rId5" Type="http://schemas.openxmlformats.org/officeDocument/2006/relationships/image" Target="../media/image5.png"/><Relationship Id="rId4"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113.png"/><Relationship Id="rId5" Type="http://schemas.openxmlformats.org/officeDocument/2006/relationships/image" Target="../media/image5.png"/><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5.pn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114.png"/><Relationship Id="rId5" Type="http://schemas.openxmlformats.org/officeDocument/2006/relationships/image" Target="../media/image5.png"/><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5.png"/><Relationship Id="rId5" Type="http://schemas.openxmlformats.org/officeDocument/2006/relationships/image" Target="../media/image116.png"/><Relationship Id="rId4"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15.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9.png"/><Relationship Id="rId5" Type="http://schemas.microsoft.com/office/2018/10/relationships/comments" Target="../comments/modernComment_649_59CF4314.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in a yellow coat&#10;&#10;Description automatically generated">
            <a:extLst>
              <a:ext uri="{FF2B5EF4-FFF2-40B4-BE49-F238E27FC236}">
                <a16:creationId xmlns:a16="http://schemas.microsoft.com/office/drawing/2014/main" id="{01C4EDFC-5B25-F93B-5655-2D1FEC4C07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Image 4">
            <a:extLst>
              <a:ext uri="{FF2B5EF4-FFF2-40B4-BE49-F238E27FC236}">
                <a16:creationId xmlns:a16="http://schemas.microsoft.com/office/drawing/2014/main" id="{C13C7E25-3014-4731-D51A-73208DD8AB6F}"/>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p:blipFill>
        <p:spPr>
          <a:xfrm>
            <a:off x="7440903" y="5668279"/>
            <a:ext cx="1503794" cy="360063"/>
          </a:xfrm>
          <a:prstGeom prst="rect">
            <a:avLst/>
          </a:prstGeom>
        </p:spPr>
      </p:pic>
      <p:pic>
        <p:nvPicPr>
          <p:cNvPr id="9" name="Image 4">
            <a:extLst>
              <a:ext uri="{FF2B5EF4-FFF2-40B4-BE49-F238E27FC236}">
                <a16:creationId xmlns:a16="http://schemas.microsoft.com/office/drawing/2014/main" id="{0EC4068A-8BE7-FE39-D98C-080D05B56474}"/>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a:stretch/>
        </p:blipFill>
        <p:spPr>
          <a:xfrm>
            <a:off x="10316053" y="5668279"/>
            <a:ext cx="931420" cy="360063"/>
          </a:xfrm>
          <a:prstGeom prst="rect">
            <a:avLst/>
          </a:prstGeom>
        </p:spPr>
      </p:pic>
      <p:sp>
        <p:nvSpPr>
          <p:cNvPr id="2" name="TextBox 7">
            <a:extLst>
              <a:ext uri="{FF2B5EF4-FFF2-40B4-BE49-F238E27FC236}">
                <a16:creationId xmlns:a16="http://schemas.microsoft.com/office/drawing/2014/main" id="{35831F0F-17E5-CB7D-E920-46DBC549949B}"/>
              </a:ext>
            </a:extLst>
          </p:cNvPr>
          <p:cNvSpPr txBox="1"/>
          <p:nvPr/>
        </p:nvSpPr>
        <p:spPr>
          <a:xfrm>
            <a:off x="7329235" y="813217"/>
            <a:ext cx="4513898" cy="3211135"/>
          </a:xfrm>
          <a:prstGeom prst="rect">
            <a:avLst/>
          </a:prstGeom>
          <a:noFill/>
        </p:spPr>
        <p:txBody>
          <a:bodyPr wrap="square" rtlCol="0">
            <a:spAutoFit/>
          </a:bodyPr>
          <a:lstStyle/>
          <a:p>
            <a:pPr>
              <a:lnSpc>
                <a:spcPts val="4000"/>
              </a:lnSpc>
              <a:defRPr/>
            </a:pPr>
            <a:r>
              <a:rPr kumimoji="0" lang="fr-CA" b="1" i="0" u="none" strike="noStrike" kern="1200" cap="none" spc="0" normalizeH="0" baseline="0" noProof="0">
                <a:ln>
                  <a:noFill/>
                </a:ln>
                <a:solidFill>
                  <a:prstClr val="white"/>
                </a:solidFill>
                <a:effectLst/>
                <a:uLnTx/>
                <a:uFillTx/>
                <a:latin typeface="Aptos" panose="02110004020202020204"/>
                <a:ea typeface="+mn-ea"/>
                <a:cs typeface="+mn-cs"/>
              </a:rPr>
              <a:t>Portrait</a:t>
            </a:r>
            <a:r>
              <a:rPr kumimoji="0" lang="fr-CA" b="0" i="0" u="none" strike="noStrike" kern="1200" cap="none" spc="0" normalizeH="0" baseline="0" noProof="0">
                <a:ln>
                  <a:noFill/>
                </a:ln>
                <a:solidFill>
                  <a:prstClr val="white"/>
                </a:solidFill>
                <a:effectLst/>
                <a:uLnTx/>
                <a:uFillTx/>
                <a:latin typeface="Aptos" panose="02110004020202020204"/>
                <a:ea typeface="+mn-ea"/>
                <a:cs typeface="+mn-cs"/>
              </a:rPr>
              <a:t> </a:t>
            </a:r>
            <a:r>
              <a:rPr kumimoji="0" lang="fr-CA" b="1" i="0" u="none" strike="noStrike" kern="1200" cap="none" spc="0" normalizeH="0" baseline="0" noProof="0">
                <a:ln>
                  <a:noFill/>
                </a:ln>
                <a:solidFill>
                  <a:prstClr val="white"/>
                </a:solidFill>
                <a:effectLst/>
                <a:uLnTx/>
                <a:uFillTx/>
                <a:latin typeface="Aptos" panose="02110004020202020204"/>
                <a:ea typeface="+mn-ea"/>
                <a:cs typeface="+mn-cs"/>
              </a:rPr>
              <a:t>2024</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Dans quels</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environnements</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grandissent </a:t>
            </a:r>
            <a:b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b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les tout-petits </a:t>
            </a:r>
            <a:b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b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au Québec ?</a:t>
            </a:r>
          </a:p>
        </p:txBody>
      </p:sp>
    </p:spTree>
    <p:extLst>
      <p:ext uri="{BB962C8B-B14F-4D97-AF65-F5344CB8AC3E}">
        <p14:creationId xmlns:p14="http://schemas.microsoft.com/office/powerpoint/2010/main" val="3958492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778E9-5CFF-3C47-BB9B-A6DEB976AB1E}"/>
            </a:ext>
          </a:extLst>
        </p:cNvPr>
        <p:cNvGrpSpPr/>
        <p:nvPr/>
      </p:nvGrpSpPr>
      <p:grpSpPr>
        <a:xfrm>
          <a:off x="0" y="0"/>
          <a:ext cx="0" cy="0"/>
          <a:chOff x="0" y="0"/>
          <a:chExt cx="0" cy="0"/>
        </a:xfrm>
      </p:grpSpPr>
      <p:sp>
        <p:nvSpPr>
          <p:cNvPr id="6" name="ZoneTexte 9">
            <a:extLst>
              <a:ext uri="{FF2B5EF4-FFF2-40B4-BE49-F238E27FC236}">
                <a16:creationId xmlns:a16="http://schemas.microsoft.com/office/drawing/2014/main" id="{364CC05F-90EF-08FE-86BB-2D5E07D96905}"/>
              </a:ext>
            </a:extLst>
          </p:cNvPr>
          <p:cNvSpPr txBox="1"/>
          <p:nvPr/>
        </p:nvSpPr>
        <p:spPr>
          <a:xfrm>
            <a:off x="2083191" y="909726"/>
            <a:ext cx="6094140" cy="369332"/>
          </a:xfrm>
          <a:prstGeom prst="rect">
            <a:avLst/>
          </a:prstGeom>
          <a:noFill/>
        </p:spPr>
        <p:txBody>
          <a:bodyPr wrap="square">
            <a:spAutoFit/>
          </a:bodyPr>
          <a:lstStyle/>
          <a:p>
            <a:r>
              <a:rPr lang="fr-CA" sz="1800" b="1" u="none" strike="noStrike" baseline="0" dirty="0">
                <a:solidFill>
                  <a:srgbClr val="424646"/>
                </a:solidFill>
                <a:latin typeface="Raleway" pitchFamily="2" charset="0"/>
              </a:rPr>
              <a:t>Défavorisation</a:t>
            </a:r>
            <a:endParaRPr lang="fr-CA" b="1" dirty="0">
              <a:solidFill>
                <a:srgbClr val="424646"/>
              </a:solidFill>
              <a:latin typeface="Raleway" pitchFamily="2" charset="0"/>
            </a:endParaRPr>
          </a:p>
        </p:txBody>
      </p:sp>
      <p:sp>
        <p:nvSpPr>
          <p:cNvPr id="14" name="TextBox 13">
            <a:extLst>
              <a:ext uri="{FF2B5EF4-FFF2-40B4-BE49-F238E27FC236}">
                <a16:creationId xmlns:a16="http://schemas.microsoft.com/office/drawing/2014/main" id="{30BB1A2D-7E3F-8F31-33AB-A099E1D64446}"/>
              </a:ext>
            </a:extLst>
          </p:cNvPr>
          <p:cNvSpPr txBox="1"/>
          <p:nvPr/>
        </p:nvSpPr>
        <p:spPr>
          <a:xfrm>
            <a:off x="2083191" y="1768868"/>
            <a:ext cx="4863256" cy="1249445"/>
          </a:xfrm>
          <a:prstGeom prst="rect">
            <a:avLst/>
          </a:prstGeom>
          <a:noFill/>
        </p:spPr>
        <p:txBody>
          <a:bodyPr wrap="square" rtlCol="0">
            <a:spAutoFit/>
          </a:bodyPr>
          <a:lstStyle/>
          <a:p>
            <a:pPr>
              <a:lnSpc>
                <a:spcPct val="120000"/>
              </a:lnSpc>
            </a:pPr>
            <a:r>
              <a:rPr lang="fr-CA" sz="1600" dirty="0">
                <a:effectLst/>
                <a:latin typeface="Raleway" panose="020B0003030101060003" pitchFamily="34" charset="0"/>
              </a:rPr>
              <a:t>En 2021, dans l’ensemble du Québec, environ </a:t>
            </a:r>
            <a:r>
              <a:rPr lang="fr-CA" sz="1600" b="1" dirty="0">
                <a:effectLst/>
                <a:latin typeface="Raleway" panose="020B0003030101060003" pitchFamily="34" charset="0"/>
              </a:rPr>
              <a:t>20,8 %</a:t>
            </a:r>
            <a:r>
              <a:rPr lang="fr-CA" sz="1600" dirty="0">
                <a:effectLst/>
                <a:latin typeface="Raleway" panose="020B0003030101060003" pitchFamily="34" charset="0"/>
              </a:rPr>
              <a:t> des enfants de 0 à 5 ans vivaient dans les </a:t>
            </a:r>
            <a:r>
              <a:rPr lang="fr-CA" sz="1600" b="1" dirty="0">
                <a:effectLst/>
                <a:latin typeface="Raleway" panose="020B0003030101060003" pitchFamily="34" charset="0"/>
              </a:rPr>
              <a:t>milieux considérés comme les plus défavorisés </a:t>
            </a:r>
            <a:r>
              <a:rPr lang="fr-CA" sz="1600" dirty="0">
                <a:effectLst/>
                <a:latin typeface="Raleway" panose="020B0003030101060003" pitchFamily="34" charset="0"/>
              </a:rPr>
              <a:t>selon l’indice de défavorisation matérielle.</a:t>
            </a:r>
          </a:p>
        </p:txBody>
      </p:sp>
      <p:grpSp>
        <p:nvGrpSpPr>
          <p:cNvPr id="2" name="Group 1">
            <a:extLst>
              <a:ext uri="{FF2B5EF4-FFF2-40B4-BE49-F238E27FC236}">
                <a16:creationId xmlns:a16="http://schemas.microsoft.com/office/drawing/2014/main" id="{29390D24-31AD-FD70-E2FB-51A58F3019F0}"/>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F700D822-07D2-E109-7AB4-2214FC3AB542}"/>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4DFBA53D-8440-11B6-2406-65D642433272}"/>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3C76253E-B9CC-78C8-F148-1B5A3A130821}"/>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10</a:t>
                  </a:fld>
                  <a:endParaRPr lang="fr-CA"/>
                </a:p>
              </p:txBody>
            </p:sp>
            <p:sp>
              <p:nvSpPr>
                <p:cNvPr id="11" name="Rectangle 10">
                  <a:extLst>
                    <a:ext uri="{FF2B5EF4-FFF2-40B4-BE49-F238E27FC236}">
                      <a16:creationId xmlns:a16="http://schemas.microsoft.com/office/drawing/2014/main" id="{A2646047-F4DC-3AA0-FCDB-A66497C74893}"/>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116A80F0-E8FD-6CBE-AB18-FFF0F0B109B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26EDBABC-F4F9-E83E-32D0-DC6E1182B7A4}"/>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3" name="ZoneTexte 22">
            <a:extLst>
              <a:ext uri="{FF2B5EF4-FFF2-40B4-BE49-F238E27FC236}">
                <a16:creationId xmlns:a16="http://schemas.microsoft.com/office/drawing/2014/main" id="{666C45D3-AC75-5E13-517C-1BFF1A5A195A}"/>
              </a:ext>
            </a:extLst>
          </p:cNvPr>
          <p:cNvSpPr txBox="1"/>
          <p:nvPr/>
        </p:nvSpPr>
        <p:spPr>
          <a:xfrm>
            <a:off x="3524268" y="4757569"/>
            <a:ext cx="4293172" cy="1077218"/>
          </a:xfrm>
          <a:prstGeom prst="rect">
            <a:avLst/>
          </a:prstGeom>
          <a:noFill/>
        </p:spPr>
        <p:txBody>
          <a:bodyPr wrap="square">
            <a:spAutoFit/>
          </a:bodyPr>
          <a:lstStyle/>
          <a:p>
            <a:r>
              <a:rPr lang="fr-CA" sz="800" dirty="0">
                <a:latin typeface="Raleway" pitchFamily="2" charset="0"/>
              </a:rPr>
              <a:t>Note : Les enfants vivant dans une aire de diffusion sans indice de défavorisation matérielle sont exclus des estimations, soit environ 3,0 % des enfants de 0 à 5 ans à l’échelle du Québec en 2021. Estrie et Montérégie : Selon les nouvelles limites territoriales des régions administratives entrées en vigueur le 28 juillet 2021. À cette date, les MRC de La Haute-Yamaska et de Brome-Missisquoi ont changé de région administrative, passant de la Montérégie à l’Estrie.</a:t>
            </a:r>
          </a:p>
          <a:p>
            <a:r>
              <a:rPr lang="fr-CA" sz="800" dirty="0">
                <a:latin typeface="Raleway" pitchFamily="2" charset="0"/>
              </a:rPr>
              <a:t>Source : Statistique Canada, Recensement de 2021, données adaptées</a:t>
            </a:r>
          </a:p>
          <a:p>
            <a:r>
              <a:rPr lang="fr-CA" sz="800" dirty="0">
                <a:latin typeface="Raleway" pitchFamily="2" charset="0"/>
              </a:rPr>
              <a:t>par l’Institut de la statistique du Québec.</a:t>
            </a:r>
          </a:p>
        </p:txBody>
      </p:sp>
      <p:pic>
        <p:nvPicPr>
          <p:cNvPr id="8" name="Image 7">
            <a:extLst>
              <a:ext uri="{FF2B5EF4-FFF2-40B4-BE49-F238E27FC236}">
                <a16:creationId xmlns:a16="http://schemas.microsoft.com/office/drawing/2014/main" id="{A24D83A1-3945-0338-337B-3F2977C26146}"/>
              </a:ext>
            </a:extLst>
          </p:cNvPr>
          <p:cNvPicPr>
            <a:picLocks noChangeAspect="1"/>
          </p:cNvPicPr>
          <p:nvPr/>
        </p:nvPicPr>
        <p:blipFill>
          <a:blip r:embed="rId6"/>
          <a:stretch>
            <a:fillRect/>
          </a:stretch>
        </p:blipFill>
        <p:spPr>
          <a:xfrm>
            <a:off x="7670561" y="1426752"/>
            <a:ext cx="3572051" cy="4351408"/>
          </a:xfrm>
          <a:prstGeom prst="rect">
            <a:avLst/>
          </a:prstGeom>
        </p:spPr>
      </p:pic>
      <p:grpSp>
        <p:nvGrpSpPr>
          <p:cNvPr id="13" name="Group 11">
            <a:extLst>
              <a:ext uri="{FF2B5EF4-FFF2-40B4-BE49-F238E27FC236}">
                <a16:creationId xmlns:a16="http://schemas.microsoft.com/office/drawing/2014/main" id="{F87AB11A-A195-0068-767B-7EDA43435170}"/>
              </a:ext>
            </a:extLst>
          </p:cNvPr>
          <p:cNvGrpSpPr/>
          <p:nvPr/>
        </p:nvGrpSpPr>
        <p:grpSpPr>
          <a:xfrm>
            <a:off x="0" y="0"/>
            <a:ext cx="1828800" cy="1828800"/>
            <a:chOff x="0" y="0"/>
            <a:chExt cx="1828800" cy="1828800"/>
          </a:xfrm>
        </p:grpSpPr>
        <p:sp>
          <p:nvSpPr>
            <p:cNvPr id="15" name="Right Triangle 4">
              <a:extLst>
                <a:ext uri="{FF2B5EF4-FFF2-40B4-BE49-F238E27FC236}">
                  <a16:creationId xmlns:a16="http://schemas.microsoft.com/office/drawing/2014/main" id="{47F87329-29B2-D752-E756-E614F67EC90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0">
              <a:extLst>
                <a:ext uri="{FF2B5EF4-FFF2-40B4-BE49-F238E27FC236}">
                  <a16:creationId xmlns:a16="http://schemas.microsoft.com/office/drawing/2014/main" id="{98BBB2C6-38F0-A64F-5E3E-E44A6CEAFF3B}"/>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455267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38A714-B950-F85E-7A29-BD6D99658290}"/>
              </a:ext>
            </a:extLst>
          </p:cNvPr>
          <p:cNvSpPr/>
          <p:nvPr/>
        </p:nvSpPr>
        <p:spPr>
          <a:xfrm>
            <a:off x="-1" y="0"/>
            <a:ext cx="12374881" cy="6858001"/>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79A22C72-8830-8BAA-B1B6-2BF72CC25038}"/>
              </a:ext>
            </a:extLst>
          </p:cNvPr>
          <p:cNvSpPr txBox="1"/>
          <p:nvPr/>
        </p:nvSpPr>
        <p:spPr>
          <a:xfrm>
            <a:off x="5234383" y="2459050"/>
            <a:ext cx="7140498" cy="1246495"/>
          </a:xfrm>
          <a:prstGeom prst="rect">
            <a:avLst/>
          </a:prstGeom>
          <a:noFill/>
        </p:spPr>
        <p:txBody>
          <a:bodyPr wrap="square" rtlCol="0">
            <a:spAutoFit/>
          </a:bodyPr>
          <a:lstStyle/>
          <a:p>
            <a:pPr marL="0" marR="0" lvl="0" indent="0" algn="l" defTabSz="914400" rtl="0" eaLnBrk="1" fontAlgn="auto" latinLnBrk="0" hangingPunct="1">
              <a:lnSpc>
                <a:spcPts val="4540"/>
              </a:lnSpc>
              <a:spcBef>
                <a:spcPts val="0"/>
              </a:spcBef>
              <a:spcAft>
                <a:spcPts val="0"/>
              </a:spcAft>
              <a:buClrTx/>
              <a:buSzTx/>
              <a:buFontTx/>
              <a:buNone/>
              <a:tabLst/>
              <a:defRPr/>
            </a:pP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ENVIRONNEMENT </a:t>
            </a:r>
            <a:b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b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FAMILIAL</a:t>
            </a:r>
          </a:p>
        </p:txBody>
      </p:sp>
      <p:grpSp>
        <p:nvGrpSpPr>
          <p:cNvPr id="4" name="Group 3">
            <a:extLst>
              <a:ext uri="{FF2B5EF4-FFF2-40B4-BE49-F238E27FC236}">
                <a16:creationId xmlns:a16="http://schemas.microsoft.com/office/drawing/2014/main" id="{BC683197-6F1C-2014-2D54-040FF2DDFCB3}"/>
              </a:ext>
            </a:extLst>
          </p:cNvPr>
          <p:cNvGrpSpPr/>
          <p:nvPr/>
        </p:nvGrpSpPr>
        <p:grpSpPr>
          <a:xfrm>
            <a:off x="-1" y="0"/>
            <a:ext cx="4572001" cy="6858000"/>
            <a:chOff x="0" y="0"/>
            <a:chExt cx="3886200" cy="5829299"/>
          </a:xfrm>
        </p:grpSpPr>
        <p:pic>
          <p:nvPicPr>
            <p:cNvPr id="8" name="Picture 7" descr="A pattern of yellow and grey shapes&#10;&#10;Description automatically generated">
              <a:extLst>
                <a:ext uri="{FF2B5EF4-FFF2-40B4-BE49-F238E27FC236}">
                  <a16:creationId xmlns:a16="http://schemas.microsoft.com/office/drawing/2014/main" id="{24A9AFDC-98FA-319C-5B7B-110176492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0"/>
              <a:ext cx="1943100" cy="1943100"/>
            </a:xfrm>
            <a:prstGeom prst="rect">
              <a:avLst/>
            </a:prstGeom>
          </p:spPr>
        </p:pic>
        <p:pic>
          <p:nvPicPr>
            <p:cNvPr id="10" name="Picture 9" descr="A cartoon of a child&#10;&#10;Description automatically generated">
              <a:extLst>
                <a:ext uri="{FF2B5EF4-FFF2-40B4-BE49-F238E27FC236}">
                  <a16:creationId xmlns:a16="http://schemas.microsoft.com/office/drawing/2014/main" id="{9FEC2A90-D926-6130-96D7-7205866C9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943100" cy="1943100"/>
            </a:xfrm>
            <a:prstGeom prst="rect">
              <a:avLst/>
            </a:prstGeom>
          </p:spPr>
        </p:pic>
        <p:pic>
          <p:nvPicPr>
            <p:cNvPr id="13" name="Picture 12" descr="A yellow and grey diamond pattern&#10;&#10;Description automatically generated">
              <a:extLst>
                <a:ext uri="{FF2B5EF4-FFF2-40B4-BE49-F238E27FC236}">
                  <a16:creationId xmlns:a16="http://schemas.microsoft.com/office/drawing/2014/main" id="{07DB4BE3-D6E9-2EF3-9BEA-B48B22D2B6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3100" y="3886199"/>
              <a:ext cx="1943100" cy="1943100"/>
            </a:xfrm>
            <a:prstGeom prst="rect">
              <a:avLst/>
            </a:prstGeom>
          </p:spPr>
        </p:pic>
        <p:pic>
          <p:nvPicPr>
            <p:cNvPr id="14" name="Picture 13" descr="A yellow and white pattern&#10;&#10;Description automatically generated">
              <a:extLst>
                <a:ext uri="{FF2B5EF4-FFF2-40B4-BE49-F238E27FC236}">
                  <a16:creationId xmlns:a16="http://schemas.microsoft.com/office/drawing/2014/main" id="{C32CA83D-EFA9-B1C1-FE4D-72694044B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43099"/>
              <a:ext cx="1943100" cy="1943100"/>
            </a:xfrm>
            <a:prstGeom prst="rect">
              <a:avLst/>
            </a:prstGeom>
          </p:spPr>
        </p:pic>
        <p:pic>
          <p:nvPicPr>
            <p:cNvPr id="16" name="Picture 15" descr="A white cloud and black and white stripes&#10;&#10;Description automatically generated">
              <a:extLst>
                <a:ext uri="{FF2B5EF4-FFF2-40B4-BE49-F238E27FC236}">
                  <a16:creationId xmlns:a16="http://schemas.microsoft.com/office/drawing/2014/main" id="{58E53497-4313-5A3A-11B0-137616D057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3100" y="1943099"/>
              <a:ext cx="1943100" cy="1943100"/>
            </a:xfrm>
            <a:prstGeom prst="rect">
              <a:avLst/>
            </a:prstGeom>
          </p:spPr>
        </p:pic>
        <p:pic>
          <p:nvPicPr>
            <p:cNvPr id="17" name="Picture 16" descr="A white and yellow flower&#10;&#10;Description automatically generated">
              <a:extLst>
                <a:ext uri="{FF2B5EF4-FFF2-40B4-BE49-F238E27FC236}">
                  <a16:creationId xmlns:a16="http://schemas.microsoft.com/office/drawing/2014/main" id="{76B9EDB0-EBE4-823A-723B-ED936C9899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886199"/>
              <a:ext cx="1943100" cy="1943100"/>
            </a:xfrm>
            <a:prstGeom prst="rect">
              <a:avLst/>
            </a:prstGeom>
          </p:spPr>
        </p:pic>
      </p:grpSp>
    </p:spTree>
    <p:extLst>
      <p:ext uri="{BB962C8B-B14F-4D97-AF65-F5344CB8AC3E}">
        <p14:creationId xmlns:p14="http://schemas.microsoft.com/office/powerpoint/2010/main" val="2172731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19A9A-5D70-15DE-09E1-6627D2EF3A5E}"/>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672BC6A2-77EF-5C24-61E0-6F8F2FCE7D4D}"/>
              </a:ext>
            </a:extLst>
          </p:cNvPr>
          <p:cNvSpPr txBox="1"/>
          <p:nvPr/>
        </p:nvSpPr>
        <p:spPr>
          <a:xfrm>
            <a:off x="2007998" y="915502"/>
            <a:ext cx="702967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Taux de participation au Régime québécois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d’assurance parentale  (RQAP)</a:t>
            </a:r>
            <a:endParaRPr kumimoji="0" lang="fr-CA" sz="20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endParaRPr>
          </a:p>
        </p:txBody>
      </p:sp>
      <p:sp>
        <p:nvSpPr>
          <p:cNvPr id="6" name="ZoneTexte 5">
            <a:extLst>
              <a:ext uri="{FF2B5EF4-FFF2-40B4-BE49-F238E27FC236}">
                <a16:creationId xmlns:a16="http://schemas.microsoft.com/office/drawing/2014/main" id="{90186B0F-C041-8892-8EBA-CFE6A2DBC6F9}"/>
              </a:ext>
            </a:extLst>
          </p:cNvPr>
          <p:cNvSpPr txBox="1"/>
          <p:nvPr/>
        </p:nvSpPr>
        <p:spPr>
          <a:xfrm>
            <a:off x="2007998" y="2044236"/>
            <a:ext cx="3845072" cy="3908634"/>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Le taux de participation des mères est demeuré relativement stable au fil des années.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Celui des pères a augmenté de façon notable, particulièrement dans les premières années du RQAP, passant de 56 % en 2006 à 74 % en 2021. </a:t>
            </a:r>
          </a:p>
          <a:p>
            <a:pPr marL="0" marR="0" lvl="0" indent="0" algn="l" defTabSz="914400" rtl="0" eaLnBrk="1" fontAlgn="auto" latinLnBrk="0" hangingPunct="1">
              <a:lnSpc>
                <a:spcPct val="120000"/>
              </a:lnSpc>
              <a:spcBef>
                <a:spcPts val="0"/>
              </a:spcBef>
              <a:spcAft>
                <a:spcPts val="0"/>
              </a:spcAft>
              <a:buClrTx/>
              <a:buSzTx/>
              <a:buFontTx/>
              <a:buNone/>
              <a:tabLst/>
              <a:defRPr/>
            </a:pPr>
            <a:endParaRPr lang="fr-CA" sz="1600" kern="100" dirty="0">
              <a:solidFill>
                <a:prstClr val="black"/>
              </a:solidFill>
              <a:latin typeface="Raleway" panose="020B0003030101060003"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Tant pour les mères que pour les pères, </a:t>
            </a:r>
            <a:r>
              <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le taux de participation observé en 2021 est le plus élevé </a:t>
            </a: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depuis la création du RQAP en 2006.</a:t>
            </a:r>
          </a:p>
        </p:txBody>
      </p:sp>
      <p:sp>
        <p:nvSpPr>
          <p:cNvPr id="7" name="ZoneTexte 6">
            <a:extLst>
              <a:ext uri="{FF2B5EF4-FFF2-40B4-BE49-F238E27FC236}">
                <a16:creationId xmlns:a16="http://schemas.microsoft.com/office/drawing/2014/main" id="{29BAE418-7F22-BD96-D17C-87C1B3A53F16}"/>
              </a:ext>
            </a:extLst>
          </p:cNvPr>
          <p:cNvSpPr txBox="1"/>
          <p:nvPr/>
        </p:nvSpPr>
        <p:spPr>
          <a:xfrm>
            <a:off x="6472683" y="4640182"/>
            <a:ext cx="532777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14545"/>
                </a:solidFill>
                <a:effectLst/>
                <a:uLnTx/>
                <a:uFillTx/>
                <a:latin typeface="Raleway" panose="020B0003030101060003" pitchFamily="34" charset="0"/>
                <a:ea typeface="+mn-ea"/>
                <a:cs typeface="+mn-cs"/>
              </a:rPr>
              <a:t>Note : Ce taux ne comprend que les naissances et exclut les adoptions.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14545"/>
                </a:solidFill>
                <a:effectLst/>
                <a:uLnTx/>
                <a:uFillTx/>
                <a:latin typeface="Raleway" panose="020B0003030101060003" pitchFamily="34" charset="0"/>
                <a:ea typeface="+mn-ea"/>
                <a:cs typeface="+mn-cs"/>
              </a:rPr>
              <a:t>Source : Conseil de gestion de l’assurance parentale, Profil des prestataires du Régime québécois d’assurance parentale 2021.</a:t>
            </a:r>
          </a:p>
        </p:txBody>
      </p:sp>
      <p:grpSp>
        <p:nvGrpSpPr>
          <p:cNvPr id="12" name="Group 11">
            <a:extLst>
              <a:ext uri="{FF2B5EF4-FFF2-40B4-BE49-F238E27FC236}">
                <a16:creationId xmlns:a16="http://schemas.microsoft.com/office/drawing/2014/main" id="{7903F3B6-BCF8-F8FF-FD3D-C1ECB71FCC96}"/>
              </a:ext>
            </a:extLst>
          </p:cNvPr>
          <p:cNvGrpSpPr/>
          <p:nvPr/>
        </p:nvGrpSpPr>
        <p:grpSpPr>
          <a:xfrm>
            <a:off x="0" y="0"/>
            <a:ext cx="1828800" cy="1828800"/>
            <a:chOff x="0" y="0"/>
            <a:chExt cx="1828800" cy="1828800"/>
          </a:xfrm>
        </p:grpSpPr>
        <p:sp>
          <p:nvSpPr>
            <p:cNvPr id="5" name="Right Triangle 4">
              <a:extLst>
                <a:ext uri="{FF2B5EF4-FFF2-40B4-BE49-F238E27FC236}">
                  <a16:creationId xmlns:a16="http://schemas.microsoft.com/office/drawing/2014/main" id="{275066E0-5921-1638-9534-C9B44DA9094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E6CD1542-078F-FA58-B3D0-D021523EF3A6}"/>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E1A60F8B-A0B6-1FA2-9064-2DA9C3BAA813}"/>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82EC6EF9-8E19-4BD0-0FDF-FA49DB1A5ADA}"/>
                </a:ext>
              </a:extLst>
            </p:cNvPr>
            <p:cNvGrpSpPr/>
            <p:nvPr/>
          </p:nvGrpSpPr>
          <p:grpSpPr>
            <a:xfrm>
              <a:off x="907901" y="6072354"/>
              <a:ext cx="10971867" cy="503092"/>
              <a:chOff x="907901" y="6072354"/>
              <a:chExt cx="10971867" cy="503092"/>
            </a:xfrm>
          </p:grpSpPr>
          <p:grpSp>
            <p:nvGrpSpPr>
              <p:cNvPr id="14" name="Group 13">
                <a:extLst>
                  <a:ext uri="{FF2B5EF4-FFF2-40B4-BE49-F238E27FC236}">
                    <a16:creationId xmlns:a16="http://schemas.microsoft.com/office/drawing/2014/main" id="{32EF5533-06E0-0FE5-ECA3-3C3EE584BFB2}"/>
                  </a:ext>
                </a:extLst>
              </p:cNvPr>
              <p:cNvGrpSpPr/>
              <p:nvPr/>
            </p:nvGrpSpPr>
            <p:grpSpPr>
              <a:xfrm>
                <a:off x="9136568" y="6210321"/>
                <a:ext cx="2743200" cy="365125"/>
                <a:chOff x="9136568" y="6210321"/>
                <a:chExt cx="2743200" cy="365125"/>
              </a:xfrm>
            </p:grpSpPr>
            <p:sp>
              <p:nvSpPr>
                <p:cNvPr id="21" name="Espace réservé du numéro de diapositive 2">
                  <a:extLst>
                    <a:ext uri="{FF2B5EF4-FFF2-40B4-BE49-F238E27FC236}">
                      <a16:creationId xmlns:a16="http://schemas.microsoft.com/office/drawing/2014/main" id="{AB86903A-1CFB-AEBE-3545-842F555150F8}"/>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34E2D85E-4FA3-C832-A9C1-321FC93B3EC9}"/>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pic>
            <p:nvPicPr>
              <p:cNvPr id="20" name="Image 4" descr="Logo-Boservatoiredestoutpetits.png">
                <a:extLst>
                  <a:ext uri="{FF2B5EF4-FFF2-40B4-BE49-F238E27FC236}">
                    <a16:creationId xmlns:a16="http://schemas.microsoft.com/office/drawing/2014/main" id="{D293764F-C3B9-CCBF-4BF3-9D2B9CD64F5B}"/>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C800EF9E-A6FF-5003-8B7D-D3EABBA2C0EE}"/>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9" name="Image 18">
            <a:extLst>
              <a:ext uri="{FF2B5EF4-FFF2-40B4-BE49-F238E27FC236}">
                <a16:creationId xmlns:a16="http://schemas.microsoft.com/office/drawing/2014/main" id="{D15354BB-9A29-EFB2-E737-8214A6E10A8C}"/>
              </a:ext>
            </a:extLst>
          </p:cNvPr>
          <p:cNvPicPr>
            <a:picLocks noChangeAspect="1"/>
          </p:cNvPicPr>
          <p:nvPr/>
        </p:nvPicPr>
        <p:blipFill>
          <a:blip r:embed="rId7"/>
          <a:stretch>
            <a:fillRect/>
          </a:stretch>
        </p:blipFill>
        <p:spPr>
          <a:xfrm>
            <a:off x="6586075" y="2141855"/>
            <a:ext cx="4903196" cy="2474510"/>
          </a:xfrm>
          <a:prstGeom prst="rect">
            <a:avLst/>
          </a:prstGeom>
        </p:spPr>
      </p:pic>
    </p:spTree>
    <p:extLst>
      <p:ext uri="{BB962C8B-B14F-4D97-AF65-F5344CB8AC3E}">
        <p14:creationId xmlns:p14="http://schemas.microsoft.com/office/powerpoint/2010/main" val="2647410320"/>
      </p:ext>
    </p:extLst>
  </p:cSld>
  <p:clrMapOvr>
    <a:masterClrMapping/>
  </p:clrMapOvr>
  <p:extLst>
    <p:ext uri="{6950BFC3-D8DA-4A85-94F7-54DA5524770B}">
      <p188:commentRel xmlns:p188="http://schemas.microsoft.com/office/powerpoint/2018/8/main" r:id="rId5"/>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99978-7415-21BD-759A-43A55362B405}"/>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E15FE2AC-36BE-F494-5470-E17E80F14542}"/>
              </a:ext>
            </a:extLst>
          </p:cNvPr>
          <p:cNvSpPr txBox="1"/>
          <p:nvPr/>
        </p:nvSpPr>
        <p:spPr>
          <a:xfrm>
            <a:off x="2007998" y="915502"/>
            <a:ext cx="702967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Partage des prestations du Régime québécois d’assurance parentale </a:t>
            </a:r>
            <a:endParaRPr kumimoji="0" lang="fr-CA" sz="20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endParaRPr>
          </a:p>
        </p:txBody>
      </p:sp>
      <p:sp>
        <p:nvSpPr>
          <p:cNvPr id="6" name="ZoneTexte 5">
            <a:extLst>
              <a:ext uri="{FF2B5EF4-FFF2-40B4-BE49-F238E27FC236}">
                <a16:creationId xmlns:a16="http://schemas.microsoft.com/office/drawing/2014/main" id="{BCF50632-27C9-EF44-60BE-E6480EDC7233}"/>
              </a:ext>
            </a:extLst>
          </p:cNvPr>
          <p:cNvSpPr txBox="1"/>
          <p:nvPr/>
        </p:nvSpPr>
        <p:spPr>
          <a:xfrm>
            <a:off x="2007998" y="2044236"/>
            <a:ext cx="3845072" cy="3022238"/>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Parmi l’ensemble des familles où les deux parents sont prestataires, on remarque une </a:t>
            </a:r>
            <a:r>
              <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augmentation significative de la proportion des familles qui partagent les prestations </a:t>
            </a: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parentales entre les deux parents après la naissance de leur enfant. </a:t>
            </a:r>
          </a:p>
          <a:p>
            <a:pPr marL="0" marR="0" lvl="0" indent="0" algn="l" defTabSz="914400" rtl="0" eaLnBrk="1" fontAlgn="auto" latinLnBrk="0" hangingPunct="1">
              <a:lnSpc>
                <a:spcPct val="120000"/>
              </a:lnSpc>
              <a:spcBef>
                <a:spcPts val="0"/>
              </a:spcBef>
              <a:spcAft>
                <a:spcPts val="0"/>
              </a:spcAft>
              <a:buClrTx/>
              <a:buSzTx/>
              <a:buFontTx/>
              <a:buNone/>
              <a:tabLst/>
              <a:defRPr/>
            </a:pPr>
            <a:endParaRPr lang="fr-CA" sz="1600" kern="100" dirty="0">
              <a:solidFill>
                <a:prstClr val="black"/>
              </a:solidFill>
              <a:latin typeface="Raleway" panose="020B0003030101060003"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Cette proportion est passée de 27 % en 2020 à </a:t>
            </a:r>
            <a:r>
              <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35 % en 2021</a:t>
            </a: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a:t>
            </a:r>
          </a:p>
        </p:txBody>
      </p:sp>
      <p:sp>
        <p:nvSpPr>
          <p:cNvPr id="7" name="ZoneTexte 6">
            <a:extLst>
              <a:ext uri="{FF2B5EF4-FFF2-40B4-BE49-F238E27FC236}">
                <a16:creationId xmlns:a16="http://schemas.microsoft.com/office/drawing/2014/main" id="{69C15124-6E27-8E65-1C8F-7D1E5DCD4E71}"/>
              </a:ext>
            </a:extLst>
          </p:cNvPr>
          <p:cNvSpPr txBox="1"/>
          <p:nvPr/>
        </p:nvSpPr>
        <p:spPr>
          <a:xfrm>
            <a:off x="6220357" y="5292951"/>
            <a:ext cx="532777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14545"/>
                </a:solidFill>
                <a:effectLst/>
                <a:uLnTx/>
                <a:uFillTx/>
                <a:latin typeface="Raleway" panose="020B0003030101060003" pitchFamily="34" charset="0"/>
                <a:ea typeface="+mn-ea"/>
                <a:cs typeface="+mn-cs"/>
              </a:rPr>
              <a:t>Note : Ce taux ne comprend que les naissances et exclut les adoptions.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14545"/>
                </a:solidFill>
                <a:effectLst/>
                <a:uLnTx/>
                <a:uFillTx/>
                <a:latin typeface="Raleway" panose="020B0003030101060003" pitchFamily="34" charset="0"/>
                <a:ea typeface="+mn-ea"/>
                <a:cs typeface="+mn-cs"/>
              </a:rPr>
              <a:t>Source : Conseil de gestion de l’assurance parentale, Profil des prestataires du Régime québécois d’assurance parentale 2021.</a:t>
            </a:r>
          </a:p>
        </p:txBody>
      </p:sp>
      <p:grpSp>
        <p:nvGrpSpPr>
          <p:cNvPr id="12" name="Group 11">
            <a:extLst>
              <a:ext uri="{FF2B5EF4-FFF2-40B4-BE49-F238E27FC236}">
                <a16:creationId xmlns:a16="http://schemas.microsoft.com/office/drawing/2014/main" id="{B3804BB4-8726-E66E-040B-82FEAC757CBC}"/>
              </a:ext>
            </a:extLst>
          </p:cNvPr>
          <p:cNvGrpSpPr/>
          <p:nvPr/>
        </p:nvGrpSpPr>
        <p:grpSpPr>
          <a:xfrm>
            <a:off x="0" y="0"/>
            <a:ext cx="1828800" cy="1828800"/>
            <a:chOff x="0" y="0"/>
            <a:chExt cx="1828800" cy="1828800"/>
          </a:xfrm>
        </p:grpSpPr>
        <p:sp>
          <p:nvSpPr>
            <p:cNvPr id="5" name="Right Triangle 4">
              <a:extLst>
                <a:ext uri="{FF2B5EF4-FFF2-40B4-BE49-F238E27FC236}">
                  <a16:creationId xmlns:a16="http://schemas.microsoft.com/office/drawing/2014/main" id="{8E09F6F0-2564-7133-62A3-81FA20305A19}"/>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76F9ED30-AD39-8A43-F80C-35CD77C97470}"/>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6FBDF316-63CE-C273-8E29-5FD3066709F1}"/>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8744BA38-10A9-F1F9-DCC5-EF6D40B2A983}"/>
                </a:ext>
              </a:extLst>
            </p:cNvPr>
            <p:cNvGrpSpPr/>
            <p:nvPr/>
          </p:nvGrpSpPr>
          <p:grpSpPr>
            <a:xfrm>
              <a:off x="907901" y="6072354"/>
              <a:ext cx="10971867" cy="503092"/>
              <a:chOff x="907901" y="6072354"/>
              <a:chExt cx="10971867" cy="503092"/>
            </a:xfrm>
          </p:grpSpPr>
          <p:grpSp>
            <p:nvGrpSpPr>
              <p:cNvPr id="14" name="Group 13">
                <a:extLst>
                  <a:ext uri="{FF2B5EF4-FFF2-40B4-BE49-F238E27FC236}">
                    <a16:creationId xmlns:a16="http://schemas.microsoft.com/office/drawing/2014/main" id="{01F709B9-7D10-218C-F31D-99CC2725462B}"/>
                  </a:ext>
                </a:extLst>
              </p:cNvPr>
              <p:cNvGrpSpPr/>
              <p:nvPr/>
            </p:nvGrpSpPr>
            <p:grpSpPr>
              <a:xfrm>
                <a:off x="9136568" y="6210321"/>
                <a:ext cx="2743200" cy="365125"/>
                <a:chOff x="9136568" y="6210321"/>
                <a:chExt cx="2743200" cy="365125"/>
              </a:xfrm>
            </p:grpSpPr>
            <p:sp>
              <p:nvSpPr>
                <p:cNvPr id="21" name="Espace réservé du numéro de diapositive 2">
                  <a:extLst>
                    <a:ext uri="{FF2B5EF4-FFF2-40B4-BE49-F238E27FC236}">
                      <a16:creationId xmlns:a16="http://schemas.microsoft.com/office/drawing/2014/main" id="{0F63B2E2-BA17-321E-F801-1B9F86B5EA7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43BF4562-0D2D-319E-7C53-89B89B9CF015}"/>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pic>
            <p:nvPicPr>
              <p:cNvPr id="20" name="Image 4" descr="Logo-Boservatoiredestoutpetits.png">
                <a:extLst>
                  <a:ext uri="{FF2B5EF4-FFF2-40B4-BE49-F238E27FC236}">
                    <a16:creationId xmlns:a16="http://schemas.microsoft.com/office/drawing/2014/main" id="{0EB179EC-0CA0-FFE8-F3B8-A392044D14C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54D318A2-7A3C-E97C-8216-FC88251CFAC1}"/>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7" name="Image 16">
            <a:extLst>
              <a:ext uri="{FF2B5EF4-FFF2-40B4-BE49-F238E27FC236}">
                <a16:creationId xmlns:a16="http://schemas.microsoft.com/office/drawing/2014/main" id="{7A77D36A-E25F-3CA8-9E8D-AFA09917B052}"/>
              </a:ext>
            </a:extLst>
          </p:cNvPr>
          <p:cNvPicPr>
            <a:picLocks noChangeAspect="1"/>
          </p:cNvPicPr>
          <p:nvPr/>
        </p:nvPicPr>
        <p:blipFill>
          <a:blip r:embed="rId6"/>
          <a:stretch>
            <a:fillRect/>
          </a:stretch>
        </p:blipFill>
        <p:spPr>
          <a:xfrm>
            <a:off x="6129642" y="2062101"/>
            <a:ext cx="5418485" cy="3230850"/>
          </a:xfrm>
          <a:prstGeom prst="rect">
            <a:avLst/>
          </a:prstGeom>
        </p:spPr>
      </p:pic>
    </p:spTree>
    <p:extLst>
      <p:ext uri="{BB962C8B-B14F-4D97-AF65-F5344CB8AC3E}">
        <p14:creationId xmlns:p14="http://schemas.microsoft.com/office/powerpoint/2010/main" val="3914003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0F5FF-3B5C-4BE0-DB2E-C48498A75EBB}"/>
            </a:ext>
          </a:extLst>
        </p:cNvPr>
        <p:cNvGrpSpPr/>
        <p:nvPr/>
      </p:nvGrpSpPr>
      <p:grpSpPr>
        <a:xfrm>
          <a:off x="0" y="0"/>
          <a:ext cx="0" cy="0"/>
          <a:chOff x="0" y="0"/>
          <a:chExt cx="0" cy="0"/>
        </a:xfrm>
      </p:grpSpPr>
      <p:pic>
        <p:nvPicPr>
          <p:cNvPr id="25" name="Image 24">
            <a:extLst>
              <a:ext uri="{FF2B5EF4-FFF2-40B4-BE49-F238E27FC236}">
                <a16:creationId xmlns:a16="http://schemas.microsoft.com/office/drawing/2014/main" id="{A84905E0-1EC5-183B-F00D-0CAF000A277B}"/>
              </a:ext>
            </a:extLst>
          </p:cNvPr>
          <p:cNvPicPr>
            <a:picLocks noChangeAspect="1"/>
          </p:cNvPicPr>
          <p:nvPr/>
        </p:nvPicPr>
        <p:blipFill>
          <a:blip r:embed="rId6"/>
          <a:stretch>
            <a:fillRect/>
          </a:stretch>
        </p:blipFill>
        <p:spPr>
          <a:xfrm>
            <a:off x="5712272" y="2784921"/>
            <a:ext cx="2966408" cy="1948089"/>
          </a:xfrm>
          <a:prstGeom prst="rect">
            <a:avLst/>
          </a:prstGeom>
        </p:spPr>
      </p:pic>
      <p:sp>
        <p:nvSpPr>
          <p:cNvPr id="10" name="ZoneTexte 9">
            <a:extLst>
              <a:ext uri="{FF2B5EF4-FFF2-40B4-BE49-F238E27FC236}">
                <a16:creationId xmlns:a16="http://schemas.microsoft.com/office/drawing/2014/main" id="{22CFFEFD-32F3-76FE-1EDA-9D749A900671}"/>
              </a:ext>
            </a:extLst>
          </p:cNvPr>
          <p:cNvSpPr txBox="1"/>
          <p:nvPr/>
        </p:nvSpPr>
        <p:spPr>
          <a:xfrm>
            <a:off x="1967025" y="908578"/>
            <a:ext cx="5730580"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Type de familles</a:t>
            </a:r>
          </a:p>
        </p:txBody>
      </p:sp>
      <p:sp>
        <p:nvSpPr>
          <p:cNvPr id="6" name="ZoneTexte 5">
            <a:extLst>
              <a:ext uri="{FF2B5EF4-FFF2-40B4-BE49-F238E27FC236}">
                <a16:creationId xmlns:a16="http://schemas.microsoft.com/office/drawing/2014/main" id="{104D556B-CD71-C56D-E840-F4443C27F7FA}"/>
              </a:ext>
            </a:extLst>
          </p:cNvPr>
          <p:cNvSpPr txBox="1"/>
          <p:nvPr/>
        </p:nvSpPr>
        <p:spPr>
          <a:xfrm>
            <a:off x="1967024" y="1525381"/>
            <a:ext cx="8586675" cy="579646"/>
          </a:xfrm>
          <a:prstGeom prst="rect">
            <a:avLst/>
          </a:prstGeom>
          <a:noFill/>
        </p:spPr>
        <p:txBody>
          <a:bodyPr wrap="square">
            <a:spAutoFit/>
          </a:bodyPr>
          <a:lstStyle/>
          <a:p>
            <a:pPr>
              <a:lnSpc>
                <a:spcPts val="1880"/>
              </a:lnSpc>
            </a:pPr>
            <a:r>
              <a:rPr lang="fr-CA" sz="1600" u="none" strike="noStrike" baseline="0" dirty="0">
                <a:solidFill>
                  <a:srgbClr val="424646"/>
                </a:solidFill>
                <a:latin typeface="Raleway" panose="020B0003030101060003" pitchFamily="34" charset="0"/>
              </a:rPr>
              <a:t>En 2021, la majorité (</a:t>
            </a:r>
            <a:r>
              <a:rPr lang="fr-CA" sz="1600" b="1" u="none" strike="noStrike" baseline="0" dirty="0">
                <a:solidFill>
                  <a:srgbClr val="424646"/>
                </a:solidFill>
                <a:latin typeface="Raleway" panose="020B0003030101060003" pitchFamily="34" charset="0"/>
              </a:rPr>
              <a:t>76,6 %</a:t>
            </a:r>
            <a:r>
              <a:rPr lang="fr-CA" sz="1600" u="none" strike="noStrike" baseline="0" dirty="0">
                <a:solidFill>
                  <a:srgbClr val="424646"/>
                </a:solidFill>
                <a:latin typeface="Raleway" panose="020B0003030101060003" pitchFamily="34" charset="0"/>
              </a:rPr>
              <a:t>) des enfants de 0 à 5 ans vivait dans une </a:t>
            </a:r>
            <a:r>
              <a:rPr lang="fr-CA" sz="1600" b="1" u="none" strike="noStrike" baseline="0" dirty="0">
                <a:solidFill>
                  <a:srgbClr val="424646"/>
                </a:solidFill>
                <a:latin typeface="Raleway" panose="020B0003030101060003" pitchFamily="34" charset="0"/>
              </a:rPr>
              <a:t>famille dite intacte</a:t>
            </a:r>
            <a:r>
              <a:rPr lang="fr-CA" sz="1600" u="none" strike="noStrike" baseline="0" dirty="0">
                <a:solidFill>
                  <a:srgbClr val="424646"/>
                </a:solidFill>
                <a:latin typeface="Raleway" panose="020B0003030101060003" pitchFamily="34" charset="0"/>
              </a:rPr>
              <a:t>. </a:t>
            </a:r>
          </a:p>
          <a:p>
            <a:pPr>
              <a:lnSpc>
                <a:spcPts val="1880"/>
              </a:lnSpc>
            </a:pPr>
            <a:r>
              <a:rPr lang="fr-CA" sz="1600" u="none" strike="noStrike" baseline="0" dirty="0">
                <a:solidFill>
                  <a:srgbClr val="424646"/>
                </a:solidFill>
                <a:latin typeface="Raleway" panose="020B0003030101060003" pitchFamily="34" charset="0"/>
              </a:rPr>
              <a:t>Cette proportion n’a pas changé depuis 2016.</a:t>
            </a:r>
          </a:p>
        </p:txBody>
      </p:sp>
      <p:grpSp>
        <p:nvGrpSpPr>
          <p:cNvPr id="4" name="Group 3">
            <a:extLst>
              <a:ext uri="{FF2B5EF4-FFF2-40B4-BE49-F238E27FC236}">
                <a16:creationId xmlns:a16="http://schemas.microsoft.com/office/drawing/2014/main" id="{15905259-8934-C7C2-4D4B-31B1FAE3E8DE}"/>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232640F1-60D8-DCCA-061A-EE16B9822E4D}"/>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9AB4C7E-A858-4853-AC6E-CA3429B34F7E}"/>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8971DCD4-B8A3-BA27-F7F2-4B611D9C90ED}"/>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2C953E76-D603-9B9E-2791-AC0FB155AB71}"/>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DDD3D8C3-0AD4-3F00-6229-8082A0A351FC}"/>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7DB69A26-3E1F-0155-908E-3BB9FF2986A3}"/>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14</a:t>
                  </a:fld>
                  <a:endParaRPr lang="fr-CA"/>
                </a:p>
              </p:txBody>
            </p:sp>
            <p:sp>
              <p:nvSpPr>
                <p:cNvPr id="34" name="Rectangle 33">
                  <a:extLst>
                    <a:ext uri="{FF2B5EF4-FFF2-40B4-BE49-F238E27FC236}">
                      <a16:creationId xmlns:a16="http://schemas.microsoft.com/office/drawing/2014/main" id="{DEF2D248-7800-7692-0362-D062A7471633}"/>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69CE600E-9AD7-05A5-AD33-3B67560FE7CB}"/>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78C4B047-4C44-EBBF-A4A2-2F8CC91FC56F}"/>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8C5D5926-D392-38A9-CD1E-85537E241FD4}"/>
              </a:ext>
            </a:extLst>
          </p:cNvPr>
          <p:cNvSpPr txBox="1"/>
          <p:nvPr/>
        </p:nvSpPr>
        <p:spPr>
          <a:xfrm>
            <a:off x="2081042" y="4674477"/>
            <a:ext cx="6472407" cy="584775"/>
          </a:xfrm>
          <a:prstGeom prst="rect">
            <a:avLst/>
          </a:prstGeom>
          <a:noFill/>
        </p:spPr>
        <p:txBody>
          <a:bodyPr wrap="square">
            <a:spAutoFit/>
          </a:bodyPr>
          <a:lstStyle/>
          <a:p>
            <a:r>
              <a:rPr lang="fr-CA" sz="800" i="0" u="none" strike="noStrike" baseline="0" dirty="0">
                <a:solidFill>
                  <a:srgbClr val="424646"/>
                </a:solidFill>
                <a:latin typeface="Raleway" pitchFamily="2" charset="0"/>
              </a:rPr>
              <a:t>Note : Sont exclus les enfants vivant avec au moins un grand-parent et aucun parent. En ce qui concerne les parents qui sont séparés, la famille considérée comme monoparentale sera celle du parent chez qui les enfants vivent la plupart du temps ou celle où se trouvaient les enfants à une date butoir précise au moment du recensement.</a:t>
            </a:r>
          </a:p>
          <a:p>
            <a:r>
              <a:rPr lang="fr-CA" sz="800" i="0" u="none" strike="noStrike" baseline="0" dirty="0">
                <a:solidFill>
                  <a:srgbClr val="424646"/>
                </a:solidFill>
                <a:latin typeface="Raleway" pitchFamily="2" charset="0"/>
              </a:rPr>
              <a:t>Source : Statistique Canada, Recensement de 2021, données adaptées par l’Institut de la statistique du Québec.	</a:t>
            </a:r>
          </a:p>
        </p:txBody>
      </p:sp>
      <p:pic>
        <p:nvPicPr>
          <p:cNvPr id="23" name="Image 22">
            <a:extLst>
              <a:ext uri="{FF2B5EF4-FFF2-40B4-BE49-F238E27FC236}">
                <a16:creationId xmlns:a16="http://schemas.microsoft.com/office/drawing/2014/main" id="{CEDF799B-F427-84CB-8602-C368F5B991C2}"/>
              </a:ext>
            </a:extLst>
          </p:cNvPr>
          <p:cNvPicPr>
            <a:picLocks noChangeAspect="1"/>
          </p:cNvPicPr>
          <p:nvPr/>
        </p:nvPicPr>
        <p:blipFill>
          <a:blip r:embed="rId8"/>
          <a:stretch>
            <a:fillRect/>
          </a:stretch>
        </p:blipFill>
        <p:spPr>
          <a:xfrm>
            <a:off x="2049280" y="2445316"/>
            <a:ext cx="3877216" cy="2229161"/>
          </a:xfrm>
          <a:prstGeom prst="rect">
            <a:avLst/>
          </a:prstGeom>
        </p:spPr>
      </p:pic>
    </p:spTree>
    <p:extLst>
      <p:ext uri="{BB962C8B-B14F-4D97-AF65-F5344CB8AC3E}">
        <p14:creationId xmlns:p14="http://schemas.microsoft.com/office/powerpoint/2010/main" val="1083705628"/>
      </p:ext>
    </p:extLst>
  </p:cSld>
  <p:clrMapOvr>
    <a:masterClrMapping/>
  </p:clrMapOvr>
  <p:extLst>
    <p:ext uri="{6950BFC3-D8DA-4A85-94F7-54DA5524770B}">
      <p188:commentRel xmlns:p188="http://schemas.microsoft.com/office/powerpoint/2018/8/main" r:id="rId5"/>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CCF86-D9FD-138F-CB48-A8C524D93B99}"/>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C4869A59-5C19-AEBD-A8BA-B18DDC611468}"/>
              </a:ext>
            </a:extLst>
          </p:cNvPr>
          <p:cNvSpPr txBox="1"/>
          <p:nvPr/>
        </p:nvSpPr>
        <p:spPr>
          <a:xfrm>
            <a:off x="1967025" y="908578"/>
            <a:ext cx="5730580"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Séparation des parents</a:t>
            </a:r>
          </a:p>
        </p:txBody>
      </p:sp>
      <p:sp>
        <p:nvSpPr>
          <p:cNvPr id="6" name="ZoneTexte 5">
            <a:extLst>
              <a:ext uri="{FF2B5EF4-FFF2-40B4-BE49-F238E27FC236}">
                <a16:creationId xmlns:a16="http://schemas.microsoft.com/office/drawing/2014/main" id="{709719F8-43C8-AA2D-0181-929DF416053B}"/>
              </a:ext>
            </a:extLst>
          </p:cNvPr>
          <p:cNvSpPr txBox="1"/>
          <p:nvPr/>
        </p:nvSpPr>
        <p:spPr>
          <a:xfrm>
            <a:off x="1967025" y="1525381"/>
            <a:ext cx="4662375" cy="823302"/>
          </a:xfrm>
          <a:prstGeom prst="rect">
            <a:avLst/>
          </a:prstGeom>
          <a:noFill/>
        </p:spPr>
        <p:txBody>
          <a:bodyPr wrap="square">
            <a:spAutoFit/>
          </a:bodyPr>
          <a:lstStyle/>
          <a:p>
            <a:pPr>
              <a:lnSpc>
                <a:spcPts val="1880"/>
              </a:lnSpc>
            </a:pPr>
            <a:r>
              <a:rPr lang="fr-CA" sz="1600" u="none" strike="noStrike" baseline="0" dirty="0">
                <a:solidFill>
                  <a:srgbClr val="424646"/>
                </a:solidFill>
                <a:latin typeface="Raleway" panose="020B0003030101060003" pitchFamily="34" charset="0"/>
              </a:rPr>
              <a:t>En 2022, </a:t>
            </a:r>
            <a:r>
              <a:rPr lang="fr-CA" sz="1600" b="1" u="none" strike="noStrike" baseline="0" dirty="0">
                <a:solidFill>
                  <a:srgbClr val="424646"/>
                </a:solidFill>
                <a:latin typeface="Raleway" panose="020B0003030101060003" pitchFamily="34" charset="0"/>
              </a:rPr>
              <a:t>16,7 %</a:t>
            </a:r>
            <a:r>
              <a:rPr lang="fr-CA" sz="1600" u="none" strike="noStrike" baseline="0" dirty="0">
                <a:solidFill>
                  <a:srgbClr val="424646"/>
                </a:solidFill>
                <a:latin typeface="Raleway" panose="020B0003030101060003" pitchFamily="34" charset="0"/>
              </a:rPr>
              <a:t> des enfants fréquentant la maternelle 5 ans </a:t>
            </a:r>
            <a:r>
              <a:rPr lang="fr-CA" sz="1600" b="1" dirty="0">
                <a:solidFill>
                  <a:srgbClr val="424646"/>
                </a:solidFill>
                <a:latin typeface="Raleway" panose="020B0003030101060003" pitchFamily="34" charset="0"/>
              </a:rPr>
              <a:t>ne vivaient pas avec leurs deux parents.</a:t>
            </a:r>
          </a:p>
        </p:txBody>
      </p:sp>
      <p:grpSp>
        <p:nvGrpSpPr>
          <p:cNvPr id="4" name="Group 3">
            <a:extLst>
              <a:ext uri="{FF2B5EF4-FFF2-40B4-BE49-F238E27FC236}">
                <a16:creationId xmlns:a16="http://schemas.microsoft.com/office/drawing/2014/main" id="{E5CC67EF-2E34-EACD-5C9A-45B023EFDEBB}"/>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F0A3675A-FC0C-D53E-B0ED-9F5BB0426540}"/>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9B5FC2-C4CE-51DD-0855-9AE49C21D99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CB72AFC3-859D-6E45-3756-97EBCCF315C2}"/>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3C229EBF-B4D2-B5DD-3D2A-DE0B89E8C17E}"/>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E8F3165E-090F-B11E-7874-749ED95D864B}"/>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BECD8D1C-00ED-F686-8894-15ECCAA6CE0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15</a:t>
                  </a:fld>
                  <a:endParaRPr lang="fr-CA"/>
                </a:p>
              </p:txBody>
            </p:sp>
            <p:sp>
              <p:nvSpPr>
                <p:cNvPr id="34" name="Rectangle 33">
                  <a:extLst>
                    <a:ext uri="{FF2B5EF4-FFF2-40B4-BE49-F238E27FC236}">
                      <a16:creationId xmlns:a16="http://schemas.microsoft.com/office/drawing/2014/main" id="{1F645118-19F0-3B48-94C0-DA3F262D2D4E}"/>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7211D80D-0CFD-7D87-8AB5-1F0EBF1DA92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5DEC869A-AABB-E83B-161D-B2D4CA43DEAC}"/>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102C3F51-ACCB-114A-23B7-D02B4A65A78F}"/>
              </a:ext>
            </a:extLst>
          </p:cNvPr>
          <p:cNvSpPr txBox="1"/>
          <p:nvPr/>
        </p:nvSpPr>
        <p:spPr>
          <a:xfrm>
            <a:off x="3557347" y="4766189"/>
            <a:ext cx="3621704" cy="830997"/>
          </a:xfrm>
          <a:prstGeom prst="rect">
            <a:avLst/>
          </a:prstGeom>
          <a:noFill/>
        </p:spPr>
        <p:txBody>
          <a:bodyPr wrap="square">
            <a:spAutoFit/>
          </a:bodyPr>
          <a:lstStyle/>
          <a:p>
            <a:r>
              <a:rPr lang="fr-CA" sz="800" i="0" u="none" strike="noStrike" baseline="0" dirty="0">
                <a:solidFill>
                  <a:srgbClr val="424646"/>
                </a:solidFill>
                <a:latin typeface="Raleway" pitchFamily="2" charset="0"/>
              </a:rPr>
              <a:t>* Les proportions d’enfants dont les parents sont séparés incluent des enfants dont l’un des parents est décédé.</a:t>
            </a:r>
          </a:p>
          <a:p>
            <a:r>
              <a:rPr lang="fr-CA" sz="800" i="0" u="none" strike="noStrike" baseline="0" dirty="0">
                <a:solidFill>
                  <a:srgbClr val="424646"/>
                </a:solidFill>
                <a:latin typeface="Raleway" pitchFamily="2" charset="0"/>
              </a:rPr>
              <a:t>Note : En raison de l’arrondissement des données, le total peut ne pas correspondre à la somme des parties ou à 100 %, selon la situation.</a:t>
            </a:r>
          </a:p>
          <a:p>
            <a:r>
              <a:rPr lang="fr-CA" sz="800" i="0" u="none" strike="noStrike" baseline="0" dirty="0">
                <a:solidFill>
                  <a:srgbClr val="424646"/>
                </a:solidFill>
                <a:latin typeface="Raleway" pitchFamily="2" charset="0"/>
              </a:rPr>
              <a:t>Source : Institut de la statistique du Québec, </a:t>
            </a:r>
            <a:r>
              <a:rPr lang="fr-CA" sz="800" i="1" u="none" strike="noStrike" baseline="0" dirty="0">
                <a:solidFill>
                  <a:srgbClr val="424646"/>
                </a:solidFill>
                <a:latin typeface="Raleway" pitchFamily="2" charset="0"/>
              </a:rPr>
              <a:t>Enquête québécoise sur le parcours préscolaire des enfants de maternelle 2022.</a:t>
            </a:r>
          </a:p>
        </p:txBody>
      </p:sp>
      <p:pic>
        <p:nvPicPr>
          <p:cNvPr id="7" name="Image 6">
            <a:extLst>
              <a:ext uri="{FF2B5EF4-FFF2-40B4-BE49-F238E27FC236}">
                <a16:creationId xmlns:a16="http://schemas.microsoft.com/office/drawing/2014/main" id="{02AE023D-3882-5865-D88E-36ECAE1A5FBB}"/>
              </a:ext>
            </a:extLst>
          </p:cNvPr>
          <p:cNvPicPr>
            <a:picLocks noChangeAspect="1"/>
          </p:cNvPicPr>
          <p:nvPr/>
        </p:nvPicPr>
        <p:blipFill>
          <a:blip r:embed="rId6"/>
          <a:stretch>
            <a:fillRect/>
          </a:stretch>
        </p:blipFill>
        <p:spPr>
          <a:xfrm>
            <a:off x="7084719" y="1525381"/>
            <a:ext cx="3639058" cy="4010585"/>
          </a:xfrm>
          <a:prstGeom prst="rect">
            <a:avLst/>
          </a:prstGeom>
        </p:spPr>
      </p:pic>
    </p:spTree>
    <p:extLst>
      <p:ext uri="{BB962C8B-B14F-4D97-AF65-F5344CB8AC3E}">
        <p14:creationId xmlns:p14="http://schemas.microsoft.com/office/powerpoint/2010/main" val="4149669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0AF61-5D8D-E415-D398-DDA84D9775A8}"/>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C01D5016-3503-16E5-896F-33266CD42C25}"/>
              </a:ext>
            </a:extLst>
          </p:cNvPr>
          <p:cNvSpPr txBox="1"/>
          <p:nvPr/>
        </p:nvSpPr>
        <p:spPr>
          <a:xfrm>
            <a:off x="1967025" y="908578"/>
            <a:ext cx="4549278" cy="605294"/>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Langue d’enseignement autre que la langue maternelle</a:t>
            </a:r>
          </a:p>
        </p:txBody>
      </p:sp>
      <p:sp>
        <p:nvSpPr>
          <p:cNvPr id="6" name="ZoneTexte 5">
            <a:extLst>
              <a:ext uri="{FF2B5EF4-FFF2-40B4-BE49-F238E27FC236}">
                <a16:creationId xmlns:a16="http://schemas.microsoft.com/office/drawing/2014/main" id="{A99DE623-E2B3-D664-D8BE-9843E7DF78C9}"/>
              </a:ext>
            </a:extLst>
          </p:cNvPr>
          <p:cNvSpPr txBox="1"/>
          <p:nvPr/>
        </p:nvSpPr>
        <p:spPr>
          <a:xfrm>
            <a:off x="1947502" y="1948893"/>
            <a:ext cx="4886162" cy="2041585"/>
          </a:xfrm>
          <a:prstGeom prst="rect">
            <a:avLst/>
          </a:prstGeom>
          <a:noFill/>
        </p:spPr>
        <p:txBody>
          <a:bodyPr wrap="square">
            <a:spAutoFit/>
          </a:bodyPr>
          <a:lstStyle/>
          <a:p>
            <a:pPr>
              <a:lnSpc>
                <a:spcPts val="1880"/>
              </a:lnSpc>
            </a:pPr>
            <a:r>
              <a:rPr lang="fr-CA" sz="1600" u="none" strike="noStrike" baseline="0" dirty="0">
                <a:solidFill>
                  <a:srgbClr val="424646"/>
                </a:solidFill>
                <a:latin typeface="Raleway" panose="020B0003030101060003" pitchFamily="34" charset="0"/>
              </a:rPr>
              <a:t>En 2022, </a:t>
            </a:r>
            <a:r>
              <a:rPr lang="fr-CA" sz="1600" b="1" dirty="0">
                <a:solidFill>
                  <a:srgbClr val="424646"/>
                </a:solidFill>
                <a:latin typeface="Raleway" panose="020B0003030101060003" pitchFamily="34" charset="0"/>
              </a:rPr>
              <a:t>11,3 %</a:t>
            </a:r>
            <a:r>
              <a:rPr lang="fr-CA" sz="1600" u="none" strike="noStrike" baseline="0" dirty="0">
                <a:solidFill>
                  <a:srgbClr val="424646"/>
                </a:solidFill>
                <a:latin typeface="Raleway" panose="020B0003030101060003" pitchFamily="34" charset="0"/>
              </a:rPr>
              <a:t> des enfants de maternelle 5 ans fréquentaient une </a:t>
            </a:r>
            <a:r>
              <a:rPr lang="fr-CA" sz="1600" b="1" dirty="0">
                <a:solidFill>
                  <a:srgbClr val="424646"/>
                </a:solidFill>
                <a:latin typeface="Raleway" panose="020B0003030101060003" pitchFamily="34" charset="0"/>
              </a:rPr>
              <a:t>école où la langue d’enseignement n’était pas la même que leur langue maternelle</a:t>
            </a:r>
            <a:r>
              <a:rPr lang="fr-CA" sz="1600" u="none" strike="noStrike" baseline="0" dirty="0">
                <a:solidFill>
                  <a:srgbClr val="424646"/>
                </a:solidFill>
                <a:latin typeface="Raleway" panose="020B0003030101060003" pitchFamily="34" charset="0"/>
              </a:rPr>
              <a:t>, soit la première langue apprise et encore comprise. </a:t>
            </a:r>
          </a:p>
          <a:p>
            <a:pPr>
              <a:lnSpc>
                <a:spcPts val="1880"/>
              </a:lnSpc>
            </a:pPr>
            <a:endParaRPr lang="fr-CA" sz="1600" dirty="0">
              <a:solidFill>
                <a:srgbClr val="424646"/>
              </a:solidFill>
              <a:latin typeface="Raleway" panose="020B0003030101060003" pitchFamily="34" charset="0"/>
            </a:endParaRPr>
          </a:p>
          <a:p>
            <a:pPr>
              <a:lnSpc>
                <a:spcPts val="1880"/>
              </a:lnSpc>
            </a:pPr>
            <a:r>
              <a:rPr lang="fr-CA" sz="1600" u="none" strike="noStrike" baseline="0" dirty="0">
                <a:solidFill>
                  <a:srgbClr val="424646"/>
                </a:solidFill>
                <a:latin typeface="Raleway" panose="020B0003030101060003" pitchFamily="34" charset="0"/>
              </a:rPr>
              <a:t>Cette proportion est en baisse par rapport à 2017, où cette proportion était de 17,9 %.</a:t>
            </a:r>
          </a:p>
        </p:txBody>
      </p:sp>
      <p:grpSp>
        <p:nvGrpSpPr>
          <p:cNvPr id="4" name="Group 3">
            <a:extLst>
              <a:ext uri="{FF2B5EF4-FFF2-40B4-BE49-F238E27FC236}">
                <a16:creationId xmlns:a16="http://schemas.microsoft.com/office/drawing/2014/main" id="{449C5CF6-3BDE-22B7-79B1-963D4774C2D1}"/>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175C84B7-123A-CA84-0279-45D58D861DD4}"/>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633D68-C91A-E56C-1643-C638D8D87C3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F4E1CCF8-CE2E-53F0-CFE9-BFB4DD47B902}"/>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D5070AE4-7888-DFF3-A969-4C2EBF8D41F1}"/>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64067BDE-06E9-2175-5216-04B3A03B1C7B}"/>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1BED9DA1-A7BB-018B-EDD6-85FC93B6A223}"/>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16</a:t>
                  </a:fld>
                  <a:endParaRPr lang="fr-CA"/>
                </a:p>
              </p:txBody>
            </p:sp>
            <p:sp>
              <p:nvSpPr>
                <p:cNvPr id="34" name="Rectangle 33">
                  <a:extLst>
                    <a:ext uri="{FF2B5EF4-FFF2-40B4-BE49-F238E27FC236}">
                      <a16:creationId xmlns:a16="http://schemas.microsoft.com/office/drawing/2014/main" id="{0C142B17-AA02-6A59-2DD2-FCBCF15304E4}"/>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07CDF299-7D89-B63A-E3C2-49C29FBEFAF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2CDF02E7-6153-9661-E39E-183097451780}"/>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0AE7CDE6-E213-85BD-AD31-F62E1AD28CEE}"/>
              </a:ext>
            </a:extLst>
          </p:cNvPr>
          <p:cNvSpPr txBox="1"/>
          <p:nvPr/>
        </p:nvSpPr>
        <p:spPr>
          <a:xfrm>
            <a:off x="7845315" y="4820307"/>
            <a:ext cx="3621704" cy="338554"/>
          </a:xfrm>
          <a:prstGeom prst="rect">
            <a:avLst/>
          </a:prstGeom>
          <a:noFill/>
        </p:spPr>
        <p:txBody>
          <a:bodyPr wrap="square">
            <a:spAutoFit/>
          </a:bodyPr>
          <a:lstStyle/>
          <a:p>
            <a:r>
              <a:rPr lang="fr-CA" sz="800" i="0" u="none" strike="noStrike" baseline="0" dirty="0">
                <a:solidFill>
                  <a:srgbClr val="424646"/>
                </a:solidFill>
                <a:latin typeface="Raleway" pitchFamily="2" charset="0"/>
              </a:rPr>
              <a:t>Source : Institut de la statistique du Québec</a:t>
            </a:r>
            <a:r>
              <a:rPr lang="fr-CA" sz="800" i="1" u="none" strike="noStrike" baseline="0" dirty="0">
                <a:solidFill>
                  <a:srgbClr val="424646"/>
                </a:solidFill>
                <a:latin typeface="Raleway" pitchFamily="2" charset="0"/>
              </a:rPr>
              <a:t>, Enquête québécoise sur le développement des enfants à la maternelle 2017, 2022.</a:t>
            </a:r>
          </a:p>
        </p:txBody>
      </p:sp>
      <p:pic>
        <p:nvPicPr>
          <p:cNvPr id="12" name="Image 11">
            <a:extLst>
              <a:ext uri="{FF2B5EF4-FFF2-40B4-BE49-F238E27FC236}">
                <a16:creationId xmlns:a16="http://schemas.microsoft.com/office/drawing/2014/main" id="{724FB0FA-CBE1-AA6A-4132-9453E0C29BB0}"/>
              </a:ext>
            </a:extLst>
          </p:cNvPr>
          <p:cNvPicPr>
            <a:picLocks noChangeAspect="1"/>
          </p:cNvPicPr>
          <p:nvPr/>
        </p:nvPicPr>
        <p:blipFill>
          <a:blip r:embed="rId6"/>
          <a:stretch>
            <a:fillRect/>
          </a:stretch>
        </p:blipFill>
        <p:spPr>
          <a:xfrm>
            <a:off x="7944898" y="1439827"/>
            <a:ext cx="3422538" cy="3378233"/>
          </a:xfrm>
          <a:prstGeom prst="rect">
            <a:avLst/>
          </a:prstGeom>
        </p:spPr>
      </p:pic>
    </p:spTree>
    <p:extLst>
      <p:ext uri="{BB962C8B-B14F-4D97-AF65-F5344CB8AC3E}">
        <p14:creationId xmlns:p14="http://schemas.microsoft.com/office/powerpoint/2010/main" val="750390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D8DB2-2507-C450-AC87-9B2233D0E360}"/>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CFE8BD0E-EAF9-DA88-2E31-D744EE6253BE}"/>
              </a:ext>
            </a:extLst>
          </p:cNvPr>
          <p:cNvSpPr txBox="1"/>
          <p:nvPr/>
        </p:nvSpPr>
        <p:spPr>
          <a:xfrm>
            <a:off x="1967025" y="908578"/>
            <a:ext cx="4549278" cy="605294"/>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Parents résidant au Canada</a:t>
            </a:r>
          </a:p>
          <a:p>
            <a:pPr>
              <a:lnSpc>
                <a:spcPts val="2020"/>
              </a:lnSpc>
            </a:pPr>
            <a:r>
              <a:rPr lang="fr-CA" sz="2000" b="1" u="none" strike="noStrike" baseline="0" dirty="0">
                <a:solidFill>
                  <a:srgbClr val="424646"/>
                </a:solidFill>
                <a:latin typeface="Raleway" panose="020B0003030101060003" pitchFamily="34" charset="0"/>
              </a:rPr>
              <a:t>depuis moins de 5 ans</a:t>
            </a:r>
          </a:p>
        </p:txBody>
      </p:sp>
      <p:sp>
        <p:nvSpPr>
          <p:cNvPr id="6" name="ZoneTexte 5">
            <a:extLst>
              <a:ext uri="{FF2B5EF4-FFF2-40B4-BE49-F238E27FC236}">
                <a16:creationId xmlns:a16="http://schemas.microsoft.com/office/drawing/2014/main" id="{8FFD6CFC-EEC7-5661-94E7-EA0809D1CAF9}"/>
              </a:ext>
            </a:extLst>
          </p:cNvPr>
          <p:cNvSpPr txBox="1"/>
          <p:nvPr/>
        </p:nvSpPr>
        <p:spPr>
          <a:xfrm>
            <a:off x="1947502" y="1948893"/>
            <a:ext cx="4886162" cy="1797928"/>
          </a:xfrm>
          <a:prstGeom prst="rect">
            <a:avLst/>
          </a:prstGeom>
          <a:noFill/>
        </p:spPr>
        <p:txBody>
          <a:bodyPr wrap="square">
            <a:spAutoFit/>
          </a:bodyPr>
          <a:lstStyle/>
          <a:p>
            <a:pPr>
              <a:lnSpc>
                <a:spcPts val="1880"/>
              </a:lnSpc>
            </a:pPr>
            <a:r>
              <a:rPr lang="fr-CA" sz="1600" u="none" strike="noStrike" baseline="0" dirty="0">
                <a:solidFill>
                  <a:srgbClr val="424646"/>
                </a:solidFill>
                <a:latin typeface="Raleway" panose="020B0003030101060003" pitchFamily="34" charset="0"/>
              </a:rPr>
              <a:t>En 2021, environ 15 600 tout-petits avaient au moins </a:t>
            </a:r>
            <a:r>
              <a:rPr lang="fr-CA" sz="1600" b="1" dirty="0">
                <a:solidFill>
                  <a:srgbClr val="424646"/>
                </a:solidFill>
                <a:latin typeface="Raleway" panose="020B0003030101060003" pitchFamily="34" charset="0"/>
              </a:rPr>
              <a:t>un parent qui résidait au Canada depuis moins de cinq ans</a:t>
            </a:r>
            <a:r>
              <a:rPr lang="fr-CA" sz="1600" u="none" strike="noStrike" baseline="0" dirty="0">
                <a:solidFill>
                  <a:srgbClr val="424646"/>
                </a:solidFill>
                <a:latin typeface="Raleway" panose="020B0003030101060003" pitchFamily="34" charset="0"/>
              </a:rPr>
              <a:t>.</a:t>
            </a:r>
          </a:p>
          <a:p>
            <a:pPr>
              <a:lnSpc>
                <a:spcPts val="1880"/>
              </a:lnSpc>
            </a:pPr>
            <a:endParaRPr lang="fr-CA" sz="1600" u="none" strike="noStrike" baseline="0" dirty="0">
              <a:solidFill>
                <a:srgbClr val="424646"/>
              </a:solidFill>
              <a:latin typeface="Raleway" panose="020B0003030101060003" pitchFamily="34" charset="0"/>
            </a:endParaRPr>
          </a:p>
          <a:p>
            <a:pPr>
              <a:lnSpc>
                <a:spcPts val="1880"/>
              </a:lnSpc>
            </a:pPr>
            <a:r>
              <a:rPr lang="fr-CA" sz="1600" u="none" strike="noStrike" baseline="0" dirty="0">
                <a:solidFill>
                  <a:srgbClr val="424646"/>
                </a:solidFill>
                <a:latin typeface="Raleway" panose="020B0003030101060003" pitchFamily="34" charset="0"/>
              </a:rPr>
              <a:t>Ce nombre représente </a:t>
            </a:r>
            <a:r>
              <a:rPr lang="fr-CA" sz="1600" b="1" dirty="0">
                <a:solidFill>
                  <a:srgbClr val="424646"/>
                </a:solidFill>
                <a:latin typeface="Raleway" panose="020B0003030101060003" pitchFamily="34" charset="0"/>
              </a:rPr>
              <a:t>3,1 %</a:t>
            </a:r>
            <a:r>
              <a:rPr lang="fr-CA" sz="1600" u="none" strike="noStrike" baseline="0" dirty="0">
                <a:solidFill>
                  <a:srgbClr val="424646"/>
                </a:solidFill>
                <a:latin typeface="Raleway" panose="020B0003030101060003" pitchFamily="34" charset="0"/>
              </a:rPr>
              <a:t> des tout-petits.</a:t>
            </a:r>
          </a:p>
          <a:p>
            <a:pPr>
              <a:lnSpc>
                <a:spcPts val="1880"/>
              </a:lnSpc>
            </a:pPr>
            <a:r>
              <a:rPr lang="fr-CA" sz="1600" u="none" strike="noStrike" baseline="0" dirty="0">
                <a:solidFill>
                  <a:srgbClr val="424646"/>
                </a:solidFill>
                <a:latin typeface="Raleway" panose="020B0003030101060003" pitchFamily="34" charset="0"/>
              </a:rPr>
              <a:t>À titre comparatif, cette proportion était</a:t>
            </a:r>
          </a:p>
          <a:p>
            <a:pPr>
              <a:lnSpc>
                <a:spcPts val="1880"/>
              </a:lnSpc>
            </a:pPr>
            <a:r>
              <a:rPr lang="fr-CA" sz="1600" u="none" strike="noStrike" baseline="0" dirty="0">
                <a:solidFill>
                  <a:srgbClr val="424646"/>
                </a:solidFill>
                <a:latin typeface="Raleway" panose="020B0003030101060003" pitchFamily="34" charset="0"/>
              </a:rPr>
              <a:t>de 3,8 % en 2006 ainsi qu’en 2016.</a:t>
            </a:r>
          </a:p>
        </p:txBody>
      </p:sp>
      <p:grpSp>
        <p:nvGrpSpPr>
          <p:cNvPr id="4" name="Group 3">
            <a:extLst>
              <a:ext uri="{FF2B5EF4-FFF2-40B4-BE49-F238E27FC236}">
                <a16:creationId xmlns:a16="http://schemas.microsoft.com/office/drawing/2014/main" id="{2B98DA68-DFDA-CA0A-F1A6-1B409D1F4FF8}"/>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1424F4C1-0A51-49BE-0836-460D5BF2ACE1}"/>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DB88F9C-5183-4D53-F491-F7A2AD75DA1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2D2BD34C-4BB1-035A-27B8-8DFC073F3067}"/>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F3BD7CF9-103B-F9BE-EA6C-0B1DC45508B5}"/>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BE6402EA-8E6F-28D3-3CB9-979A65752354}"/>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6374E568-040B-AF2A-2622-265AAFA15E60}"/>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17</a:t>
                  </a:fld>
                  <a:endParaRPr lang="fr-CA"/>
                </a:p>
              </p:txBody>
            </p:sp>
            <p:sp>
              <p:nvSpPr>
                <p:cNvPr id="34" name="Rectangle 33">
                  <a:extLst>
                    <a:ext uri="{FF2B5EF4-FFF2-40B4-BE49-F238E27FC236}">
                      <a16:creationId xmlns:a16="http://schemas.microsoft.com/office/drawing/2014/main" id="{A136A5ED-B43C-F53C-44A1-D75F16CAED9C}"/>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3F4DE4D8-F91A-39DB-A5EF-2D14CC556AC2}"/>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3376AB6C-1112-B7BB-35AF-081779BC334F}"/>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D22CC25F-92BC-C480-2769-87434C520EBC}"/>
              </a:ext>
            </a:extLst>
          </p:cNvPr>
          <p:cNvSpPr txBox="1"/>
          <p:nvPr/>
        </p:nvSpPr>
        <p:spPr>
          <a:xfrm>
            <a:off x="7681072" y="4831607"/>
            <a:ext cx="3621704" cy="830997"/>
          </a:xfrm>
          <a:prstGeom prst="rect">
            <a:avLst/>
          </a:prstGeom>
          <a:noFill/>
        </p:spPr>
        <p:txBody>
          <a:bodyPr wrap="square">
            <a:spAutoFit/>
          </a:bodyPr>
          <a:lstStyle/>
          <a:p>
            <a:r>
              <a:rPr lang="fr-CA" sz="800" i="0" u="none" strike="noStrike" baseline="0" dirty="0">
                <a:solidFill>
                  <a:srgbClr val="424646"/>
                </a:solidFill>
                <a:latin typeface="Raleway" pitchFamily="2" charset="0"/>
              </a:rPr>
              <a:t>Note : Les données de 2011 ne sont pas présentées, car les changements méthodologiques apportés en 2011 dans le programme de recensement limitent le potentiel de comparaison avec les années précédentes et subséquentes.</a:t>
            </a:r>
          </a:p>
          <a:p>
            <a:r>
              <a:rPr lang="fr-CA" sz="800" i="0" u="none" strike="noStrike" baseline="0" dirty="0">
                <a:solidFill>
                  <a:srgbClr val="424646"/>
                </a:solidFill>
                <a:latin typeface="Raleway" pitchFamily="2" charset="0"/>
              </a:rPr>
              <a:t>Source : Statistique Canada, Recensements 2006, 2016 et 2021, données adaptées par l’Institut de la statistique du Québec.</a:t>
            </a:r>
            <a:endParaRPr lang="fr-CA" sz="800" i="1" u="none" strike="noStrike" baseline="0" dirty="0">
              <a:solidFill>
                <a:srgbClr val="424646"/>
              </a:solidFill>
              <a:latin typeface="Raleway" pitchFamily="2" charset="0"/>
            </a:endParaRPr>
          </a:p>
        </p:txBody>
      </p:sp>
      <p:pic>
        <p:nvPicPr>
          <p:cNvPr id="7" name="Image 6">
            <a:extLst>
              <a:ext uri="{FF2B5EF4-FFF2-40B4-BE49-F238E27FC236}">
                <a16:creationId xmlns:a16="http://schemas.microsoft.com/office/drawing/2014/main" id="{8E04C4F8-1325-7008-D841-9902930254FB}"/>
              </a:ext>
            </a:extLst>
          </p:cNvPr>
          <p:cNvPicPr>
            <a:picLocks noChangeAspect="1"/>
          </p:cNvPicPr>
          <p:nvPr/>
        </p:nvPicPr>
        <p:blipFill>
          <a:blip r:embed="rId6"/>
          <a:stretch>
            <a:fillRect/>
          </a:stretch>
        </p:blipFill>
        <p:spPr>
          <a:xfrm>
            <a:off x="7736197" y="1953170"/>
            <a:ext cx="3511455" cy="2878437"/>
          </a:xfrm>
          <a:prstGeom prst="rect">
            <a:avLst/>
          </a:prstGeom>
        </p:spPr>
      </p:pic>
    </p:spTree>
    <p:extLst>
      <p:ext uri="{BB962C8B-B14F-4D97-AF65-F5344CB8AC3E}">
        <p14:creationId xmlns:p14="http://schemas.microsoft.com/office/powerpoint/2010/main" val="2478845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31949-9D5D-E901-FC13-7054FA01F2B0}"/>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1F71D029-BE10-CE5D-9240-0983318A880D}"/>
              </a:ext>
            </a:extLst>
          </p:cNvPr>
          <p:cNvSpPr txBox="1"/>
          <p:nvPr/>
        </p:nvSpPr>
        <p:spPr>
          <a:xfrm>
            <a:off x="1967025" y="908578"/>
            <a:ext cx="4549278"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Enfants immigrants et réfugiés</a:t>
            </a:r>
          </a:p>
        </p:txBody>
      </p:sp>
      <p:sp>
        <p:nvSpPr>
          <p:cNvPr id="6" name="ZoneTexte 5">
            <a:extLst>
              <a:ext uri="{FF2B5EF4-FFF2-40B4-BE49-F238E27FC236}">
                <a16:creationId xmlns:a16="http://schemas.microsoft.com/office/drawing/2014/main" id="{BBCD7CE0-AC5F-C8A5-38F6-395B74CF1B2B}"/>
              </a:ext>
            </a:extLst>
          </p:cNvPr>
          <p:cNvSpPr txBox="1"/>
          <p:nvPr/>
        </p:nvSpPr>
        <p:spPr>
          <a:xfrm>
            <a:off x="2529966" y="2237651"/>
            <a:ext cx="3423395" cy="3169970"/>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En 2021, il y avait environ :</a:t>
            </a:r>
          </a:p>
          <a:p>
            <a:pPr>
              <a:lnSpc>
                <a:spcPct val="120000"/>
              </a:lnSpc>
            </a:pPr>
            <a:r>
              <a:rPr lang="fr-CA" sz="2400" u="none" strike="noStrike" baseline="0" dirty="0">
                <a:solidFill>
                  <a:srgbClr val="424646"/>
                </a:solidFill>
                <a:latin typeface="Raleway ExtraBold" pitchFamily="2" charset="0"/>
              </a:rPr>
              <a:t>8 425</a:t>
            </a:r>
          </a:p>
          <a:p>
            <a:pPr>
              <a:lnSpc>
                <a:spcPct val="120000"/>
              </a:lnSpc>
            </a:pPr>
            <a:r>
              <a:rPr lang="fr-CA" sz="1600" u="none" strike="noStrike" baseline="0" dirty="0">
                <a:solidFill>
                  <a:srgbClr val="424646"/>
                </a:solidFill>
                <a:latin typeface="Raleway" panose="020B0003030101060003" pitchFamily="34" charset="0"/>
              </a:rPr>
              <a:t>enfants </a:t>
            </a:r>
            <a:r>
              <a:rPr lang="fr-CA" sz="1600" b="1" dirty="0">
                <a:solidFill>
                  <a:srgbClr val="424646"/>
                </a:solidFill>
                <a:latin typeface="Raleway" panose="020B0003030101060003" pitchFamily="34" charset="0"/>
              </a:rPr>
              <a:t>immigrants</a:t>
            </a:r>
            <a:r>
              <a:rPr lang="fr-CA" sz="1600" u="none" strike="noStrike" baseline="0" dirty="0">
                <a:solidFill>
                  <a:srgbClr val="424646"/>
                </a:solidFill>
                <a:latin typeface="Raleway" panose="020B0003030101060003" pitchFamily="34" charset="0"/>
              </a:rPr>
              <a:t> de 0 à 5 ans habitant au Québec. Ce nombre représentait 1,6 % des tout-petits du Québec.</a:t>
            </a:r>
          </a:p>
          <a:p>
            <a:pPr>
              <a:lnSpc>
                <a:spcPct val="120000"/>
              </a:lnSpc>
            </a:pPr>
            <a:endParaRPr lang="fr-CA" sz="1600" u="none" strike="noStrike" baseline="0" dirty="0">
              <a:solidFill>
                <a:srgbClr val="424646"/>
              </a:solidFill>
              <a:latin typeface="Raleway" panose="020B0003030101060003" pitchFamily="34" charset="0"/>
            </a:endParaRPr>
          </a:p>
          <a:p>
            <a:pPr>
              <a:lnSpc>
                <a:spcPct val="120000"/>
              </a:lnSpc>
            </a:pPr>
            <a:r>
              <a:rPr lang="fr-CA" sz="1600" u="none" strike="noStrike" baseline="0" dirty="0">
                <a:solidFill>
                  <a:srgbClr val="424646"/>
                </a:solidFill>
                <a:latin typeface="Raleway" panose="020B0003030101060003" pitchFamily="34" charset="0"/>
              </a:rPr>
              <a:t>Le nombre d’enfants immigrants de 0 à 5 ans a baissé de 31 % par rapport à 2016.</a:t>
            </a:r>
          </a:p>
        </p:txBody>
      </p:sp>
      <p:grpSp>
        <p:nvGrpSpPr>
          <p:cNvPr id="4" name="Group 3">
            <a:extLst>
              <a:ext uri="{FF2B5EF4-FFF2-40B4-BE49-F238E27FC236}">
                <a16:creationId xmlns:a16="http://schemas.microsoft.com/office/drawing/2014/main" id="{8D8E195F-17EA-DAA8-4641-5E87071A1633}"/>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FA40614C-3C31-2CAA-1655-23E0995C6D3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B77A7C-2BDF-F02C-6A8D-D6767AB17F51}"/>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00A1D200-1B4C-4B4C-460D-1AF071583864}"/>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B9641260-F205-F830-6319-95ECE89B157D}"/>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DCE043C6-29EA-9BBE-6FDA-03B62AEBB0F8}"/>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0FE0422B-36D4-6F8E-34B0-73E08254558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18</a:t>
                  </a:fld>
                  <a:endParaRPr lang="fr-CA"/>
                </a:p>
              </p:txBody>
            </p:sp>
            <p:sp>
              <p:nvSpPr>
                <p:cNvPr id="34" name="Rectangle 33">
                  <a:extLst>
                    <a:ext uri="{FF2B5EF4-FFF2-40B4-BE49-F238E27FC236}">
                      <a16:creationId xmlns:a16="http://schemas.microsoft.com/office/drawing/2014/main" id="{B8D39631-00E5-9E45-9494-6600DFC2DFB3}"/>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136723B6-95E6-A57D-1B6E-E9CD79B3274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AB951323-788D-D504-2A77-0B87BE1B22AB}"/>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6148CB89-8B1B-2643-AE4F-E21E5D86273B}"/>
              </a:ext>
            </a:extLst>
          </p:cNvPr>
          <p:cNvSpPr txBox="1"/>
          <p:nvPr/>
        </p:nvSpPr>
        <p:spPr>
          <a:xfrm>
            <a:off x="2514296" y="5581813"/>
            <a:ext cx="6878129" cy="215444"/>
          </a:xfrm>
          <a:prstGeom prst="rect">
            <a:avLst/>
          </a:prstGeom>
          <a:noFill/>
        </p:spPr>
        <p:txBody>
          <a:bodyPr wrap="square">
            <a:spAutoFit/>
          </a:bodyPr>
          <a:lstStyle/>
          <a:p>
            <a:r>
              <a:rPr lang="fr-CA" sz="800" i="0" u="none" strike="noStrike" baseline="0" dirty="0">
                <a:solidFill>
                  <a:srgbClr val="424646"/>
                </a:solidFill>
                <a:latin typeface="Raleway" pitchFamily="2" charset="0"/>
              </a:rPr>
              <a:t>Source : STATISTIQUE CANADA. Recensements de 2021 et 2016, données adaptées par l’Institut de la statistique du Québec.</a:t>
            </a:r>
            <a:endParaRPr lang="fr-CA" sz="800" i="1" u="none" strike="noStrike" baseline="0" dirty="0">
              <a:solidFill>
                <a:srgbClr val="424646"/>
              </a:solidFill>
              <a:latin typeface="Raleway" pitchFamily="2" charset="0"/>
            </a:endParaRPr>
          </a:p>
        </p:txBody>
      </p:sp>
      <p:pic>
        <p:nvPicPr>
          <p:cNvPr id="12" name="Image 11">
            <a:extLst>
              <a:ext uri="{FF2B5EF4-FFF2-40B4-BE49-F238E27FC236}">
                <a16:creationId xmlns:a16="http://schemas.microsoft.com/office/drawing/2014/main" id="{F7BB7770-0A35-0BC2-46AB-DE41577F5E64}"/>
              </a:ext>
            </a:extLst>
          </p:cNvPr>
          <p:cNvPicPr>
            <a:picLocks noChangeAspect="1"/>
          </p:cNvPicPr>
          <p:nvPr/>
        </p:nvPicPr>
        <p:blipFill>
          <a:blip r:embed="rId6"/>
          <a:stretch>
            <a:fillRect/>
          </a:stretch>
        </p:blipFill>
        <p:spPr>
          <a:xfrm>
            <a:off x="1870047" y="2318605"/>
            <a:ext cx="647790" cy="590632"/>
          </a:xfrm>
          <a:prstGeom prst="rect">
            <a:avLst/>
          </a:prstGeom>
        </p:spPr>
      </p:pic>
      <p:pic>
        <p:nvPicPr>
          <p:cNvPr id="18" name="Image 17">
            <a:extLst>
              <a:ext uri="{FF2B5EF4-FFF2-40B4-BE49-F238E27FC236}">
                <a16:creationId xmlns:a16="http://schemas.microsoft.com/office/drawing/2014/main" id="{81DAA4CF-0981-1B57-40DC-2283F2D3B6C4}"/>
              </a:ext>
            </a:extLst>
          </p:cNvPr>
          <p:cNvPicPr>
            <a:picLocks noChangeAspect="1"/>
          </p:cNvPicPr>
          <p:nvPr/>
        </p:nvPicPr>
        <p:blipFill>
          <a:blip r:embed="rId7"/>
          <a:stretch>
            <a:fillRect/>
          </a:stretch>
        </p:blipFill>
        <p:spPr>
          <a:xfrm>
            <a:off x="6733265" y="2318605"/>
            <a:ext cx="685896" cy="657317"/>
          </a:xfrm>
          <a:prstGeom prst="rect">
            <a:avLst/>
          </a:prstGeom>
        </p:spPr>
      </p:pic>
      <p:sp>
        <p:nvSpPr>
          <p:cNvPr id="20" name="ZoneTexte 19">
            <a:extLst>
              <a:ext uri="{FF2B5EF4-FFF2-40B4-BE49-F238E27FC236}">
                <a16:creationId xmlns:a16="http://schemas.microsoft.com/office/drawing/2014/main" id="{D49312F2-D9F9-3888-454E-631953D67853}"/>
              </a:ext>
            </a:extLst>
          </p:cNvPr>
          <p:cNvSpPr txBox="1"/>
          <p:nvPr/>
        </p:nvSpPr>
        <p:spPr>
          <a:xfrm>
            <a:off x="7419161" y="2318605"/>
            <a:ext cx="4032985" cy="2012859"/>
          </a:xfrm>
          <a:prstGeom prst="rect">
            <a:avLst/>
          </a:prstGeom>
          <a:noFill/>
        </p:spPr>
        <p:txBody>
          <a:bodyPr wrap="square">
            <a:spAutoFit/>
          </a:bodyPr>
          <a:lstStyle/>
          <a:p>
            <a:r>
              <a:rPr lang="fr-CA" sz="1600" dirty="0">
                <a:solidFill>
                  <a:srgbClr val="424646"/>
                </a:solidFill>
                <a:latin typeface="Raleway" panose="020B0003030101060003" pitchFamily="34" charset="0"/>
              </a:rPr>
              <a:t>Parmi ces enfants immigrants, environ :</a:t>
            </a:r>
          </a:p>
          <a:p>
            <a:pPr>
              <a:lnSpc>
                <a:spcPct val="120000"/>
              </a:lnSpc>
            </a:pPr>
            <a:r>
              <a:rPr lang="fr-CA" sz="2400" dirty="0">
                <a:solidFill>
                  <a:srgbClr val="424646"/>
                </a:solidFill>
                <a:latin typeface="Raleway ExtraBold" pitchFamily="2" charset="0"/>
              </a:rPr>
              <a:t>1 465</a:t>
            </a:r>
          </a:p>
          <a:p>
            <a:r>
              <a:rPr lang="fr-CA" sz="1600" dirty="0">
                <a:solidFill>
                  <a:srgbClr val="424646"/>
                </a:solidFill>
                <a:latin typeface="Raleway" panose="020B0003030101060003" pitchFamily="34" charset="0"/>
              </a:rPr>
              <a:t>étaient des </a:t>
            </a:r>
            <a:r>
              <a:rPr lang="fr-CA" sz="1600" b="1" dirty="0">
                <a:solidFill>
                  <a:srgbClr val="424646"/>
                </a:solidFill>
                <a:latin typeface="Raleway" panose="020B0003030101060003" pitchFamily="34" charset="0"/>
              </a:rPr>
              <a:t>réfugiés</a:t>
            </a:r>
            <a:r>
              <a:rPr lang="fr-CA" sz="1600" dirty="0">
                <a:solidFill>
                  <a:srgbClr val="424646"/>
                </a:solidFill>
                <a:latin typeface="Raleway" panose="020B0003030101060003" pitchFamily="34" charset="0"/>
              </a:rPr>
              <a:t>.</a:t>
            </a:r>
          </a:p>
          <a:p>
            <a:endParaRPr lang="fr-CA" sz="1600" dirty="0">
              <a:solidFill>
                <a:srgbClr val="424646"/>
              </a:solidFill>
              <a:latin typeface="Raleway" panose="020B0003030101060003" pitchFamily="34" charset="0"/>
            </a:endParaRPr>
          </a:p>
          <a:p>
            <a:r>
              <a:rPr lang="fr-CA" sz="1600" dirty="0">
                <a:solidFill>
                  <a:srgbClr val="424646"/>
                </a:solidFill>
                <a:latin typeface="Raleway" panose="020B0003030101060003" pitchFamily="34" charset="0"/>
              </a:rPr>
              <a:t>Le nombre d’enfants réfugiés</a:t>
            </a:r>
          </a:p>
          <a:p>
            <a:r>
              <a:rPr lang="fr-CA" sz="1600" dirty="0">
                <a:solidFill>
                  <a:srgbClr val="424646"/>
                </a:solidFill>
                <a:latin typeface="Raleway" panose="020B0003030101060003" pitchFamily="34" charset="0"/>
              </a:rPr>
              <a:t>a augmenté de 2,8 % par rapport</a:t>
            </a:r>
          </a:p>
          <a:p>
            <a:r>
              <a:rPr lang="fr-CA" sz="1600" dirty="0">
                <a:solidFill>
                  <a:srgbClr val="424646"/>
                </a:solidFill>
                <a:latin typeface="Raleway" panose="020B0003030101060003" pitchFamily="34" charset="0"/>
              </a:rPr>
              <a:t>à 2016.</a:t>
            </a:r>
          </a:p>
        </p:txBody>
      </p:sp>
      <p:sp>
        <p:nvSpPr>
          <p:cNvPr id="21" name="Accolade fermante 20">
            <a:extLst>
              <a:ext uri="{FF2B5EF4-FFF2-40B4-BE49-F238E27FC236}">
                <a16:creationId xmlns:a16="http://schemas.microsoft.com/office/drawing/2014/main" id="{DE12744C-335A-48E0-EA7A-5C2AA0C359B4}"/>
              </a:ext>
            </a:extLst>
          </p:cNvPr>
          <p:cNvSpPr/>
          <p:nvPr/>
        </p:nvSpPr>
        <p:spPr>
          <a:xfrm>
            <a:off x="6096000" y="2318605"/>
            <a:ext cx="420303" cy="1955012"/>
          </a:xfrm>
          <a:prstGeom prst="rightBrace">
            <a:avLst/>
          </a:prstGeom>
          <a:ln>
            <a:solidFill>
              <a:srgbClr val="FFC63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Tree>
    <p:extLst>
      <p:ext uri="{BB962C8B-B14F-4D97-AF65-F5344CB8AC3E}">
        <p14:creationId xmlns:p14="http://schemas.microsoft.com/office/powerpoint/2010/main" val="232818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EECA1-0A9B-4714-8F77-2CCAD97E94F2}"/>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608A639-327B-4E30-8B07-FA43E8A9AF0B}"/>
              </a:ext>
            </a:extLst>
          </p:cNvPr>
          <p:cNvSpPr txBox="1"/>
          <p:nvPr/>
        </p:nvSpPr>
        <p:spPr>
          <a:xfrm>
            <a:off x="1967025" y="908578"/>
            <a:ext cx="5452136"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Évolution des enfants immigrants admis</a:t>
            </a:r>
          </a:p>
        </p:txBody>
      </p:sp>
      <p:sp>
        <p:nvSpPr>
          <p:cNvPr id="6" name="ZoneTexte 5">
            <a:extLst>
              <a:ext uri="{FF2B5EF4-FFF2-40B4-BE49-F238E27FC236}">
                <a16:creationId xmlns:a16="http://schemas.microsoft.com/office/drawing/2014/main" id="{232D9C77-C22D-1AF5-D62C-B31F7909D0EA}"/>
              </a:ext>
            </a:extLst>
          </p:cNvPr>
          <p:cNvSpPr txBox="1"/>
          <p:nvPr/>
        </p:nvSpPr>
        <p:spPr>
          <a:xfrm>
            <a:off x="1967024" y="1828800"/>
            <a:ext cx="4128976" cy="2726772"/>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En 2022-2023, près de </a:t>
            </a:r>
            <a:r>
              <a:rPr lang="fr-CA" sz="1600" b="1" u="none" strike="noStrike" baseline="0" dirty="0">
                <a:solidFill>
                  <a:srgbClr val="424646"/>
                </a:solidFill>
                <a:latin typeface="Raleway" panose="020B0003030101060003" pitchFamily="34" charset="0"/>
              </a:rPr>
              <a:t>3 400 immigrants de 0 à 5 ans ont été admis </a:t>
            </a:r>
            <a:r>
              <a:rPr lang="fr-CA" sz="1600" u="none" strike="noStrike" baseline="0" dirty="0">
                <a:solidFill>
                  <a:srgbClr val="424646"/>
                </a:solidFill>
                <a:latin typeface="Raleway" panose="020B0003030101060003" pitchFamily="34" charset="0"/>
              </a:rPr>
              <a:t>au Québec. </a:t>
            </a:r>
          </a:p>
          <a:p>
            <a:pPr>
              <a:lnSpc>
                <a:spcPct val="120000"/>
              </a:lnSpc>
            </a:pPr>
            <a:endParaRPr lang="fr-CA" sz="1600" dirty="0">
              <a:solidFill>
                <a:srgbClr val="424646"/>
              </a:solidFill>
              <a:latin typeface="Raleway" panose="020B0003030101060003" pitchFamily="34" charset="0"/>
            </a:endParaRPr>
          </a:p>
          <a:p>
            <a:pPr>
              <a:lnSpc>
                <a:spcPct val="120000"/>
              </a:lnSpc>
            </a:pPr>
            <a:r>
              <a:rPr lang="fr-CA" sz="1600" u="none" strike="noStrike" baseline="0" dirty="0">
                <a:solidFill>
                  <a:srgbClr val="424646"/>
                </a:solidFill>
                <a:latin typeface="Raleway" panose="020B0003030101060003" pitchFamily="34" charset="0"/>
              </a:rPr>
              <a:t>Après une diminution de l’immigration en raison de la pandémie de COVID-19, le nombre d’enfants immigrants âgés de </a:t>
            </a:r>
          </a:p>
          <a:p>
            <a:pPr>
              <a:lnSpc>
                <a:spcPct val="120000"/>
              </a:lnSpc>
            </a:pPr>
            <a:r>
              <a:rPr lang="fr-CA" sz="1600" u="none" strike="noStrike" baseline="0" dirty="0">
                <a:solidFill>
                  <a:srgbClr val="424646"/>
                </a:solidFill>
                <a:latin typeface="Raleway" panose="020B0003030101060003" pitchFamily="34" charset="0"/>
              </a:rPr>
              <a:t>0 à 5 ans admis dans la province est revenu au niveau prépandémique enregistré en 2018-2019.</a:t>
            </a:r>
          </a:p>
        </p:txBody>
      </p:sp>
      <p:grpSp>
        <p:nvGrpSpPr>
          <p:cNvPr id="4" name="Group 3">
            <a:extLst>
              <a:ext uri="{FF2B5EF4-FFF2-40B4-BE49-F238E27FC236}">
                <a16:creationId xmlns:a16="http://schemas.microsoft.com/office/drawing/2014/main" id="{130E5394-CEBA-0B82-7297-68704E505542}"/>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A03E3DC8-760C-AF16-45B3-9134339E3D3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733D760-6624-30A2-3B98-8DE0BBA44A98}"/>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1AC6C693-6B9D-E4D2-4740-A533B5EDD6EF}"/>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138B8051-FD0B-EE80-CF2A-A158D4312E89}"/>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56FCA48E-A221-1177-6ED0-188D32D4A214}"/>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FC940253-5481-5B20-9251-CED03D0DBCE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19</a:t>
                  </a:fld>
                  <a:endParaRPr lang="fr-CA"/>
                </a:p>
              </p:txBody>
            </p:sp>
            <p:sp>
              <p:nvSpPr>
                <p:cNvPr id="34" name="Rectangle 33">
                  <a:extLst>
                    <a:ext uri="{FF2B5EF4-FFF2-40B4-BE49-F238E27FC236}">
                      <a16:creationId xmlns:a16="http://schemas.microsoft.com/office/drawing/2014/main" id="{D0F1F32A-35F5-EC38-57BC-2A9800E5EE4F}"/>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FFB71A6C-6B4E-A2BC-B87A-A6216A01132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3635A21D-4961-E0DA-D937-713E52D80FA1}"/>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2CB9F99B-52DD-B7C5-373A-5C2BD75DDF42}"/>
              </a:ext>
            </a:extLst>
          </p:cNvPr>
          <p:cNvSpPr txBox="1"/>
          <p:nvPr/>
        </p:nvSpPr>
        <p:spPr>
          <a:xfrm>
            <a:off x="6884167" y="4324739"/>
            <a:ext cx="4458536" cy="461665"/>
          </a:xfrm>
          <a:prstGeom prst="rect">
            <a:avLst/>
          </a:prstGeom>
          <a:noFill/>
        </p:spPr>
        <p:txBody>
          <a:bodyPr wrap="square">
            <a:spAutoFit/>
          </a:bodyPr>
          <a:lstStyle/>
          <a:p>
            <a:r>
              <a:rPr lang="fr-CA" sz="800" i="0" u="none" strike="noStrike" baseline="0" dirty="0">
                <a:solidFill>
                  <a:srgbClr val="424646"/>
                </a:solidFill>
                <a:latin typeface="Raleway" pitchFamily="2" charset="0"/>
              </a:rPr>
              <a:t>Note : Les données de 2022-2023 sont provisoires.</a:t>
            </a:r>
          </a:p>
          <a:p>
            <a:r>
              <a:rPr lang="fr-CA" sz="800" i="0" u="none" strike="noStrike" baseline="0" dirty="0">
                <a:solidFill>
                  <a:srgbClr val="424646"/>
                </a:solidFill>
                <a:latin typeface="Raleway" pitchFamily="2" charset="0"/>
              </a:rPr>
              <a:t>Source : Statistique Canada, Estimations démographiques annuelles (février 2024), données adaptées par l’Institut de la statistique du Québec.</a:t>
            </a:r>
            <a:endParaRPr lang="fr-CA" sz="800" i="1" u="none" strike="noStrike" baseline="0" dirty="0">
              <a:solidFill>
                <a:srgbClr val="424646"/>
              </a:solidFill>
              <a:latin typeface="Raleway" pitchFamily="2" charset="0"/>
            </a:endParaRPr>
          </a:p>
        </p:txBody>
      </p:sp>
      <p:pic>
        <p:nvPicPr>
          <p:cNvPr id="7" name="Image 6">
            <a:extLst>
              <a:ext uri="{FF2B5EF4-FFF2-40B4-BE49-F238E27FC236}">
                <a16:creationId xmlns:a16="http://schemas.microsoft.com/office/drawing/2014/main" id="{BDC36562-E10F-5EEE-16DF-6FF9753ADA9B}"/>
              </a:ext>
            </a:extLst>
          </p:cNvPr>
          <p:cNvPicPr>
            <a:picLocks noChangeAspect="1"/>
          </p:cNvPicPr>
          <p:nvPr/>
        </p:nvPicPr>
        <p:blipFill>
          <a:blip r:embed="rId6"/>
          <a:stretch>
            <a:fillRect/>
          </a:stretch>
        </p:blipFill>
        <p:spPr>
          <a:xfrm>
            <a:off x="6958712" y="1905543"/>
            <a:ext cx="4383990" cy="2410511"/>
          </a:xfrm>
          <a:prstGeom prst="rect">
            <a:avLst/>
          </a:prstGeom>
        </p:spPr>
      </p:pic>
    </p:spTree>
    <p:extLst>
      <p:ext uri="{BB962C8B-B14F-4D97-AF65-F5344CB8AC3E}">
        <p14:creationId xmlns:p14="http://schemas.microsoft.com/office/powerpoint/2010/main" val="1067428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1C3955-0667-DED9-3B10-394A3B03AB50}"/>
              </a:ext>
            </a:extLst>
          </p:cNvPr>
          <p:cNvSpPr>
            <a:spLocks noGrp="1" noRot="1" noMove="1" noResize="1" noEditPoints="1" noAdjustHandles="1" noChangeArrowheads="1" noChangeShapeType="1"/>
          </p:cNvSpPr>
          <p:nvPr/>
        </p:nvSpPr>
        <p:spPr>
          <a:xfrm>
            <a:off x="0" y="0"/>
            <a:ext cx="12192000" cy="6858000"/>
          </a:xfrm>
          <a:prstGeom prst="rect">
            <a:avLst/>
          </a:prstGeom>
          <a:solidFill>
            <a:srgbClr val="D7D2C8"/>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white"/>
                </a:solidFill>
                <a:effectLst/>
                <a:uLnTx/>
                <a:uFillTx/>
                <a:latin typeface="Aptos" panose="02110004020202020204"/>
                <a:ea typeface="+mn-ea"/>
                <a:cs typeface="+mn-cs"/>
              </a:rPr>
              <a:t> </a:t>
            </a:r>
          </a:p>
        </p:txBody>
      </p:sp>
      <p:sp>
        <p:nvSpPr>
          <p:cNvPr id="4" name="ZoneTexte 3">
            <a:extLst>
              <a:ext uri="{FF2B5EF4-FFF2-40B4-BE49-F238E27FC236}">
                <a16:creationId xmlns:a16="http://schemas.microsoft.com/office/drawing/2014/main" id="{5828F00D-010A-8EFC-5C6B-BA9CEFB272CD}"/>
              </a:ext>
            </a:extLst>
          </p:cNvPr>
          <p:cNvSpPr txBox="1"/>
          <p:nvPr/>
        </p:nvSpPr>
        <p:spPr>
          <a:xfrm>
            <a:off x="1314917" y="1826334"/>
            <a:ext cx="10147594" cy="1808572"/>
          </a:xfrm>
          <a:prstGeom prst="rect">
            <a:avLst/>
          </a:prstGeom>
          <a:noFill/>
        </p:spPr>
        <p:txBody>
          <a:bodyPr wrap="square" rtlCol="0">
            <a:spAutoFit/>
          </a:bodyPr>
          <a:lstStyle/>
          <a:p>
            <a:pPr marL="0" marR="0" lvl="0" indent="0" algn="l" defTabSz="914153" rtl="0" eaLnBrk="1" fontAlgn="auto" latinLnBrk="0" hangingPunct="1">
              <a:lnSpc>
                <a:spcPts val="2360"/>
              </a:lnSpc>
              <a:spcBef>
                <a:spcPts val="0"/>
              </a:spcBef>
              <a:spcAft>
                <a:spcPts val="80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Le présent document présente des extraits du </a:t>
            </a:r>
            <a:r>
              <a:rPr kumimoji="0" lang="fr-CA" sz="1600" b="0" i="1"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Portrait 2024 – </a:t>
            </a:r>
            <a:r>
              <a:rPr lang="fr-CA" sz="1600" i="1" dirty="0">
                <a:solidFill>
                  <a:prstClr val="black"/>
                </a:solidFill>
                <a:latin typeface="Raleway" panose="020B0503030101060003" pitchFamily="34" charset="0"/>
                <a:ea typeface="Calibri" panose="020F0502020204030204" pitchFamily="34" charset="0"/>
                <a:cs typeface="Times New Roman" panose="02020603050405020304" pitchFamily="18" charset="0"/>
              </a:rPr>
              <a:t>Dans quels environnements grandissent les tout-petits au Québec ?</a:t>
            </a:r>
            <a:r>
              <a:rPr lang="fr-CA" sz="1600" dirty="0">
                <a:solidFill>
                  <a:prstClr val="black"/>
                </a:solidFill>
                <a:latin typeface="Raleway" panose="020B0503030101060003" pitchFamily="34" charset="0"/>
                <a:ea typeface="Calibri" panose="020F0502020204030204" pitchFamily="34" charset="0"/>
                <a:cs typeface="Times New Roman" panose="02020603050405020304" pitchFamily="18" charset="0"/>
              </a:rPr>
              <a:t> </a:t>
            </a:r>
            <a:endPar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endParaRPr>
          </a:p>
          <a:p>
            <a:pPr marL="0" marR="0" lvl="0" indent="0" algn="l" defTabSz="914153" rtl="0" eaLnBrk="1" fontAlgn="auto" latinLnBrk="0" hangingPunct="1">
              <a:lnSpc>
                <a:spcPts val="2360"/>
              </a:lnSpc>
              <a:spcBef>
                <a:spcPts val="0"/>
              </a:spcBef>
              <a:spcAft>
                <a:spcPts val="80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De l’information complémentaire, issue du Portrait, se trouve en commentaires de certaines diapos. </a:t>
            </a:r>
          </a:p>
          <a:p>
            <a:pPr marL="0" marR="0" lvl="0" indent="0" algn="l" defTabSz="914153" rtl="0" eaLnBrk="1" fontAlgn="auto" latinLnBrk="0" hangingPunct="1">
              <a:lnSpc>
                <a:spcPts val="2360"/>
              </a:lnSpc>
              <a:spcBef>
                <a:spcPts val="0"/>
              </a:spcBef>
              <a:spcAft>
                <a:spcPts val="80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Pour prendre connaissance de toutes les </a:t>
            </a:r>
            <a:r>
              <a:rPr kumimoji="0" lang="fr-CA" sz="16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références </a:t>
            </a:r>
            <a:r>
              <a:rPr kumimoji="0" lang="fr-CA" sz="160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et en savoir plus sur la </a:t>
            </a:r>
            <a:r>
              <a:rPr kumimoji="0" lang="fr-CA" sz="16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méthodologie</a:t>
            </a:r>
            <a:r>
              <a:rPr lang="fr-CA" sz="1600" dirty="0">
                <a:solidFill>
                  <a:prstClr val="black"/>
                </a:solidFill>
                <a:latin typeface="Raleway" panose="020B0503030101060003" pitchFamily="34" charset="0"/>
                <a:ea typeface="Calibri" panose="020F0502020204030204" pitchFamily="34" charset="0"/>
                <a:cs typeface="Times New Roman" panose="02020603050405020304" pitchFamily="18" charset="0"/>
              </a:rPr>
              <a:t> et les </a:t>
            </a:r>
            <a:r>
              <a:rPr lang="fr-CA" sz="1600" b="1" dirty="0">
                <a:solidFill>
                  <a:prstClr val="black"/>
                </a:solidFill>
                <a:latin typeface="Raleway" panose="020B0503030101060003" pitchFamily="34" charset="0"/>
                <a:ea typeface="Calibri" panose="020F0502020204030204" pitchFamily="34" charset="0"/>
                <a:cs typeface="Times New Roman" panose="02020603050405020304" pitchFamily="18" charset="0"/>
              </a:rPr>
              <a:t>pistes de solution</a:t>
            </a:r>
            <a:r>
              <a:rPr lang="fr-CA" sz="1600" dirty="0">
                <a:solidFill>
                  <a:prstClr val="black"/>
                </a:solidFill>
                <a:latin typeface="Raleway" panose="020B0503030101060003" pitchFamily="34" charset="0"/>
                <a:ea typeface="Calibri" panose="020F0502020204030204" pitchFamily="34" charset="0"/>
                <a:cs typeface="Times New Roman" panose="02020603050405020304" pitchFamily="18" charset="0"/>
              </a:rPr>
              <a:t>, </a:t>
            </a: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consultez le </a:t>
            </a: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hlinkClick r:id="rId2"/>
              </a:rPr>
              <a:t>Portrait complet</a:t>
            </a: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 </a:t>
            </a:r>
          </a:p>
        </p:txBody>
      </p:sp>
      <p:sp>
        <p:nvSpPr>
          <p:cNvPr id="5" name="ZoneTexte 4">
            <a:extLst>
              <a:ext uri="{FF2B5EF4-FFF2-40B4-BE49-F238E27FC236}">
                <a16:creationId xmlns:a16="http://schemas.microsoft.com/office/drawing/2014/main" id="{F7BA4B30-26B1-E5F9-CD72-3A9221384A00}"/>
              </a:ext>
            </a:extLst>
          </p:cNvPr>
          <p:cNvSpPr txBox="1"/>
          <p:nvPr/>
        </p:nvSpPr>
        <p:spPr>
          <a:xfrm>
            <a:off x="1296384" y="4001915"/>
            <a:ext cx="10166127" cy="1754839"/>
          </a:xfrm>
          <a:prstGeom prst="rect">
            <a:avLst/>
          </a:prstGeom>
          <a:noFill/>
        </p:spPr>
        <p:txBody>
          <a:bodyPr wrap="square">
            <a:spAutoFit/>
          </a:bodyPr>
          <a:lstStyle/>
          <a:p>
            <a:pPr marL="0" marR="0" lvl="0" indent="0" algn="l" defTabSz="914153" rtl="0" eaLnBrk="1" fontAlgn="auto" latinLnBrk="0" hangingPunct="1">
              <a:lnSpc>
                <a:spcPts val="2560"/>
              </a:lnSpc>
              <a:spcBef>
                <a:spcPts val="400"/>
              </a:spcBef>
              <a:spcAft>
                <a:spcPts val="40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Raleway" pitchFamily="2" charset="0"/>
                <a:ea typeface="+mn-ea"/>
                <a:cs typeface="+mn-cs"/>
              </a:rPr>
              <a:t>Il est permis de consulter, de télécharger, d’imprimer et de communiquer à des fins purement </a:t>
            </a:r>
            <a:r>
              <a:rPr kumimoji="0" lang="fr-CA" sz="1600" b="1" i="0" u="none" strike="noStrike" kern="1200" cap="none" spc="0" normalizeH="0" baseline="0" noProof="0" dirty="0">
                <a:ln>
                  <a:noFill/>
                </a:ln>
                <a:solidFill>
                  <a:srgbClr val="000000"/>
                </a:solidFill>
                <a:effectLst/>
                <a:uLnTx/>
                <a:uFillTx/>
                <a:latin typeface="Raleway" pitchFamily="2" charset="0"/>
                <a:ea typeface="+mn-ea"/>
                <a:cs typeface="+mn-cs"/>
              </a:rPr>
              <a:t>informatives</a:t>
            </a:r>
            <a:r>
              <a:rPr kumimoji="0" lang="fr-CA" sz="1600" b="0" i="0" u="none" strike="noStrike" kern="1200" cap="none" spc="0" normalizeH="0" baseline="0" noProof="0" dirty="0">
                <a:ln>
                  <a:noFill/>
                </a:ln>
                <a:solidFill>
                  <a:srgbClr val="000000"/>
                </a:solidFill>
                <a:effectLst/>
                <a:uLnTx/>
                <a:uFillTx/>
                <a:latin typeface="Raleway" pitchFamily="2" charset="0"/>
                <a:ea typeface="+mn-ea"/>
                <a:cs typeface="+mn-cs"/>
              </a:rPr>
              <a:t> et non commerciales tout extrait de cette présentation PowerPoint, pourvu </a:t>
            </a:r>
            <a:br>
              <a:rPr kumimoji="0" lang="fr-CA" sz="1600" b="0" i="0" u="none" strike="noStrike" kern="1200" cap="none" spc="0" normalizeH="0" baseline="0" noProof="0" dirty="0">
                <a:ln>
                  <a:noFill/>
                </a:ln>
                <a:solidFill>
                  <a:srgbClr val="000000"/>
                </a:solidFill>
                <a:effectLst/>
                <a:uLnTx/>
                <a:uFillTx/>
                <a:latin typeface="Raleway" pitchFamily="2" charset="0"/>
                <a:ea typeface="+mn-ea"/>
                <a:cs typeface="+mn-cs"/>
              </a:rPr>
            </a:br>
            <a:r>
              <a:rPr kumimoji="0" lang="fr-CA" sz="1600" b="0" i="0" u="none" strike="noStrike" kern="1200" cap="none" spc="0" normalizeH="0" baseline="0" noProof="0" dirty="0">
                <a:ln>
                  <a:noFill/>
                </a:ln>
                <a:solidFill>
                  <a:srgbClr val="000000"/>
                </a:solidFill>
                <a:effectLst/>
                <a:uLnTx/>
                <a:uFillTx/>
                <a:latin typeface="Raleway" pitchFamily="2" charset="0"/>
                <a:ea typeface="+mn-ea"/>
                <a:cs typeface="+mn-cs"/>
              </a:rPr>
              <a:t>qu’aucune modification n’y soit apportée et que la provenance soit indiquée par la mention </a:t>
            </a:r>
            <a:br>
              <a:rPr kumimoji="0" lang="fr-CA" sz="1600" b="0" i="0" u="none" strike="noStrike" kern="1200" cap="none" spc="0" normalizeH="0" baseline="0" noProof="0" dirty="0">
                <a:ln>
                  <a:noFill/>
                </a:ln>
                <a:solidFill>
                  <a:srgbClr val="000000"/>
                </a:solidFill>
                <a:effectLst/>
                <a:uLnTx/>
                <a:uFillTx/>
                <a:latin typeface="Raleway" pitchFamily="2" charset="0"/>
                <a:ea typeface="+mn-ea"/>
                <a:cs typeface="+mn-cs"/>
              </a:rPr>
            </a:br>
            <a:r>
              <a:rPr kumimoji="0" lang="fr-CA" sz="1600" b="0" i="0" u="none" strike="noStrike" kern="1200" cap="none" spc="0" normalizeH="0" baseline="0" noProof="0" dirty="0">
                <a:ln>
                  <a:noFill/>
                </a:ln>
                <a:solidFill>
                  <a:srgbClr val="000000"/>
                </a:solidFill>
                <a:effectLst/>
                <a:uLnTx/>
                <a:uFillTx/>
                <a:latin typeface="Raleway" pitchFamily="2" charset="0"/>
                <a:ea typeface="+mn-ea"/>
                <a:cs typeface="+mn-cs"/>
              </a:rPr>
              <a:t>« </a:t>
            </a:r>
            <a:r>
              <a:rPr kumimoji="0" lang="fr-CA" sz="1600" b="1" i="0" u="none" strike="noStrike" kern="1200" cap="none" spc="0" normalizeH="0" baseline="0" noProof="0" dirty="0">
                <a:ln>
                  <a:noFill/>
                </a:ln>
                <a:solidFill>
                  <a:srgbClr val="000000"/>
                </a:solidFill>
                <a:effectLst/>
                <a:uLnTx/>
                <a:uFillTx/>
                <a:latin typeface="Raleway" pitchFamily="2" charset="0"/>
                <a:ea typeface="+mn-ea"/>
                <a:cs typeface="+mn-cs"/>
              </a:rPr>
              <a:t>Source : Observatoire des tout-petits </a:t>
            </a:r>
            <a:r>
              <a:rPr kumimoji="0" lang="fr-CA" sz="1600" b="0" i="0" u="none" strike="noStrike" kern="1200" cap="none" spc="0" normalizeH="0" baseline="0" noProof="0" dirty="0">
                <a:ln>
                  <a:noFill/>
                </a:ln>
                <a:solidFill>
                  <a:srgbClr val="000000"/>
                </a:solidFill>
                <a:effectLst/>
                <a:uLnTx/>
                <a:uFillTx/>
                <a:latin typeface="Raleway" pitchFamily="2" charset="0"/>
                <a:ea typeface="+mn-ea"/>
                <a:cs typeface="+mn-cs"/>
              </a:rPr>
              <a:t>».</a:t>
            </a:r>
          </a:p>
          <a:p>
            <a:pPr marL="0" marR="0" lvl="0" indent="0" algn="l" defTabSz="914153" rtl="0" eaLnBrk="1" fontAlgn="auto" latinLnBrk="0" hangingPunct="1">
              <a:lnSpc>
                <a:spcPct val="107000"/>
              </a:lnSpc>
              <a:spcBef>
                <a:spcPts val="0"/>
              </a:spcBef>
              <a:spcAft>
                <a:spcPts val="80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Raleway" pitchFamily="2" charset="0"/>
              <a:ea typeface="+mn-ea"/>
              <a:cs typeface="+mn-cs"/>
            </a:endParaRPr>
          </a:p>
        </p:txBody>
      </p:sp>
      <p:grpSp>
        <p:nvGrpSpPr>
          <p:cNvPr id="3" name="Group 2">
            <a:extLst>
              <a:ext uri="{FF2B5EF4-FFF2-40B4-BE49-F238E27FC236}">
                <a16:creationId xmlns:a16="http://schemas.microsoft.com/office/drawing/2014/main" id="{85C4F991-FDCD-F659-8D65-D4C86DCFF49C}"/>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E4D7AF95-4885-35D1-3E1A-4DDE7CF05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37ECD25D-D04C-7999-68F0-C8184F0615D9}"/>
                </a:ext>
              </a:extLst>
            </p:cNvPr>
            <p:cNvSpPr txBox="1"/>
            <p:nvPr/>
          </p:nvSpPr>
          <p:spPr>
            <a:xfrm>
              <a:off x="9074615" y="6234304"/>
              <a:ext cx="2209259"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a:ln>
                    <a:noFill/>
                  </a:ln>
                  <a:solidFill>
                    <a:srgbClr val="434747"/>
                  </a:solidFill>
                  <a:effectLst/>
                  <a:uLnTx/>
                  <a:uFillTx/>
                  <a:latin typeface="Raleway" panose="020B0003030101060003" pitchFamily="34" charset="0"/>
                  <a:ea typeface="+mn-ea"/>
                  <a:cs typeface="+mn-cs"/>
                </a:rPr>
                <a:t>© </a:t>
              </a:r>
              <a:r>
                <a:rPr kumimoji="0" lang="fr-CA" sz="800" b="0" i="0" u="none" strike="noStrike" kern="1200" cap="none" spc="0" normalizeH="0" baseline="0" noProof="0">
                  <a:ln>
                    <a:noFill/>
                  </a:ln>
                  <a:solidFill>
                    <a:srgbClr val="434747"/>
                  </a:solidFill>
                  <a:effectLst/>
                  <a:uLnTx/>
                  <a:uFillTx/>
                  <a:latin typeface="Raleway" panose="020B0003030101060003" pitchFamily="34" charset="0"/>
                  <a:ea typeface="+mn-ea"/>
                  <a:cs typeface="+mn-cs"/>
                </a:rPr>
                <a:t>Fondation Lucie et André Chagnon   |  </a:t>
              </a:r>
              <a:r>
                <a:rPr kumimoji="0" lang="fr-CA" sz="1100" b="0" i="0" u="none" strike="noStrike" kern="1200" cap="none" spc="0" normalizeH="0" baseline="0" noProof="0">
                  <a:ln>
                    <a:noFill/>
                  </a:ln>
                  <a:solidFill>
                    <a:srgbClr val="434747"/>
                  </a:solidFill>
                  <a:effectLst/>
                  <a:uLnTx/>
                  <a:uFillTx/>
                  <a:latin typeface="Raleway" panose="020B0503030101060003" pitchFamily="34" charset="77"/>
                  <a:ea typeface="+mn-ea"/>
                  <a:cs typeface="+mn-cs"/>
                </a:rPr>
                <a:t> </a:t>
              </a:r>
              <a:fld id="{A83A4952-BF45-1E46-BC37-6A89CB4D4705}" type="slidenum">
                <a:rPr kumimoji="0" lang="fr-CA" sz="1100" b="0" i="0" u="none" strike="noStrike" kern="1200" cap="none" spc="0" normalizeH="0" baseline="0" noProof="0">
                  <a:ln>
                    <a:noFill/>
                  </a:ln>
                  <a:solidFill>
                    <a:srgbClr val="434747"/>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CA" sz="1100" b="0" i="0" u="none" strike="noStrike" kern="1200" cap="none" spc="0" normalizeH="0" baseline="0" noProof="0">
                <a:ln>
                  <a:noFill/>
                </a:ln>
                <a:solidFill>
                  <a:srgbClr val="434747"/>
                </a:solidFill>
                <a:effectLst/>
                <a:uLnTx/>
                <a:uFillTx/>
                <a:latin typeface="Raleway" panose="020B0503030101060003" pitchFamily="34" charset="77"/>
                <a:ea typeface="+mn-ea"/>
                <a:cs typeface="+mn-cs"/>
              </a:endParaRPr>
            </a:p>
          </p:txBody>
        </p:sp>
      </p:grpSp>
    </p:spTree>
    <p:extLst>
      <p:ext uri="{BB962C8B-B14F-4D97-AF65-F5344CB8AC3E}">
        <p14:creationId xmlns:p14="http://schemas.microsoft.com/office/powerpoint/2010/main" val="1227187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7D664-3624-ED91-82D7-1EACE5B1FEBB}"/>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81911F93-CC50-C601-2E6E-EDAEC3FDA022}"/>
              </a:ext>
            </a:extLst>
          </p:cNvPr>
          <p:cNvSpPr txBox="1"/>
          <p:nvPr/>
        </p:nvSpPr>
        <p:spPr>
          <a:xfrm>
            <a:off x="1967025" y="908578"/>
            <a:ext cx="5452136"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Scolarité des mères et des pères</a:t>
            </a:r>
          </a:p>
        </p:txBody>
      </p:sp>
      <p:sp>
        <p:nvSpPr>
          <p:cNvPr id="6" name="ZoneTexte 5">
            <a:extLst>
              <a:ext uri="{FF2B5EF4-FFF2-40B4-BE49-F238E27FC236}">
                <a16:creationId xmlns:a16="http://schemas.microsoft.com/office/drawing/2014/main" id="{F477AEA7-A32B-D8B4-F358-0F65ECA44BE6}"/>
              </a:ext>
            </a:extLst>
          </p:cNvPr>
          <p:cNvSpPr txBox="1"/>
          <p:nvPr/>
        </p:nvSpPr>
        <p:spPr>
          <a:xfrm>
            <a:off x="1991865" y="1828800"/>
            <a:ext cx="2701228" cy="2431307"/>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En 2021, les mères étaient proportionnellement plus nombreuses que les pères à détenir un diplôme de niveau universitaire et moins nombreuses que ceux-ci à n’avoir obtenu aucun diplôme. </a:t>
            </a:r>
          </a:p>
        </p:txBody>
      </p:sp>
      <p:grpSp>
        <p:nvGrpSpPr>
          <p:cNvPr id="4" name="Group 3">
            <a:extLst>
              <a:ext uri="{FF2B5EF4-FFF2-40B4-BE49-F238E27FC236}">
                <a16:creationId xmlns:a16="http://schemas.microsoft.com/office/drawing/2014/main" id="{CD9D3D27-1DD0-4006-0CA1-A9415850C3BC}"/>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8EE6949A-E7A5-836C-F45A-36CBCFE684C2}"/>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62FAC71-754E-00E7-5737-6C2736874F0C}"/>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3D8D27E1-C27D-1373-5D00-B9025BC51FFC}"/>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B788D6C8-2184-45AE-4D26-3BC93E05EA7A}"/>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D8023E9A-1B4F-1FD0-CDF5-246730A381F0}"/>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4948A9E5-A1F4-C431-7F38-6501921A6248}"/>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20</a:t>
                  </a:fld>
                  <a:endParaRPr lang="fr-CA"/>
                </a:p>
              </p:txBody>
            </p:sp>
            <p:sp>
              <p:nvSpPr>
                <p:cNvPr id="34" name="Rectangle 33">
                  <a:extLst>
                    <a:ext uri="{FF2B5EF4-FFF2-40B4-BE49-F238E27FC236}">
                      <a16:creationId xmlns:a16="http://schemas.microsoft.com/office/drawing/2014/main" id="{1314F108-B836-B59A-040D-909F2599E262}"/>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9667835E-8D0B-FBE1-6FCA-C5E5C1E17F3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14ABC76D-292D-BA51-9B94-9EEBEFD1A81B}"/>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ACACF430-25C0-303B-30A2-2AA4FA9B3F94}"/>
              </a:ext>
            </a:extLst>
          </p:cNvPr>
          <p:cNvSpPr txBox="1"/>
          <p:nvPr/>
        </p:nvSpPr>
        <p:spPr>
          <a:xfrm>
            <a:off x="5189893" y="5133103"/>
            <a:ext cx="6207996" cy="707886"/>
          </a:xfrm>
          <a:prstGeom prst="rect">
            <a:avLst/>
          </a:prstGeom>
          <a:noFill/>
        </p:spPr>
        <p:txBody>
          <a:bodyPr wrap="square">
            <a:spAutoFit/>
          </a:bodyPr>
          <a:lstStyle/>
          <a:p>
            <a:r>
              <a:rPr lang="fr-CA" sz="800" i="0" u="none" strike="noStrike" baseline="0" dirty="0">
                <a:solidFill>
                  <a:srgbClr val="424646"/>
                </a:solidFill>
                <a:latin typeface="Raleway" pitchFamily="2" charset="0"/>
              </a:rPr>
              <a:t>* La mère, le parent seul de genre féminin ou le parent 1 dans un couple de même genre (genre féminin). Les enfants ayant deux parents de même genre (genre masculin) et les enfants ayant un parent seul de genre masculin sont exclus.</a:t>
            </a:r>
          </a:p>
          <a:p>
            <a:r>
              <a:rPr lang="fr-CA" sz="800" i="0" u="none" strike="noStrike" baseline="0" dirty="0">
                <a:solidFill>
                  <a:srgbClr val="424646"/>
                </a:solidFill>
                <a:latin typeface="Raleway" pitchFamily="2" charset="0"/>
              </a:rPr>
              <a:t>** Le père, le parent seul de genre masculin ou le parent 1 dans un couple de même genre (genre masculin). Les enfants ayant deux parents de même genre (genre féminin) et les enfants ayant un parent seul de genre féminin sont exclus.</a:t>
            </a:r>
          </a:p>
          <a:p>
            <a:r>
              <a:rPr lang="fr-CA" sz="800" i="0" u="none" strike="noStrike" baseline="0" dirty="0">
                <a:solidFill>
                  <a:srgbClr val="424646"/>
                </a:solidFill>
                <a:latin typeface="Raleway" pitchFamily="2" charset="0"/>
              </a:rPr>
              <a:t>Source : Statistique Canada, Recensement de 2021, données adaptées par l’Institut de la statistique du Québec.</a:t>
            </a:r>
            <a:endParaRPr lang="fr-CA" sz="800" i="1" u="none" strike="noStrike" baseline="0" dirty="0">
              <a:solidFill>
                <a:srgbClr val="424646"/>
              </a:solidFill>
              <a:latin typeface="Raleway" pitchFamily="2" charset="0"/>
            </a:endParaRPr>
          </a:p>
        </p:txBody>
      </p:sp>
      <p:pic>
        <p:nvPicPr>
          <p:cNvPr id="12" name="Image 11">
            <a:extLst>
              <a:ext uri="{FF2B5EF4-FFF2-40B4-BE49-F238E27FC236}">
                <a16:creationId xmlns:a16="http://schemas.microsoft.com/office/drawing/2014/main" id="{E27702CF-0A94-BFD0-A9AD-2E75E24A4CE2}"/>
              </a:ext>
            </a:extLst>
          </p:cNvPr>
          <p:cNvPicPr>
            <a:picLocks noChangeAspect="1"/>
          </p:cNvPicPr>
          <p:nvPr/>
        </p:nvPicPr>
        <p:blipFill>
          <a:blip r:embed="rId6"/>
          <a:stretch>
            <a:fillRect/>
          </a:stretch>
        </p:blipFill>
        <p:spPr>
          <a:xfrm>
            <a:off x="5272459" y="1889377"/>
            <a:ext cx="6125430" cy="3172268"/>
          </a:xfrm>
          <a:prstGeom prst="rect">
            <a:avLst/>
          </a:prstGeom>
        </p:spPr>
      </p:pic>
    </p:spTree>
    <p:extLst>
      <p:ext uri="{BB962C8B-B14F-4D97-AF65-F5344CB8AC3E}">
        <p14:creationId xmlns:p14="http://schemas.microsoft.com/office/powerpoint/2010/main" val="1105448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F8887-6D01-19FA-1ADC-445AD2F7F348}"/>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7DB4ED9F-0CFC-588D-D913-57ACB509BD7E}"/>
              </a:ext>
            </a:extLst>
          </p:cNvPr>
          <p:cNvSpPr txBox="1"/>
          <p:nvPr/>
        </p:nvSpPr>
        <p:spPr>
          <a:xfrm>
            <a:off x="1967025" y="908578"/>
            <a:ext cx="5452136"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Scolarité des mères à la naissance</a:t>
            </a:r>
          </a:p>
        </p:txBody>
      </p:sp>
      <p:sp>
        <p:nvSpPr>
          <p:cNvPr id="6" name="ZoneTexte 5">
            <a:extLst>
              <a:ext uri="{FF2B5EF4-FFF2-40B4-BE49-F238E27FC236}">
                <a16:creationId xmlns:a16="http://schemas.microsoft.com/office/drawing/2014/main" id="{88E291FC-E491-7A2B-AF4E-97C04B7B13E2}"/>
              </a:ext>
            </a:extLst>
          </p:cNvPr>
          <p:cNvSpPr txBox="1"/>
          <p:nvPr/>
        </p:nvSpPr>
        <p:spPr>
          <a:xfrm>
            <a:off x="1991864" y="1828800"/>
            <a:ext cx="4208911" cy="2726772"/>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La proportion de </a:t>
            </a:r>
            <a:r>
              <a:rPr lang="fr-CA" sz="1600" b="1" dirty="0">
                <a:solidFill>
                  <a:srgbClr val="424646"/>
                </a:solidFill>
                <a:latin typeface="Raleway" panose="020B0003030101060003" pitchFamily="34" charset="0"/>
              </a:rPr>
              <a:t>bébés</a:t>
            </a:r>
            <a:r>
              <a:rPr lang="fr-CA" sz="1600" u="none" strike="noStrike" baseline="0" dirty="0">
                <a:solidFill>
                  <a:srgbClr val="424646"/>
                </a:solidFill>
                <a:latin typeface="Raleway" panose="020B0003030101060003" pitchFamily="34" charset="0"/>
              </a:rPr>
              <a:t> </a:t>
            </a:r>
            <a:r>
              <a:rPr lang="fr-CA" sz="1600" b="1" u="none" strike="noStrike" baseline="0" dirty="0">
                <a:solidFill>
                  <a:srgbClr val="424646"/>
                </a:solidFill>
                <a:latin typeface="Raleway" panose="020B0003030101060003" pitchFamily="34" charset="0"/>
              </a:rPr>
              <a:t>nés d’une mère qui n’a pas terminé ses études secondaires a diminué</a:t>
            </a:r>
            <a:r>
              <a:rPr lang="fr-CA" sz="1600" u="none" strike="noStrike" baseline="0" dirty="0">
                <a:solidFill>
                  <a:srgbClr val="424646"/>
                </a:solidFill>
                <a:latin typeface="Raleway" panose="020B0003030101060003" pitchFamily="34" charset="0"/>
              </a:rPr>
              <a:t> de 2008 à 2023, passant de 7,9 % à 4,0 %. </a:t>
            </a:r>
          </a:p>
          <a:p>
            <a:pPr>
              <a:lnSpc>
                <a:spcPct val="120000"/>
              </a:lnSpc>
            </a:pPr>
            <a:endParaRPr lang="fr-CA" sz="1600" dirty="0">
              <a:solidFill>
                <a:srgbClr val="424646"/>
              </a:solidFill>
              <a:latin typeface="Raleway" panose="020B0003030101060003" pitchFamily="34" charset="0"/>
            </a:endParaRPr>
          </a:p>
          <a:p>
            <a:pPr>
              <a:lnSpc>
                <a:spcPct val="120000"/>
              </a:lnSpc>
            </a:pPr>
            <a:r>
              <a:rPr lang="fr-CA" sz="1600" u="none" strike="noStrike" baseline="0" dirty="0">
                <a:solidFill>
                  <a:srgbClr val="424646"/>
                </a:solidFill>
                <a:latin typeface="Raleway" panose="020B0003030101060003" pitchFamily="34" charset="0"/>
              </a:rPr>
              <a:t>La proportion de bébés </a:t>
            </a:r>
            <a:r>
              <a:rPr lang="fr-CA" sz="1600" b="1" u="none" strike="noStrike" baseline="0" dirty="0">
                <a:solidFill>
                  <a:srgbClr val="424646"/>
                </a:solidFill>
                <a:latin typeface="Raleway" panose="020B0003030101060003" pitchFamily="34" charset="0"/>
              </a:rPr>
              <a:t>nés d’une mère dont le plus haut diplôme obtenu est de niveau secondaire a également diminué </a:t>
            </a:r>
            <a:r>
              <a:rPr lang="fr-CA" sz="1600" u="none" strike="noStrike" baseline="0" dirty="0">
                <a:solidFill>
                  <a:srgbClr val="424646"/>
                </a:solidFill>
                <a:latin typeface="Raleway" panose="020B0003030101060003" pitchFamily="34" charset="0"/>
              </a:rPr>
              <a:t>de 2008 à 2023, passant de 29,5 % à 24,7 %.</a:t>
            </a:r>
          </a:p>
        </p:txBody>
      </p:sp>
      <p:grpSp>
        <p:nvGrpSpPr>
          <p:cNvPr id="4" name="Group 3">
            <a:extLst>
              <a:ext uri="{FF2B5EF4-FFF2-40B4-BE49-F238E27FC236}">
                <a16:creationId xmlns:a16="http://schemas.microsoft.com/office/drawing/2014/main" id="{BE6C6719-2443-8A03-1690-9620819BA15F}"/>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EB63C56F-02FE-5155-11B7-AAB7207633D1}"/>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B876971-7494-9D04-3CA0-706C20B52866}"/>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D42161B4-D4DA-CBAA-F57E-41B66D828436}"/>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13FD53E3-81E1-7A75-685B-0780067288CE}"/>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F4963C0B-4F9B-D1E8-9954-CF945704AE4B}"/>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3A6DDDA4-F977-32E5-3192-DC2333D0715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21</a:t>
                  </a:fld>
                  <a:endParaRPr lang="fr-CA"/>
                </a:p>
              </p:txBody>
            </p:sp>
            <p:sp>
              <p:nvSpPr>
                <p:cNvPr id="34" name="Rectangle 33">
                  <a:extLst>
                    <a:ext uri="{FF2B5EF4-FFF2-40B4-BE49-F238E27FC236}">
                      <a16:creationId xmlns:a16="http://schemas.microsoft.com/office/drawing/2014/main" id="{BC97A4C6-D257-19B4-EB52-9965B91FBD04}"/>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73B64B09-FD44-E3DD-FB7E-6F31C59C5C0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180C3AED-F3BF-4F4C-8277-83ECCD792FB5}"/>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9E9E14D0-E70E-DFE3-2EC3-B69A771CB8C5}"/>
              </a:ext>
            </a:extLst>
          </p:cNvPr>
          <p:cNvSpPr txBox="1"/>
          <p:nvPr/>
        </p:nvSpPr>
        <p:spPr>
          <a:xfrm>
            <a:off x="6476360" y="5075329"/>
            <a:ext cx="4856488" cy="338554"/>
          </a:xfrm>
          <a:prstGeom prst="rect">
            <a:avLst/>
          </a:prstGeom>
          <a:noFill/>
        </p:spPr>
        <p:txBody>
          <a:bodyPr wrap="square">
            <a:spAutoFit/>
          </a:bodyPr>
          <a:lstStyle/>
          <a:p>
            <a:r>
              <a:rPr lang="fr-CA" sz="800" i="0" u="none" strike="noStrike" baseline="0" dirty="0">
                <a:solidFill>
                  <a:srgbClr val="424646"/>
                </a:solidFill>
                <a:latin typeface="Raleway" pitchFamily="2" charset="0"/>
              </a:rPr>
              <a:t>Note : Les données de 2023 sont provisoires.</a:t>
            </a:r>
          </a:p>
          <a:p>
            <a:r>
              <a:rPr lang="fr-CA" sz="800" i="0" u="none" strike="noStrike" baseline="0" dirty="0">
                <a:solidFill>
                  <a:srgbClr val="424646"/>
                </a:solidFill>
                <a:latin typeface="Raleway" pitchFamily="2" charset="0"/>
              </a:rPr>
              <a:t>Source : Institut de la statistique du Québec, Registre des événements démographiques.</a:t>
            </a:r>
            <a:endParaRPr lang="fr-CA" sz="800" i="1" u="none" strike="noStrike" baseline="0" dirty="0">
              <a:solidFill>
                <a:srgbClr val="424646"/>
              </a:solidFill>
              <a:latin typeface="Raleway" pitchFamily="2" charset="0"/>
            </a:endParaRPr>
          </a:p>
        </p:txBody>
      </p:sp>
      <p:pic>
        <p:nvPicPr>
          <p:cNvPr id="7" name="Image 6">
            <a:extLst>
              <a:ext uri="{FF2B5EF4-FFF2-40B4-BE49-F238E27FC236}">
                <a16:creationId xmlns:a16="http://schemas.microsoft.com/office/drawing/2014/main" id="{FB485268-4D5A-3790-68E3-602E431144D4}"/>
              </a:ext>
            </a:extLst>
          </p:cNvPr>
          <p:cNvPicPr>
            <a:picLocks noChangeAspect="1"/>
          </p:cNvPicPr>
          <p:nvPr/>
        </p:nvPicPr>
        <p:blipFill>
          <a:blip r:embed="rId6"/>
          <a:stretch>
            <a:fillRect/>
          </a:stretch>
        </p:blipFill>
        <p:spPr>
          <a:xfrm>
            <a:off x="6541401" y="1797439"/>
            <a:ext cx="4417237" cy="3263122"/>
          </a:xfrm>
          <a:prstGeom prst="rect">
            <a:avLst/>
          </a:prstGeom>
        </p:spPr>
      </p:pic>
    </p:spTree>
    <p:extLst>
      <p:ext uri="{BB962C8B-B14F-4D97-AF65-F5344CB8AC3E}">
        <p14:creationId xmlns:p14="http://schemas.microsoft.com/office/powerpoint/2010/main" val="761349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FC9F7-A430-0F49-3712-AE21589FF6F4}"/>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7688B83B-67C0-F1CC-54DE-561993308E5E}"/>
              </a:ext>
            </a:extLst>
          </p:cNvPr>
          <p:cNvSpPr txBox="1"/>
          <p:nvPr/>
        </p:nvSpPr>
        <p:spPr>
          <a:xfrm>
            <a:off x="1967025" y="908578"/>
            <a:ext cx="5452136"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Situation d’emploi</a:t>
            </a:r>
          </a:p>
        </p:txBody>
      </p:sp>
      <p:sp>
        <p:nvSpPr>
          <p:cNvPr id="6" name="ZoneTexte 5">
            <a:extLst>
              <a:ext uri="{FF2B5EF4-FFF2-40B4-BE49-F238E27FC236}">
                <a16:creationId xmlns:a16="http://schemas.microsoft.com/office/drawing/2014/main" id="{2F9FE89D-D53B-29E2-B3E1-E809FF325532}"/>
              </a:ext>
            </a:extLst>
          </p:cNvPr>
          <p:cNvSpPr txBox="1"/>
          <p:nvPr/>
        </p:nvSpPr>
        <p:spPr>
          <a:xfrm>
            <a:off x="1991864" y="1828800"/>
            <a:ext cx="4226056" cy="1249445"/>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La majorité des familles (71,0 %) avec au moins un tout-petit comptait </a:t>
            </a:r>
            <a:r>
              <a:rPr lang="fr-CA" sz="1600" dirty="0">
                <a:solidFill>
                  <a:srgbClr val="424646"/>
                </a:solidFill>
                <a:latin typeface="Raleway" panose="020B0003030101060003" pitchFamily="34" charset="0"/>
              </a:rPr>
              <a:t>deux parents </a:t>
            </a:r>
            <a:r>
              <a:rPr lang="fr-CA" sz="1600" u="none" strike="noStrike" baseline="0" dirty="0">
                <a:solidFill>
                  <a:srgbClr val="424646"/>
                </a:solidFill>
                <a:latin typeface="Raleway" panose="020B0003030101060003" pitchFamily="34" charset="0"/>
              </a:rPr>
              <a:t>(ou le parent seul) qui travaillaient</a:t>
            </a:r>
          </a:p>
          <a:p>
            <a:pPr>
              <a:lnSpc>
                <a:spcPct val="120000"/>
              </a:lnSpc>
            </a:pPr>
            <a:r>
              <a:rPr lang="fr-CA" sz="1600" u="none" strike="noStrike" baseline="0" dirty="0">
                <a:solidFill>
                  <a:srgbClr val="424646"/>
                </a:solidFill>
                <a:latin typeface="Raleway" panose="020B0003030101060003" pitchFamily="34" charset="0"/>
              </a:rPr>
              <a:t>en 2021.</a:t>
            </a:r>
          </a:p>
        </p:txBody>
      </p:sp>
      <p:grpSp>
        <p:nvGrpSpPr>
          <p:cNvPr id="4" name="Group 3">
            <a:extLst>
              <a:ext uri="{FF2B5EF4-FFF2-40B4-BE49-F238E27FC236}">
                <a16:creationId xmlns:a16="http://schemas.microsoft.com/office/drawing/2014/main" id="{0FF4AE5F-4932-147E-1F50-861C271BC67B}"/>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34DD7EF4-21F0-489F-EFA3-E4495E65746D}"/>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C7E58DE-404D-C529-E034-E6CAE8AF0ED6}"/>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B7DB7ACF-12D1-CACD-0340-3D8941E43DF9}"/>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78B599FE-A8D1-62AD-25A3-AA30F1CBD43E}"/>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2E9E9285-A9B5-70F3-CD93-A9218B3DF899}"/>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0C270F08-0CA3-E2D2-0775-DEBC97636683}"/>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22</a:t>
                  </a:fld>
                  <a:endParaRPr lang="fr-CA"/>
                </a:p>
              </p:txBody>
            </p:sp>
            <p:sp>
              <p:nvSpPr>
                <p:cNvPr id="34" name="Rectangle 33">
                  <a:extLst>
                    <a:ext uri="{FF2B5EF4-FFF2-40B4-BE49-F238E27FC236}">
                      <a16:creationId xmlns:a16="http://schemas.microsoft.com/office/drawing/2014/main" id="{C00700ED-C73A-96D0-502F-8E5E2A9D30B9}"/>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A61B321C-72F0-8F8A-B1FE-8C24043B68E8}"/>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11A712F3-9E38-6854-80ED-41E4A348795F}"/>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A10C2341-727E-F778-B26F-394F21782EFC}"/>
              </a:ext>
            </a:extLst>
          </p:cNvPr>
          <p:cNvSpPr txBox="1"/>
          <p:nvPr/>
        </p:nvSpPr>
        <p:spPr>
          <a:xfrm>
            <a:off x="6928676" y="5244606"/>
            <a:ext cx="4856488" cy="338554"/>
          </a:xfrm>
          <a:prstGeom prst="rect">
            <a:avLst/>
          </a:prstGeom>
          <a:noFill/>
        </p:spPr>
        <p:txBody>
          <a:bodyPr wrap="square">
            <a:spAutoFit/>
          </a:bodyPr>
          <a:lstStyle/>
          <a:p>
            <a:r>
              <a:rPr lang="fr-CA" sz="800" i="0" u="none" strike="noStrike" baseline="0" dirty="0">
                <a:solidFill>
                  <a:srgbClr val="424646"/>
                </a:solidFill>
                <a:latin typeface="Raleway" pitchFamily="2" charset="0"/>
              </a:rPr>
              <a:t>Source : Statistique Canada, Recensement 2021, données adaptées</a:t>
            </a:r>
          </a:p>
          <a:p>
            <a:r>
              <a:rPr lang="fr-CA" sz="800" i="0" u="none" strike="noStrike" baseline="0" dirty="0">
                <a:solidFill>
                  <a:srgbClr val="424646"/>
                </a:solidFill>
                <a:latin typeface="Raleway" pitchFamily="2" charset="0"/>
              </a:rPr>
              <a:t>par l’Institut de la statistique du Québec..</a:t>
            </a:r>
            <a:endParaRPr lang="fr-CA" sz="800" i="1" u="none" strike="noStrike" baseline="0" dirty="0">
              <a:solidFill>
                <a:srgbClr val="424646"/>
              </a:solidFill>
              <a:latin typeface="Raleway" pitchFamily="2" charset="0"/>
            </a:endParaRPr>
          </a:p>
        </p:txBody>
      </p:sp>
      <p:pic>
        <p:nvPicPr>
          <p:cNvPr id="12" name="Image 11">
            <a:extLst>
              <a:ext uri="{FF2B5EF4-FFF2-40B4-BE49-F238E27FC236}">
                <a16:creationId xmlns:a16="http://schemas.microsoft.com/office/drawing/2014/main" id="{51274728-7F5F-AB49-A865-69338829E039}"/>
              </a:ext>
            </a:extLst>
          </p:cNvPr>
          <p:cNvPicPr>
            <a:picLocks noChangeAspect="1"/>
          </p:cNvPicPr>
          <p:nvPr/>
        </p:nvPicPr>
        <p:blipFill>
          <a:blip r:embed="rId6"/>
          <a:stretch>
            <a:fillRect/>
          </a:stretch>
        </p:blipFill>
        <p:spPr>
          <a:xfrm>
            <a:off x="6947926" y="1843706"/>
            <a:ext cx="3724795" cy="3400900"/>
          </a:xfrm>
          <a:prstGeom prst="rect">
            <a:avLst/>
          </a:prstGeom>
        </p:spPr>
      </p:pic>
    </p:spTree>
    <p:extLst>
      <p:ext uri="{BB962C8B-B14F-4D97-AF65-F5344CB8AC3E}">
        <p14:creationId xmlns:p14="http://schemas.microsoft.com/office/powerpoint/2010/main" val="2401344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AADB9-87EB-217B-CDDF-D91C4ED2ED3D}"/>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2D23A6AC-C705-A96D-4145-FED5A2C6D0EB}"/>
              </a:ext>
            </a:extLst>
          </p:cNvPr>
          <p:cNvSpPr txBox="1"/>
          <p:nvPr/>
        </p:nvSpPr>
        <p:spPr>
          <a:xfrm>
            <a:off x="1988809" y="908578"/>
            <a:ext cx="573058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Faible revenu</a:t>
            </a:r>
          </a:p>
        </p:txBody>
      </p:sp>
      <p:sp>
        <p:nvSpPr>
          <p:cNvPr id="6" name="ZoneTexte 5">
            <a:extLst>
              <a:ext uri="{FF2B5EF4-FFF2-40B4-BE49-F238E27FC236}">
                <a16:creationId xmlns:a16="http://schemas.microsoft.com/office/drawing/2014/main" id="{D3B05249-1036-7286-F35C-285234BE186C}"/>
              </a:ext>
            </a:extLst>
          </p:cNvPr>
          <p:cNvSpPr txBox="1"/>
          <p:nvPr/>
        </p:nvSpPr>
        <p:spPr>
          <a:xfrm>
            <a:off x="911225" y="1941672"/>
            <a:ext cx="4036459" cy="1840376"/>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La proportion d’enfants vivant dans une famille à faible revenu a diminué de 2011 à 2020, passant de 16,3 % à 8,7 %.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Cette proportion a ensuite connu une hausse de 2020 à 2022, atteignant une proportion de 11,4 % en 2022.</a:t>
            </a:r>
            <a:endPar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endParaRPr>
          </a:p>
        </p:txBody>
      </p:sp>
      <p:grpSp>
        <p:nvGrpSpPr>
          <p:cNvPr id="27" name="Group 26">
            <a:extLst>
              <a:ext uri="{FF2B5EF4-FFF2-40B4-BE49-F238E27FC236}">
                <a16:creationId xmlns:a16="http://schemas.microsoft.com/office/drawing/2014/main" id="{0F7EA998-CA87-BBD6-374F-A619679D9549}"/>
              </a:ext>
            </a:extLst>
          </p:cNvPr>
          <p:cNvGrpSpPr/>
          <p:nvPr/>
        </p:nvGrpSpPr>
        <p:grpSpPr>
          <a:xfrm>
            <a:off x="5198105" y="2032115"/>
            <a:ext cx="6352610" cy="3105814"/>
            <a:chOff x="5198105" y="1731172"/>
            <a:chExt cx="6352610" cy="3105814"/>
          </a:xfrm>
        </p:grpSpPr>
        <p:sp>
          <p:nvSpPr>
            <p:cNvPr id="7" name="ZoneTexte 6">
              <a:extLst>
                <a:ext uri="{FF2B5EF4-FFF2-40B4-BE49-F238E27FC236}">
                  <a16:creationId xmlns:a16="http://schemas.microsoft.com/office/drawing/2014/main" id="{7D52C890-569D-BEAC-7FAB-E12E91A84129}"/>
                </a:ext>
              </a:extLst>
            </p:cNvPr>
            <p:cNvSpPr txBox="1"/>
            <p:nvPr/>
          </p:nvSpPr>
          <p:spPr>
            <a:xfrm>
              <a:off x="5198105" y="4336849"/>
              <a:ext cx="6281727" cy="5001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fr-CA" sz="800" b="1" i="0" u="none" strike="noStrike" kern="1200" cap="none" spc="0" normalizeH="0" baseline="0" noProof="0">
                  <a:ln>
                    <a:noFill/>
                  </a:ln>
                  <a:solidFill>
                    <a:srgbClr val="414545"/>
                  </a:solidFill>
                  <a:effectLst/>
                  <a:uLnTx/>
                  <a:uFillTx/>
                  <a:latin typeface="Raleway" panose="020B0003030101060003" pitchFamily="34" charset="0"/>
                  <a:ea typeface="+mn-ea"/>
                  <a:cs typeface="+mn-cs"/>
                </a:rPr>
                <a:t>Note : </a:t>
              </a:r>
              <a:r>
                <a:rPr kumimoji="0" lang="fr-CA" sz="800" b="0" i="0" u="none" strike="noStrike" kern="1200" cap="none" spc="0" normalizeH="0" baseline="0" noProof="0">
                  <a:ln>
                    <a:noFill/>
                  </a:ln>
                  <a:solidFill>
                    <a:srgbClr val="414545"/>
                  </a:solidFill>
                  <a:effectLst/>
                  <a:uLnTx/>
                  <a:uFillTx/>
                  <a:latin typeface="Raleway" panose="020B0003030101060003" pitchFamily="34" charset="0"/>
                  <a:ea typeface="+mn-ea"/>
                  <a:cs typeface="+mn-cs"/>
                </a:rPr>
                <a:t>La façon d’estimer le taux de faible revenu a été modifiée; les familles dont aucun membre n’est un résident permanent </a:t>
              </a:r>
              <a:br>
                <a:rPr kumimoji="0" lang="fr-CA" sz="800" b="0" i="0" u="none" strike="noStrike" kern="1200" cap="none" spc="0" normalizeH="0" baseline="0" noProof="0">
                  <a:ln>
                    <a:noFill/>
                  </a:ln>
                  <a:solidFill>
                    <a:srgbClr val="414545"/>
                  </a:solidFill>
                  <a:effectLst/>
                  <a:uLnTx/>
                  <a:uFillTx/>
                  <a:latin typeface="Raleway" panose="020B0003030101060003" pitchFamily="34" charset="0"/>
                  <a:ea typeface="+mn-ea"/>
                  <a:cs typeface="+mn-cs"/>
                </a:rPr>
              </a:br>
              <a:r>
                <a:rPr kumimoji="0" lang="fr-CA" sz="800" b="0" i="0" u="none" strike="noStrike" kern="1200" cap="none" spc="0" normalizeH="0" baseline="0" noProof="0">
                  <a:ln>
                    <a:noFill/>
                  </a:ln>
                  <a:solidFill>
                    <a:srgbClr val="414545"/>
                  </a:solidFill>
                  <a:effectLst/>
                  <a:uLnTx/>
                  <a:uFillTx/>
                  <a:latin typeface="Raleway" panose="020B0003030101060003" pitchFamily="34" charset="0"/>
                  <a:ea typeface="+mn-ea"/>
                  <a:cs typeface="+mn-cs"/>
                </a:rPr>
                <a:t>sont maintenant exclues. Les données pour toutes les années présentées ont été révisées afin d’en tenir compte.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414545"/>
                  </a:solidFill>
                  <a:effectLst/>
                  <a:uLnTx/>
                  <a:uFillTx/>
                  <a:latin typeface="Raleway" panose="020B0003030101060003" pitchFamily="34" charset="0"/>
                  <a:ea typeface="+mn-ea"/>
                  <a:cs typeface="+mn-cs"/>
                </a:rPr>
                <a:t>Source : </a:t>
              </a:r>
              <a:r>
                <a:rPr kumimoji="0" lang="fr-CA" sz="800" b="0" i="0" u="none" strike="noStrike" kern="1200" cap="none" spc="0" normalizeH="0" baseline="0" noProof="0">
                  <a:ln>
                    <a:noFill/>
                  </a:ln>
                  <a:solidFill>
                    <a:srgbClr val="414545"/>
                  </a:solidFill>
                  <a:effectLst/>
                  <a:uLnTx/>
                  <a:uFillTx/>
                  <a:latin typeface="Raleway" panose="020B0003030101060003" pitchFamily="34" charset="0"/>
                  <a:ea typeface="+mn-ea"/>
                  <a:cs typeface="+mn-cs"/>
                </a:rPr>
                <a:t>Statistique Canada, Fichier des familles T1, données adaptées par l’Institut de la statistique du Québec.</a:t>
              </a:r>
              <a:endParaRPr kumimoji="0" lang="fr-CA" sz="800" b="0" i="0" u="none" strike="noStrike" kern="1200" cap="none" spc="0" normalizeH="0" baseline="0" noProof="0">
                <a:ln>
                  <a:noFill/>
                </a:ln>
                <a:solidFill>
                  <a:prstClr val="black"/>
                </a:solidFill>
                <a:effectLst/>
                <a:uLnTx/>
                <a:uFillTx/>
                <a:latin typeface="Raleway" panose="020B0003030101060003" pitchFamily="34" charset="0"/>
                <a:ea typeface="+mn-ea"/>
                <a:cs typeface="+mn-cs"/>
              </a:endParaRPr>
            </a:p>
          </p:txBody>
        </p:sp>
        <p:pic>
          <p:nvPicPr>
            <p:cNvPr id="19" name="Picture 18" descr="A graph with a line and numbers&#10;&#10;Description automatically generated">
              <a:extLst>
                <a:ext uri="{FF2B5EF4-FFF2-40B4-BE49-F238E27FC236}">
                  <a16:creationId xmlns:a16="http://schemas.microsoft.com/office/drawing/2014/main" id="{F2403C4A-3A44-53DC-47CA-F006C1BC7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0836" y="1731172"/>
              <a:ext cx="6269879" cy="2537808"/>
            </a:xfrm>
            <a:prstGeom prst="rect">
              <a:avLst/>
            </a:prstGeom>
          </p:spPr>
        </p:pic>
      </p:grpSp>
      <p:grpSp>
        <p:nvGrpSpPr>
          <p:cNvPr id="4" name="Group 3">
            <a:extLst>
              <a:ext uri="{FF2B5EF4-FFF2-40B4-BE49-F238E27FC236}">
                <a16:creationId xmlns:a16="http://schemas.microsoft.com/office/drawing/2014/main" id="{4B6AA636-4634-6BF1-A92E-28450289F04E}"/>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D3496533-1789-A973-6E9C-0BA21562CDEF}"/>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23DFC7A5-6AD5-0758-3DDC-910D40C9D9BB}"/>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67FD505F-7FA3-0578-D086-6F22A70ABB6B}"/>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A099ADEA-96A5-8140-15CD-40126087A38A}"/>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FB69E24D-663F-F6BF-AF33-E8186F524F34}"/>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0B5AA8E0-7068-06BF-BC61-D9C612BD1EE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6AAFD2DC-3BD3-8778-E397-2DC178963C65}"/>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pic>
            <p:nvPicPr>
              <p:cNvPr id="14" name="Image 4" descr="Logo-Boservatoiredestoutpetits.png">
                <a:extLst>
                  <a:ext uri="{FF2B5EF4-FFF2-40B4-BE49-F238E27FC236}">
                    <a16:creationId xmlns:a16="http://schemas.microsoft.com/office/drawing/2014/main" id="{F15D6376-155A-F124-5A6E-660B066112FA}"/>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A468024C-6726-A86E-0C4B-CA5B64276D26}"/>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6" name="Groupe 15">
            <a:extLst>
              <a:ext uri="{FF2B5EF4-FFF2-40B4-BE49-F238E27FC236}">
                <a16:creationId xmlns:a16="http://schemas.microsoft.com/office/drawing/2014/main" id="{EA20F172-C06F-7A0C-177B-3BFDF030F3A4}"/>
              </a:ext>
            </a:extLst>
          </p:cNvPr>
          <p:cNvGrpSpPr/>
          <p:nvPr/>
        </p:nvGrpSpPr>
        <p:grpSpPr>
          <a:xfrm>
            <a:off x="907900" y="3884993"/>
            <a:ext cx="3848247" cy="1931018"/>
            <a:chOff x="907900" y="3011098"/>
            <a:chExt cx="3848247" cy="2233276"/>
          </a:xfrm>
        </p:grpSpPr>
        <p:sp>
          <p:nvSpPr>
            <p:cNvPr id="20" name="Rectangle 19">
              <a:extLst>
                <a:ext uri="{FF2B5EF4-FFF2-40B4-BE49-F238E27FC236}">
                  <a16:creationId xmlns:a16="http://schemas.microsoft.com/office/drawing/2014/main" id="{379C6F53-B24E-C076-4889-5B2C28B66E7E}"/>
                </a:ext>
              </a:extLst>
            </p:cNvPr>
            <p:cNvSpPr/>
            <p:nvPr/>
          </p:nvSpPr>
          <p:spPr>
            <a:xfrm>
              <a:off x="907900" y="3011098"/>
              <a:ext cx="3848247" cy="2233276"/>
            </a:xfrm>
            <a:prstGeom prst="rect">
              <a:avLst/>
            </a:prstGeom>
            <a:solidFill>
              <a:srgbClr val="FFC300">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ight Triangle 19">
              <a:extLst>
                <a:ext uri="{FF2B5EF4-FFF2-40B4-BE49-F238E27FC236}">
                  <a16:creationId xmlns:a16="http://schemas.microsoft.com/office/drawing/2014/main" id="{910E797E-C0A4-F223-F839-8AFAEFBEBE11}"/>
                </a:ext>
              </a:extLst>
            </p:cNvPr>
            <p:cNvSpPr/>
            <p:nvPr/>
          </p:nvSpPr>
          <p:spPr>
            <a:xfrm rot="5400000">
              <a:off x="943420" y="3044923"/>
              <a:ext cx="558800" cy="558800"/>
            </a:xfrm>
            <a:prstGeom prst="rtTriangle">
              <a:avLst/>
            </a:prstGeom>
            <a:solidFill>
              <a:srgbClr val="FFC6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24" descr="A black background with a circular design&#10;&#10;Description automatically generated">
              <a:extLst>
                <a:ext uri="{FF2B5EF4-FFF2-40B4-BE49-F238E27FC236}">
                  <a16:creationId xmlns:a16="http://schemas.microsoft.com/office/drawing/2014/main" id="{7F289B1E-D6C0-8A8F-51B1-15E387BF867A}"/>
                </a:ext>
              </a:extLst>
            </p:cNvPr>
            <p:cNvPicPr>
              <a:picLocks noChangeAspect="1"/>
            </p:cNvPicPr>
            <p:nvPr/>
          </p:nvPicPr>
          <p:blipFill>
            <a:blip r:embed="rId7"/>
            <a:stretch>
              <a:fillRect/>
            </a:stretch>
          </p:blipFill>
          <p:spPr>
            <a:xfrm>
              <a:off x="943420" y="3044923"/>
              <a:ext cx="571500" cy="571500"/>
            </a:xfrm>
            <a:prstGeom prst="rect">
              <a:avLst/>
            </a:prstGeom>
          </p:spPr>
        </p:pic>
        <p:sp>
          <p:nvSpPr>
            <p:cNvPr id="23" name="ZoneTexte 22">
              <a:extLst>
                <a:ext uri="{FF2B5EF4-FFF2-40B4-BE49-F238E27FC236}">
                  <a16:creationId xmlns:a16="http://schemas.microsoft.com/office/drawing/2014/main" id="{F106F9D5-1CEB-587C-EFE8-E7F203C4F6F8}"/>
                </a:ext>
              </a:extLst>
            </p:cNvPr>
            <p:cNvSpPr txBox="1"/>
            <p:nvPr/>
          </p:nvSpPr>
          <p:spPr>
            <a:xfrm>
              <a:off x="1107989" y="3483630"/>
              <a:ext cx="354907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mn-ea"/>
                  <a:cs typeface="Times New Roman" panose="02020603050405020304" pitchFamily="18" charset="0"/>
                </a:rPr>
                <a:t>Les mesures d’aide financière temporaires versées aux familles pendant la pandémie, ont permis de compenser le contexte financier difficile en 2020 et en 2021. </a:t>
              </a:r>
            </a:p>
          </p:txBody>
        </p:sp>
      </p:grpSp>
    </p:spTree>
    <p:extLst>
      <p:ext uri="{BB962C8B-B14F-4D97-AF65-F5344CB8AC3E}">
        <p14:creationId xmlns:p14="http://schemas.microsoft.com/office/powerpoint/2010/main" val="2596846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1C446-1A4A-CB48-9A85-719128081FDE}"/>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46BECB1-76B3-14FA-8614-9ACBC10076EF}"/>
              </a:ext>
            </a:extLst>
          </p:cNvPr>
          <p:cNvSpPr txBox="1"/>
          <p:nvPr/>
        </p:nvSpPr>
        <p:spPr>
          <a:xfrm>
            <a:off x="1988809" y="908578"/>
            <a:ext cx="542264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Faible revenu</a:t>
            </a:r>
            <a:r>
              <a:rPr lang="fr-CA" sz="2000" b="1" dirty="0">
                <a:solidFill>
                  <a:srgbClr val="424646"/>
                </a:solidFill>
                <a:latin typeface="Raleway" panose="020B0003030101060003" pitchFamily="34" charset="0"/>
              </a:rPr>
              <a:t> selon les caractéristiques des familles</a:t>
            </a:r>
            <a:endPar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sp>
        <p:nvSpPr>
          <p:cNvPr id="6" name="ZoneTexte 5">
            <a:extLst>
              <a:ext uri="{FF2B5EF4-FFF2-40B4-BE49-F238E27FC236}">
                <a16:creationId xmlns:a16="http://schemas.microsoft.com/office/drawing/2014/main" id="{89FF7CDA-5242-FE36-F912-969AA331875A}"/>
              </a:ext>
            </a:extLst>
          </p:cNvPr>
          <p:cNvSpPr txBox="1"/>
          <p:nvPr/>
        </p:nvSpPr>
        <p:spPr>
          <a:xfrm>
            <a:off x="1939978" y="1804358"/>
            <a:ext cx="9080947" cy="953979"/>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fr-CA" sz="1600" b="0" i="0" u="none" strike="noStrike" baseline="0" dirty="0">
                <a:solidFill>
                  <a:srgbClr val="000000"/>
                </a:solidFill>
                <a:latin typeface="Raleway" pitchFamily="2" charset="0"/>
              </a:rPr>
              <a:t>La proportion d’enfants de 0 à 5 ans vivant dans une famille à </a:t>
            </a:r>
            <a:r>
              <a:rPr lang="fr-CA" sz="1600" b="1" i="0" u="none" strike="noStrike" baseline="0" dirty="0">
                <a:solidFill>
                  <a:srgbClr val="000000"/>
                </a:solidFill>
                <a:latin typeface="Raleway" pitchFamily="2" charset="0"/>
              </a:rPr>
              <a:t>faible revenu </a:t>
            </a:r>
            <a:r>
              <a:rPr lang="fr-CA" sz="1600" b="0" i="0" u="none" strike="noStrike" baseline="0" dirty="0">
                <a:solidFill>
                  <a:srgbClr val="000000"/>
                </a:solidFill>
                <a:latin typeface="Raleway" pitchFamily="2" charset="0"/>
              </a:rPr>
              <a:t>varie selon certaines caractéristiques. Par exemple, selon le recensement de 2021, la proportion d’enfants de 0 à 5 ans vivant dans une famille à faible revenu est plus élevée parmi les enfants : </a:t>
            </a:r>
            <a:r>
              <a:rPr lang="fr-CA" sz="800" b="0" i="0" u="none" strike="noStrike" baseline="0" dirty="0">
                <a:solidFill>
                  <a:srgbClr val="000000"/>
                </a:solidFill>
                <a:latin typeface="Raleway" pitchFamily="2" charset="0"/>
              </a:rPr>
              <a:t> </a:t>
            </a:r>
            <a:endPar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3E0A52FD-8FC3-E0C9-05F4-7E4448DEDFAB}"/>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FC6F4F97-18C7-9F6F-4738-82C76C494A80}"/>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17879F2E-1BEE-2D34-2D7A-22719FCC8B7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B9ED79D7-F3ED-FED3-DB49-C6E25261B037}"/>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D534E050-2014-C5AB-B912-F2E63863BC0B}"/>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B65BD07A-4353-1A0E-6BEA-7CDA790DBBD4}"/>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2EFEE143-4223-D78A-758A-7AA2F131241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8665D9D5-8EB2-B795-BEB2-B0A3389D27FF}"/>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pic>
            <p:nvPicPr>
              <p:cNvPr id="14" name="Image 4" descr="Logo-Boservatoiredestoutpetits.png">
                <a:extLst>
                  <a:ext uri="{FF2B5EF4-FFF2-40B4-BE49-F238E27FC236}">
                    <a16:creationId xmlns:a16="http://schemas.microsoft.com/office/drawing/2014/main" id="{D758CD81-DD20-B12E-29D3-1CA6FD89596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883C01B0-83C8-7988-7B7A-A484D58D5C5D}"/>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ZoneTexte 4">
            <a:extLst>
              <a:ext uri="{FF2B5EF4-FFF2-40B4-BE49-F238E27FC236}">
                <a16:creationId xmlns:a16="http://schemas.microsoft.com/office/drawing/2014/main" id="{11E9CBCD-9631-A056-382E-09A4F9821155}"/>
              </a:ext>
            </a:extLst>
          </p:cNvPr>
          <p:cNvSpPr txBox="1"/>
          <p:nvPr/>
        </p:nvSpPr>
        <p:spPr>
          <a:xfrm>
            <a:off x="2979122" y="5450461"/>
            <a:ext cx="6484011" cy="746358"/>
          </a:xfrm>
          <a:prstGeom prst="rect">
            <a:avLst/>
          </a:prstGeom>
          <a:noFill/>
        </p:spPr>
        <p:txBody>
          <a:bodyPr wrap="square">
            <a:spAutoFit/>
          </a:bodyPr>
          <a:lstStyle/>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Note : La catégorie « lorsque ce n’est pas le cas » inclut les situations suivantes : un parent est né au Canada et un parent réside au Canada depuis moins de 5 ans ; les deux parents (ou le parent seul) sont nés au Canada ; les deux parents (ou le parent seul) résident au Canada depuis 5 ans ou plus; un parent est né au Canada et un parent réside au Canada depuis 5 ans ou plus.  Ces données incluent les enfants de 0 à 5 ans vivant dans les réserves et ceux vivant hors des réserves</a:t>
            </a:r>
          </a:p>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Source : </a:t>
            </a:r>
            <a:r>
              <a:rPr lang="fr-CA" sz="800" dirty="0">
                <a:effectLst/>
                <a:latin typeface="Raleway" pitchFamily="2" charset="0"/>
                <a:ea typeface="Aptos" panose="020B0004020202020204" pitchFamily="34" charset="0"/>
                <a:cs typeface="Arial" panose="020B0604020202020204" pitchFamily="34" charset="0"/>
              </a:rPr>
              <a:t>Statistique Canada</a:t>
            </a:r>
            <a:r>
              <a:rPr lang="fr-CA" sz="800" dirty="0">
                <a:solidFill>
                  <a:srgbClr val="424646"/>
                </a:solidFill>
                <a:effectLst/>
                <a:latin typeface="Raleway" pitchFamily="2" charset="0"/>
                <a:ea typeface="Aptos" panose="020B0004020202020204" pitchFamily="34" charset="0"/>
                <a:cs typeface="Raleway" pitchFamily="2" charset="0"/>
              </a:rPr>
              <a:t>. Recensement de 2021, données adaptées par l’Institut de la statistique du Québec.</a:t>
            </a:r>
          </a:p>
        </p:txBody>
      </p:sp>
      <p:grpSp>
        <p:nvGrpSpPr>
          <p:cNvPr id="12" name="Groupe 11">
            <a:extLst>
              <a:ext uri="{FF2B5EF4-FFF2-40B4-BE49-F238E27FC236}">
                <a16:creationId xmlns:a16="http://schemas.microsoft.com/office/drawing/2014/main" id="{227F6B6D-22F9-4D20-D53F-A24F483649F1}"/>
              </a:ext>
            </a:extLst>
          </p:cNvPr>
          <p:cNvGrpSpPr/>
          <p:nvPr/>
        </p:nvGrpSpPr>
        <p:grpSpPr>
          <a:xfrm>
            <a:off x="3111147" y="3025791"/>
            <a:ext cx="573839" cy="575446"/>
            <a:chOff x="973525" y="3971624"/>
            <a:chExt cx="573839" cy="575446"/>
          </a:xfrm>
        </p:grpSpPr>
        <p:sp>
          <p:nvSpPr>
            <p:cNvPr id="21" name="Rectangle 20">
              <a:extLst>
                <a:ext uri="{FF2B5EF4-FFF2-40B4-BE49-F238E27FC236}">
                  <a16:creationId xmlns:a16="http://schemas.microsoft.com/office/drawing/2014/main" id="{0CC87B7F-BDB2-7DAF-9113-CF58D1F28447}"/>
                </a:ext>
              </a:extLst>
            </p:cNvPr>
            <p:cNvSpPr/>
            <p:nvPr/>
          </p:nvSpPr>
          <p:spPr>
            <a:xfrm>
              <a:off x="973525" y="3971624"/>
              <a:ext cx="571500" cy="571500"/>
            </a:xfrm>
            <a:prstGeom prst="rect">
              <a:avLst/>
            </a:prstGeom>
            <a:solidFill>
              <a:srgbClr val="EBEA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84" descr="A cartoon of a person&#10;&#10;Description automatically generated">
              <a:extLst>
                <a:ext uri="{FF2B5EF4-FFF2-40B4-BE49-F238E27FC236}">
                  <a16:creationId xmlns:a16="http://schemas.microsoft.com/office/drawing/2014/main" id="{DF7CE8A7-B46E-73D9-7833-77E1FA6E2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864" y="3975570"/>
              <a:ext cx="571500" cy="571500"/>
            </a:xfrm>
            <a:prstGeom prst="rect">
              <a:avLst/>
            </a:prstGeom>
          </p:spPr>
        </p:pic>
      </p:grpSp>
      <p:sp>
        <p:nvSpPr>
          <p:cNvPr id="24" name="ZoneTexte 23">
            <a:extLst>
              <a:ext uri="{FF2B5EF4-FFF2-40B4-BE49-F238E27FC236}">
                <a16:creationId xmlns:a16="http://schemas.microsoft.com/office/drawing/2014/main" id="{FB751F7F-533D-60E2-FCAF-5AB5D9EDF643}"/>
              </a:ext>
            </a:extLst>
          </p:cNvPr>
          <p:cNvSpPr txBox="1"/>
          <p:nvPr/>
        </p:nvSpPr>
        <p:spPr>
          <a:xfrm>
            <a:off x="3733287" y="3001710"/>
            <a:ext cx="1759477" cy="954107"/>
          </a:xfrm>
          <a:prstGeom prst="rect">
            <a:avLst/>
          </a:prstGeom>
          <a:noFill/>
        </p:spPr>
        <p:txBody>
          <a:bodyPr wrap="square">
            <a:spAutoFit/>
          </a:bodyPr>
          <a:lstStyle/>
          <a:p>
            <a:r>
              <a:rPr lang="fr-CA" sz="1400" dirty="0">
                <a:latin typeface="Raleway" pitchFamily="2" charset="0"/>
              </a:rPr>
              <a:t>qui vivent dans une famille</a:t>
            </a:r>
          </a:p>
          <a:p>
            <a:r>
              <a:rPr lang="fr-CA" sz="1400" b="1" dirty="0">
                <a:latin typeface="Raleway" pitchFamily="2" charset="0"/>
              </a:rPr>
              <a:t>monoparentale</a:t>
            </a:r>
          </a:p>
          <a:p>
            <a:r>
              <a:rPr lang="fr-CA" sz="1400" b="1" dirty="0">
                <a:latin typeface="Raleway" pitchFamily="2" charset="0"/>
              </a:rPr>
              <a:t>(27,2 %)</a:t>
            </a:r>
            <a:endParaRPr lang="fr-CA" sz="1400" dirty="0">
              <a:latin typeface="Raleway" pitchFamily="2" charset="0"/>
            </a:endParaRPr>
          </a:p>
        </p:txBody>
      </p:sp>
      <p:sp>
        <p:nvSpPr>
          <p:cNvPr id="25" name="ZoneTexte 24">
            <a:extLst>
              <a:ext uri="{FF2B5EF4-FFF2-40B4-BE49-F238E27FC236}">
                <a16:creationId xmlns:a16="http://schemas.microsoft.com/office/drawing/2014/main" id="{595707D6-2153-9C74-91F3-2B48B43F429C}"/>
              </a:ext>
            </a:extLst>
          </p:cNvPr>
          <p:cNvSpPr txBox="1"/>
          <p:nvPr/>
        </p:nvSpPr>
        <p:spPr>
          <a:xfrm>
            <a:off x="6801192" y="2988557"/>
            <a:ext cx="1859056" cy="954107"/>
          </a:xfrm>
          <a:prstGeom prst="rect">
            <a:avLst/>
          </a:prstGeom>
          <a:noFill/>
        </p:spPr>
        <p:txBody>
          <a:bodyPr wrap="square">
            <a:spAutoFit/>
          </a:bodyPr>
          <a:lstStyle/>
          <a:p>
            <a:r>
              <a:rPr lang="fr-CA" sz="1400" dirty="0">
                <a:latin typeface="Raleway" pitchFamily="2" charset="0"/>
              </a:rPr>
              <a:t>que ceux qui vivent dans une famille</a:t>
            </a:r>
          </a:p>
          <a:p>
            <a:r>
              <a:rPr lang="fr-CA" sz="1400" b="1" dirty="0">
                <a:latin typeface="Raleway" pitchFamily="2" charset="0"/>
              </a:rPr>
              <a:t>biparentale</a:t>
            </a:r>
          </a:p>
          <a:p>
            <a:r>
              <a:rPr lang="fr-CA" sz="1400" b="1" dirty="0">
                <a:latin typeface="Raleway" pitchFamily="2" charset="0"/>
              </a:rPr>
              <a:t>(4,7 %)</a:t>
            </a:r>
            <a:endParaRPr lang="fr-CA" sz="1400" dirty="0">
              <a:latin typeface="Raleway" pitchFamily="2" charset="0"/>
            </a:endParaRPr>
          </a:p>
        </p:txBody>
      </p:sp>
      <p:pic>
        <p:nvPicPr>
          <p:cNvPr id="26" name="Picture 15" descr="A group of cartoon faces&#10;&#10;Description automatically generated">
            <a:extLst>
              <a:ext uri="{FF2B5EF4-FFF2-40B4-BE49-F238E27FC236}">
                <a16:creationId xmlns:a16="http://schemas.microsoft.com/office/drawing/2014/main" id="{EC5B64A5-3D3B-4B0A-E64E-CFFA15CB6B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2533" y="3071585"/>
            <a:ext cx="571500" cy="571500"/>
          </a:xfrm>
          <a:prstGeom prst="rect">
            <a:avLst/>
          </a:prstGeom>
        </p:spPr>
      </p:pic>
      <p:sp>
        <p:nvSpPr>
          <p:cNvPr id="28" name="ZoneTexte 27">
            <a:extLst>
              <a:ext uri="{FF2B5EF4-FFF2-40B4-BE49-F238E27FC236}">
                <a16:creationId xmlns:a16="http://schemas.microsoft.com/office/drawing/2014/main" id="{0923B7FE-A25C-5A59-BD82-2E9170A61FC1}"/>
              </a:ext>
            </a:extLst>
          </p:cNvPr>
          <p:cNvSpPr txBox="1"/>
          <p:nvPr/>
        </p:nvSpPr>
        <p:spPr>
          <a:xfrm>
            <a:off x="3769685" y="4107570"/>
            <a:ext cx="2034578" cy="1169551"/>
          </a:xfrm>
          <a:prstGeom prst="rect">
            <a:avLst/>
          </a:prstGeom>
          <a:noFill/>
        </p:spPr>
        <p:txBody>
          <a:bodyPr wrap="square">
            <a:spAutoFit/>
          </a:bodyPr>
          <a:lstStyle/>
          <a:p>
            <a:r>
              <a:rPr lang="fr-CA" sz="1400" dirty="0">
                <a:latin typeface="Raleway" pitchFamily="2" charset="0"/>
              </a:rPr>
              <a:t>dont les parents ou le parent monoparental résident au Canada depuis moins de 5 ans </a:t>
            </a:r>
            <a:r>
              <a:rPr lang="fr-CA" sz="1400" b="1" dirty="0">
                <a:latin typeface="Raleway" pitchFamily="2" charset="0"/>
              </a:rPr>
              <a:t>(23,1 %)</a:t>
            </a:r>
            <a:endParaRPr lang="fr-CA" sz="1400" dirty="0">
              <a:latin typeface="Raleway" pitchFamily="2" charset="0"/>
            </a:endParaRPr>
          </a:p>
        </p:txBody>
      </p:sp>
      <p:sp>
        <p:nvSpPr>
          <p:cNvPr id="29" name="ZoneTexte 28">
            <a:extLst>
              <a:ext uri="{FF2B5EF4-FFF2-40B4-BE49-F238E27FC236}">
                <a16:creationId xmlns:a16="http://schemas.microsoft.com/office/drawing/2014/main" id="{205160F1-532C-1613-6ABC-ED118266F4A8}"/>
              </a:ext>
            </a:extLst>
          </p:cNvPr>
          <p:cNvSpPr txBox="1"/>
          <p:nvPr/>
        </p:nvSpPr>
        <p:spPr>
          <a:xfrm>
            <a:off x="6808680" y="4107570"/>
            <a:ext cx="1729965" cy="738664"/>
          </a:xfrm>
          <a:prstGeom prst="rect">
            <a:avLst/>
          </a:prstGeom>
          <a:noFill/>
        </p:spPr>
        <p:txBody>
          <a:bodyPr wrap="square">
            <a:spAutoFit/>
          </a:bodyPr>
          <a:lstStyle/>
          <a:p>
            <a:r>
              <a:rPr lang="fr-CA" sz="1400" dirty="0">
                <a:latin typeface="Raleway" pitchFamily="2" charset="0"/>
              </a:rPr>
              <a:t>Que lorsque </a:t>
            </a:r>
            <a:r>
              <a:rPr lang="fr-CA" sz="1400" b="1" dirty="0">
                <a:latin typeface="Raleway" pitchFamily="2" charset="0"/>
              </a:rPr>
              <a:t>ce n’est pas cas</a:t>
            </a:r>
          </a:p>
          <a:p>
            <a:r>
              <a:rPr lang="fr-CA" sz="1400" b="1" dirty="0">
                <a:latin typeface="Raleway" pitchFamily="2" charset="0"/>
              </a:rPr>
              <a:t>(7,3 %)</a:t>
            </a:r>
            <a:endParaRPr lang="fr-CA" sz="1400" dirty="0">
              <a:latin typeface="Raleway" pitchFamily="2" charset="0"/>
            </a:endParaRPr>
          </a:p>
        </p:txBody>
      </p:sp>
      <p:grpSp>
        <p:nvGrpSpPr>
          <p:cNvPr id="30" name="Groupe 29">
            <a:extLst>
              <a:ext uri="{FF2B5EF4-FFF2-40B4-BE49-F238E27FC236}">
                <a16:creationId xmlns:a16="http://schemas.microsoft.com/office/drawing/2014/main" id="{5415C38F-E6A0-5392-4101-5396B8D708DB}"/>
              </a:ext>
            </a:extLst>
          </p:cNvPr>
          <p:cNvGrpSpPr/>
          <p:nvPr/>
        </p:nvGrpSpPr>
        <p:grpSpPr>
          <a:xfrm>
            <a:off x="6112533" y="4201518"/>
            <a:ext cx="571500" cy="571500"/>
            <a:chOff x="5242013" y="4458472"/>
            <a:chExt cx="571500" cy="571500"/>
          </a:xfrm>
        </p:grpSpPr>
        <p:sp>
          <p:nvSpPr>
            <p:cNvPr id="31" name="Rectangle 30">
              <a:extLst>
                <a:ext uri="{FF2B5EF4-FFF2-40B4-BE49-F238E27FC236}">
                  <a16:creationId xmlns:a16="http://schemas.microsoft.com/office/drawing/2014/main" id="{70AFB18E-94C1-DC92-A89F-68F36A6491AA}"/>
                </a:ext>
              </a:extLst>
            </p:cNvPr>
            <p:cNvSpPr/>
            <p:nvPr/>
          </p:nvSpPr>
          <p:spPr>
            <a:xfrm>
              <a:off x="5242013" y="4458472"/>
              <a:ext cx="571500" cy="571500"/>
            </a:xfrm>
            <a:prstGeom prst="rect">
              <a:avLst/>
            </a:prstGeom>
            <a:solidFill>
              <a:srgbClr val="FFC6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74" descr="A grey maple leaf on a black background&#10;&#10;Description automatically generated">
              <a:extLst>
                <a:ext uri="{FF2B5EF4-FFF2-40B4-BE49-F238E27FC236}">
                  <a16:creationId xmlns:a16="http://schemas.microsoft.com/office/drawing/2014/main" id="{A5D8C1A9-20C1-1A63-14E6-2F5D5CAFEE49}"/>
                </a:ext>
              </a:extLst>
            </p:cNvPr>
            <p:cNvPicPr>
              <a:picLocks noChangeAspect="1"/>
            </p:cNvPicPr>
            <p:nvPr/>
          </p:nvPicPr>
          <p:blipFill>
            <a:blip r:embed="rId8"/>
            <a:stretch>
              <a:fillRect/>
            </a:stretch>
          </p:blipFill>
          <p:spPr>
            <a:xfrm>
              <a:off x="5242013" y="4458472"/>
              <a:ext cx="571500" cy="571500"/>
            </a:xfrm>
            <a:prstGeom prst="rect">
              <a:avLst/>
            </a:prstGeom>
          </p:spPr>
        </p:pic>
      </p:grpSp>
      <p:grpSp>
        <p:nvGrpSpPr>
          <p:cNvPr id="33" name="Groupe 32">
            <a:extLst>
              <a:ext uri="{FF2B5EF4-FFF2-40B4-BE49-F238E27FC236}">
                <a16:creationId xmlns:a16="http://schemas.microsoft.com/office/drawing/2014/main" id="{10EAFEE4-67C4-1FB7-F265-54CD1116CB18}"/>
              </a:ext>
            </a:extLst>
          </p:cNvPr>
          <p:cNvGrpSpPr/>
          <p:nvPr/>
        </p:nvGrpSpPr>
        <p:grpSpPr>
          <a:xfrm>
            <a:off x="3111147" y="4201518"/>
            <a:ext cx="571500" cy="571500"/>
            <a:chOff x="8227698" y="3199786"/>
            <a:chExt cx="571500" cy="571500"/>
          </a:xfrm>
        </p:grpSpPr>
        <p:sp>
          <p:nvSpPr>
            <p:cNvPr id="35" name="Rectangle 34">
              <a:extLst>
                <a:ext uri="{FF2B5EF4-FFF2-40B4-BE49-F238E27FC236}">
                  <a16:creationId xmlns:a16="http://schemas.microsoft.com/office/drawing/2014/main" id="{D8F1F212-30E6-116C-AEF1-1852EB080012}"/>
                </a:ext>
              </a:extLst>
            </p:cNvPr>
            <p:cNvSpPr/>
            <p:nvPr/>
          </p:nvSpPr>
          <p:spPr>
            <a:xfrm>
              <a:off x="8227698" y="3199786"/>
              <a:ext cx="571500" cy="571500"/>
            </a:xfrm>
            <a:prstGeom prst="rect">
              <a:avLst/>
            </a:prstGeom>
            <a:solidFill>
              <a:srgbClr val="FFC6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70" descr="A white and grey planet&#10;&#10;Description automatically generated">
              <a:extLst>
                <a:ext uri="{FF2B5EF4-FFF2-40B4-BE49-F238E27FC236}">
                  <a16:creationId xmlns:a16="http://schemas.microsoft.com/office/drawing/2014/main" id="{7C4B8A3D-6735-F068-C3ED-5E8F32FDCCA8}"/>
                </a:ext>
              </a:extLst>
            </p:cNvPr>
            <p:cNvPicPr>
              <a:picLocks noChangeAspect="1"/>
            </p:cNvPicPr>
            <p:nvPr/>
          </p:nvPicPr>
          <p:blipFill>
            <a:blip r:embed="rId9"/>
            <a:stretch>
              <a:fillRect/>
            </a:stretch>
          </p:blipFill>
          <p:spPr>
            <a:xfrm>
              <a:off x="8227698" y="3199786"/>
              <a:ext cx="571500" cy="571500"/>
            </a:xfrm>
            <a:prstGeom prst="rect">
              <a:avLst/>
            </a:prstGeom>
          </p:spPr>
        </p:pic>
      </p:grpSp>
    </p:spTree>
    <p:extLst>
      <p:ext uri="{BB962C8B-B14F-4D97-AF65-F5344CB8AC3E}">
        <p14:creationId xmlns:p14="http://schemas.microsoft.com/office/powerpoint/2010/main" val="1632602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8EA56-C7CD-4E4A-D96C-1ADF52452A3A}"/>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14A0728E-FE3E-AAA7-464E-0696D1395C62}"/>
              </a:ext>
            </a:extLst>
          </p:cNvPr>
          <p:cNvSpPr txBox="1"/>
          <p:nvPr/>
        </p:nvSpPr>
        <p:spPr>
          <a:xfrm>
            <a:off x="1988809" y="908050"/>
            <a:ext cx="4167835" cy="400110"/>
          </a:xfrm>
          <a:prstGeom prst="rect">
            <a:avLst/>
          </a:prstGeom>
          <a:noFill/>
        </p:spPr>
        <p:txBody>
          <a:bodyPr wrap="square">
            <a:spAutoFit/>
          </a:bodyPr>
          <a:lstStyle/>
          <a:p>
            <a:r>
              <a:rPr lang="fr-CA" sz="2000" b="1" dirty="0">
                <a:solidFill>
                  <a:srgbClr val="424646"/>
                </a:solidFill>
                <a:latin typeface="Raleway" panose="020B0003030101060003" pitchFamily="34" charset="0"/>
              </a:rPr>
              <a:t>Le coût de la vie</a:t>
            </a:r>
          </a:p>
        </p:txBody>
      </p:sp>
      <p:sp>
        <p:nvSpPr>
          <p:cNvPr id="6" name="ZoneTexte 5">
            <a:extLst>
              <a:ext uri="{FF2B5EF4-FFF2-40B4-BE49-F238E27FC236}">
                <a16:creationId xmlns:a16="http://schemas.microsoft.com/office/drawing/2014/main" id="{AA238F2B-8CBE-1D4B-8684-7DD34028274E}"/>
              </a:ext>
            </a:extLst>
          </p:cNvPr>
          <p:cNvSpPr txBox="1"/>
          <p:nvPr/>
        </p:nvSpPr>
        <p:spPr>
          <a:xfrm>
            <a:off x="1937643" y="1680415"/>
            <a:ext cx="4167835" cy="3161122"/>
          </a:xfrm>
          <a:prstGeom prst="rect">
            <a:avLst/>
          </a:prstGeom>
          <a:noFill/>
        </p:spPr>
        <p:txBody>
          <a:bodyPr wrap="square">
            <a:spAutoFit/>
          </a:bodyPr>
          <a:lstStyle/>
          <a:p>
            <a:pPr algn="l">
              <a:lnSpc>
                <a:spcPts val="1980"/>
              </a:lnSpc>
              <a:spcAft>
                <a:spcPts val="500"/>
              </a:spcAft>
            </a:pPr>
            <a:r>
              <a:rPr lang="fr-CA" sz="1600" b="0" i="0" u="none" strike="noStrike" baseline="0" dirty="0">
                <a:solidFill>
                  <a:srgbClr val="000000"/>
                </a:solidFill>
                <a:latin typeface="Raleway" panose="020B0003030101060003" pitchFamily="34" charset="0"/>
              </a:rPr>
              <a:t>En 2019, l’augmentation annuelle moyenne des salaires était plus élevée que celle du prix des aliments et du logement. </a:t>
            </a:r>
          </a:p>
          <a:p>
            <a:pPr algn="l">
              <a:lnSpc>
                <a:spcPts val="1980"/>
              </a:lnSpc>
              <a:spcAft>
                <a:spcPts val="500"/>
              </a:spcAft>
            </a:pPr>
            <a:endParaRPr lang="fr-CA" sz="1600" b="0" i="0" u="none" strike="noStrike" baseline="0" dirty="0">
              <a:solidFill>
                <a:srgbClr val="000000"/>
              </a:solidFill>
              <a:latin typeface="Raleway" panose="020B0003030101060003" pitchFamily="34" charset="0"/>
            </a:endParaRPr>
          </a:p>
          <a:p>
            <a:pPr algn="l">
              <a:lnSpc>
                <a:spcPts val="1980"/>
              </a:lnSpc>
              <a:spcAft>
                <a:spcPts val="500"/>
              </a:spcAft>
            </a:pPr>
            <a:r>
              <a:rPr lang="fr-CA" sz="1600" b="0" i="0" u="none" strike="noStrike" baseline="0" dirty="0">
                <a:solidFill>
                  <a:srgbClr val="000000"/>
                </a:solidFill>
                <a:latin typeface="Raleway" panose="020B0003030101060003" pitchFamily="34" charset="0"/>
              </a:rPr>
              <a:t>Or, depuis 2021, l’augmentation annuelle des prix des aliments et du logement dépasse l’augmentation annuelle moyenne des salaires. </a:t>
            </a:r>
          </a:p>
          <a:p>
            <a:pPr algn="l">
              <a:lnSpc>
                <a:spcPts val="1980"/>
              </a:lnSpc>
              <a:spcAft>
                <a:spcPts val="500"/>
              </a:spcAft>
            </a:pPr>
            <a:endParaRPr lang="fr-CA" sz="1600" b="0" i="0" u="none" strike="noStrike" baseline="0" dirty="0">
              <a:solidFill>
                <a:srgbClr val="000000"/>
              </a:solidFill>
              <a:latin typeface="Raleway" panose="020B0003030101060003" pitchFamily="34" charset="0"/>
            </a:endParaRPr>
          </a:p>
          <a:p>
            <a:pPr algn="l">
              <a:lnSpc>
                <a:spcPts val="1980"/>
              </a:lnSpc>
              <a:spcAft>
                <a:spcPts val="500"/>
              </a:spcAft>
            </a:pPr>
            <a:r>
              <a:rPr lang="fr-CA" sz="1600" b="0" i="0" u="none" strike="noStrike" baseline="0" dirty="0">
                <a:solidFill>
                  <a:srgbClr val="000000"/>
                </a:solidFill>
                <a:latin typeface="Raleway" panose="020B0003030101060003" pitchFamily="34" charset="0"/>
              </a:rPr>
              <a:t>Cette situation perdurait en 2023.</a:t>
            </a:r>
            <a:endParaRPr lang="fr-CA" sz="11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47" name="Group 46">
            <a:extLst>
              <a:ext uri="{FF2B5EF4-FFF2-40B4-BE49-F238E27FC236}">
                <a16:creationId xmlns:a16="http://schemas.microsoft.com/office/drawing/2014/main" id="{7B040945-3DC4-5ABB-2DBB-C9C5A49E5B04}"/>
              </a:ext>
            </a:extLst>
          </p:cNvPr>
          <p:cNvGrpSpPr/>
          <p:nvPr/>
        </p:nvGrpSpPr>
        <p:grpSpPr>
          <a:xfrm>
            <a:off x="6527920" y="0"/>
            <a:ext cx="5664079" cy="6858000"/>
            <a:chOff x="6605763" y="-111510"/>
            <a:chExt cx="5664079" cy="6858000"/>
          </a:xfrm>
        </p:grpSpPr>
        <p:sp>
          <p:nvSpPr>
            <p:cNvPr id="45" name="Rectangle 44">
              <a:extLst>
                <a:ext uri="{FF2B5EF4-FFF2-40B4-BE49-F238E27FC236}">
                  <a16:creationId xmlns:a16="http://schemas.microsoft.com/office/drawing/2014/main" id="{ACE51CC7-1F85-7826-B055-C0B661144BAA}"/>
                </a:ext>
              </a:extLst>
            </p:cNvPr>
            <p:cNvSpPr/>
            <p:nvPr/>
          </p:nvSpPr>
          <p:spPr>
            <a:xfrm>
              <a:off x="6605763" y="-111510"/>
              <a:ext cx="5664079" cy="6858000"/>
            </a:xfrm>
            <a:prstGeom prst="rect">
              <a:avLst/>
            </a:prstGeom>
            <a:solidFill>
              <a:srgbClr val="EBE8E4">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D2CAF14D-A339-59FB-5226-4319D4A76258}"/>
                </a:ext>
              </a:extLst>
            </p:cNvPr>
            <p:cNvGrpSpPr/>
            <p:nvPr/>
          </p:nvGrpSpPr>
          <p:grpSpPr>
            <a:xfrm>
              <a:off x="7096071" y="1235151"/>
              <a:ext cx="4512026" cy="3822675"/>
              <a:chOff x="7316411" y="969872"/>
              <a:chExt cx="4512026" cy="3822675"/>
            </a:xfrm>
          </p:grpSpPr>
          <p:sp>
            <p:nvSpPr>
              <p:cNvPr id="28" name="TextBox 27">
                <a:extLst>
                  <a:ext uri="{FF2B5EF4-FFF2-40B4-BE49-F238E27FC236}">
                    <a16:creationId xmlns:a16="http://schemas.microsoft.com/office/drawing/2014/main" id="{68517A07-3C5D-F44D-FDDE-4163EB45D5B7}"/>
                  </a:ext>
                </a:extLst>
              </p:cNvPr>
              <p:cNvSpPr txBox="1"/>
              <p:nvPr/>
            </p:nvSpPr>
            <p:spPr>
              <a:xfrm>
                <a:off x="8288985" y="969872"/>
                <a:ext cx="1584088" cy="800219"/>
              </a:xfrm>
              <a:prstGeom prst="rect">
                <a:avLst/>
              </a:prstGeom>
              <a:noFill/>
            </p:spPr>
            <p:txBody>
              <a:bodyPr wrap="none" rtlCol="0">
                <a:spAutoFit/>
              </a:bodyPr>
              <a:lstStyle/>
              <a:p>
                <a:r>
                  <a:rPr lang="en-CA" sz="1400" b="1" err="1">
                    <a:solidFill>
                      <a:srgbClr val="434747"/>
                    </a:solidFill>
                    <a:effectLst/>
                    <a:latin typeface="Raleway" panose="020B0003030101060003" pitchFamily="34" charset="0"/>
                  </a:rPr>
                  <a:t>Hausse</a:t>
                </a:r>
                <a:r>
                  <a:rPr lang="en-CA" sz="1400" b="1">
                    <a:solidFill>
                      <a:srgbClr val="434747"/>
                    </a:solidFill>
                    <a:effectLst/>
                    <a:latin typeface="Raleway" panose="020B0003030101060003" pitchFamily="34" charset="0"/>
                  </a:rPr>
                  <a:t> des prix </a:t>
                </a:r>
                <a:br>
                  <a:rPr lang="en-CA" sz="1400" b="1">
                    <a:solidFill>
                      <a:srgbClr val="434747"/>
                    </a:solidFill>
                    <a:effectLst/>
                    <a:latin typeface="Raleway" panose="020B0003030101060003" pitchFamily="34" charset="0"/>
                  </a:rPr>
                </a:br>
                <a:r>
                  <a:rPr lang="en-CA" sz="1400" b="1">
                    <a:solidFill>
                      <a:srgbClr val="434747"/>
                    </a:solidFill>
                    <a:effectLst/>
                    <a:latin typeface="Raleway" panose="020B0003030101060003" pitchFamily="34" charset="0"/>
                  </a:rPr>
                  <a:t>2019 </a:t>
                </a:r>
                <a:endParaRPr lang="en-CA" sz="1400">
                  <a:solidFill>
                    <a:srgbClr val="434747"/>
                  </a:solidFill>
                  <a:effectLst/>
                  <a:latin typeface="Raleway" panose="020B0003030101060003" pitchFamily="34" charset="0"/>
                </a:endParaRPr>
              </a:p>
              <a:p>
                <a:endParaRPr lang="fr-CA"/>
              </a:p>
            </p:txBody>
          </p:sp>
          <p:sp>
            <p:nvSpPr>
              <p:cNvPr id="29" name="TextBox 28">
                <a:extLst>
                  <a:ext uri="{FF2B5EF4-FFF2-40B4-BE49-F238E27FC236}">
                    <a16:creationId xmlns:a16="http://schemas.microsoft.com/office/drawing/2014/main" id="{C54A69D6-3DA1-C819-A876-9DF831754CA8}"/>
                  </a:ext>
                </a:extLst>
              </p:cNvPr>
              <p:cNvSpPr txBox="1"/>
              <p:nvPr/>
            </p:nvSpPr>
            <p:spPr>
              <a:xfrm>
                <a:off x="10244349" y="969872"/>
                <a:ext cx="1584088" cy="800219"/>
              </a:xfrm>
              <a:prstGeom prst="rect">
                <a:avLst/>
              </a:prstGeom>
              <a:noFill/>
            </p:spPr>
            <p:txBody>
              <a:bodyPr wrap="none" rtlCol="0">
                <a:spAutoFit/>
              </a:bodyPr>
              <a:lstStyle/>
              <a:p>
                <a:r>
                  <a:rPr lang="en-CA" sz="1400" b="1" err="1">
                    <a:solidFill>
                      <a:srgbClr val="434747"/>
                    </a:solidFill>
                    <a:effectLst/>
                    <a:latin typeface="Raleway" panose="020B0003030101060003" pitchFamily="34" charset="0"/>
                  </a:rPr>
                  <a:t>Hausse</a:t>
                </a:r>
                <a:r>
                  <a:rPr lang="en-CA" sz="1400" b="1">
                    <a:solidFill>
                      <a:srgbClr val="434747"/>
                    </a:solidFill>
                    <a:effectLst/>
                    <a:latin typeface="Raleway" panose="020B0003030101060003" pitchFamily="34" charset="0"/>
                  </a:rPr>
                  <a:t> des prix </a:t>
                </a:r>
                <a:br>
                  <a:rPr lang="en-CA" sz="1400" b="1">
                    <a:solidFill>
                      <a:srgbClr val="434747"/>
                    </a:solidFill>
                    <a:effectLst/>
                    <a:latin typeface="Raleway" panose="020B0003030101060003" pitchFamily="34" charset="0"/>
                  </a:rPr>
                </a:br>
                <a:r>
                  <a:rPr lang="en-CA" sz="1400" b="1">
                    <a:solidFill>
                      <a:srgbClr val="434747"/>
                    </a:solidFill>
                    <a:effectLst/>
                    <a:latin typeface="Raleway" panose="020B0003030101060003" pitchFamily="34" charset="0"/>
                  </a:rPr>
                  <a:t>2023 </a:t>
                </a:r>
                <a:endParaRPr lang="en-CA" sz="1400">
                  <a:solidFill>
                    <a:srgbClr val="434747"/>
                  </a:solidFill>
                  <a:effectLst/>
                  <a:latin typeface="Raleway" panose="020B0003030101060003" pitchFamily="34" charset="0"/>
                </a:endParaRPr>
              </a:p>
              <a:p>
                <a:endParaRPr lang="fr-CA"/>
              </a:p>
            </p:txBody>
          </p:sp>
          <p:grpSp>
            <p:nvGrpSpPr>
              <p:cNvPr id="42" name="Group 41">
                <a:extLst>
                  <a:ext uri="{FF2B5EF4-FFF2-40B4-BE49-F238E27FC236}">
                    <a16:creationId xmlns:a16="http://schemas.microsoft.com/office/drawing/2014/main" id="{0E50AF68-1705-BD97-5AC3-15AADFA333EE}"/>
                  </a:ext>
                </a:extLst>
              </p:cNvPr>
              <p:cNvGrpSpPr/>
              <p:nvPr/>
            </p:nvGrpSpPr>
            <p:grpSpPr>
              <a:xfrm>
                <a:off x="7316411" y="1605188"/>
                <a:ext cx="4506647" cy="968364"/>
                <a:chOff x="7316411" y="1605188"/>
                <a:chExt cx="4506647" cy="968364"/>
              </a:xfrm>
            </p:grpSpPr>
            <p:grpSp>
              <p:nvGrpSpPr>
                <p:cNvPr id="39" name="Group 38">
                  <a:extLst>
                    <a:ext uri="{FF2B5EF4-FFF2-40B4-BE49-F238E27FC236}">
                      <a16:creationId xmlns:a16="http://schemas.microsoft.com/office/drawing/2014/main" id="{66D62F93-38F2-0BE6-D445-2AB7C37C00F1}"/>
                    </a:ext>
                  </a:extLst>
                </p:cNvPr>
                <p:cNvGrpSpPr/>
                <p:nvPr/>
              </p:nvGrpSpPr>
              <p:grpSpPr>
                <a:xfrm>
                  <a:off x="7316411" y="1687797"/>
                  <a:ext cx="840295" cy="885755"/>
                  <a:chOff x="7316411" y="1687797"/>
                  <a:chExt cx="840295" cy="885755"/>
                </a:xfrm>
              </p:grpSpPr>
              <p:pic>
                <p:nvPicPr>
                  <p:cNvPr id="12" name="Picture 11" descr="A yellow apple with a black background&#10;&#10;Description automatically generated">
                    <a:extLst>
                      <a:ext uri="{FF2B5EF4-FFF2-40B4-BE49-F238E27FC236}">
                        <a16:creationId xmlns:a16="http://schemas.microsoft.com/office/drawing/2014/main" id="{0E89D5C0-3414-A7B8-DC41-94C42A3CF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6343" y="1687797"/>
                    <a:ext cx="571500" cy="571500"/>
                  </a:xfrm>
                  <a:prstGeom prst="rect">
                    <a:avLst/>
                  </a:prstGeom>
                </p:spPr>
              </p:pic>
              <p:sp>
                <p:nvSpPr>
                  <p:cNvPr id="30" name="TextBox 29">
                    <a:extLst>
                      <a:ext uri="{FF2B5EF4-FFF2-40B4-BE49-F238E27FC236}">
                        <a16:creationId xmlns:a16="http://schemas.microsoft.com/office/drawing/2014/main" id="{B661B568-3A65-1490-5218-F9CFD9C48D3B}"/>
                      </a:ext>
                    </a:extLst>
                  </p:cNvPr>
                  <p:cNvSpPr txBox="1"/>
                  <p:nvPr/>
                </p:nvSpPr>
                <p:spPr>
                  <a:xfrm>
                    <a:off x="7316411" y="2296553"/>
                    <a:ext cx="840295" cy="276999"/>
                  </a:xfrm>
                  <a:prstGeom prst="rect">
                    <a:avLst/>
                  </a:prstGeom>
                  <a:noFill/>
                </p:spPr>
                <p:txBody>
                  <a:bodyPr wrap="none" rtlCol="0">
                    <a:spAutoFit/>
                  </a:bodyPr>
                  <a:lstStyle/>
                  <a:p>
                    <a:r>
                      <a:rPr lang="en-CA" sz="1200" b="1">
                        <a:solidFill>
                          <a:srgbClr val="424646"/>
                        </a:solidFill>
                        <a:effectLst/>
                        <a:latin typeface="Raleway" panose="020B0003030101060003" pitchFamily="34" charset="0"/>
                      </a:rPr>
                      <a:t>Aliments</a:t>
                    </a:r>
                    <a:endParaRPr lang="en-CA" sz="1200">
                      <a:solidFill>
                        <a:srgbClr val="424646"/>
                      </a:solidFill>
                      <a:effectLst/>
                      <a:latin typeface="Raleway" panose="020B0003030101060003" pitchFamily="34" charset="0"/>
                    </a:endParaRPr>
                  </a:p>
                </p:txBody>
              </p:sp>
            </p:grpSp>
            <p:sp>
              <p:nvSpPr>
                <p:cNvPr id="33" name="TextBox 32">
                  <a:extLst>
                    <a:ext uri="{FF2B5EF4-FFF2-40B4-BE49-F238E27FC236}">
                      <a16:creationId xmlns:a16="http://schemas.microsoft.com/office/drawing/2014/main" id="{90EA2ABD-1F7E-3F26-4A3F-0D0DA2C92DB1}"/>
                    </a:ext>
                  </a:extLst>
                </p:cNvPr>
                <p:cNvSpPr txBox="1"/>
                <p:nvPr/>
              </p:nvSpPr>
              <p:spPr>
                <a:xfrm>
                  <a:off x="8288985" y="1605188"/>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3,0</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sp>
              <p:nvSpPr>
                <p:cNvPr id="34" name="TextBox 33">
                  <a:extLst>
                    <a:ext uri="{FF2B5EF4-FFF2-40B4-BE49-F238E27FC236}">
                      <a16:creationId xmlns:a16="http://schemas.microsoft.com/office/drawing/2014/main" id="{6EC96E7B-1E37-2A02-BACE-708AC6E06C2E}"/>
                    </a:ext>
                  </a:extLst>
                </p:cNvPr>
                <p:cNvSpPr txBox="1"/>
                <p:nvPr/>
              </p:nvSpPr>
              <p:spPr>
                <a:xfrm>
                  <a:off x="10238970" y="1605188"/>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8,3</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grpSp>
          <p:grpSp>
            <p:nvGrpSpPr>
              <p:cNvPr id="43" name="Group 42">
                <a:extLst>
                  <a:ext uri="{FF2B5EF4-FFF2-40B4-BE49-F238E27FC236}">
                    <a16:creationId xmlns:a16="http://schemas.microsoft.com/office/drawing/2014/main" id="{64C41EAF-EE55-8032-08B4-242B09756E2D}"/>
                  </a:ext>
                </a:extLst>
              </p:cNvPr>
              <p:cNvGrpSpPr/>
              <p:nvPr/>
            </p:nvGrpSpPr>
            <p:grpSpPr>
              <a:xfrm>
                <a:off x="7316411" y="2801122"/>
                <a:ext cx="4506647" cy="898160"/>
                <a:chOff x="7316411" y="2977394"/>
                <a:chExt cx="4506647" cy="898160"/>
              </a:xfrm>
            </p:grpSpPr>
            <p:grpSp>
              <p:nvGrpSpPr>
                <p:cNvPr id="40" name="Group 39">
                  <a:extLst>
                    <a:ext uri="{FF2B5EF4-FFF2-40B4-BE49-F238E27FC236}">
                      <a16:creationId xmlns:a16="http://schemas.microsoft.com/office/drawing/2014/main" id="{06E1B204-5BB3-6260-34B5-46A7666D95B5}"/>
                    </a:ext>
                  </a:extLst>
                </p:cNvPr>
                <p:cNvGrpSpPr/>
                <p:nvPr/>
              </p:nvGrpSpPr>
              <p:grpSpPr>
                <a:xfrm>
                  <a:off x="7316411" y="2977394"/>
                  <a:ext cx="946093" cy="898160"/>
                  <a:chOff x="7316411" y="2977394"/>
                  <a:chExt cx="946093" cy="898160"/>
                </a:xfrm>
              </p:grpSpPr>
              <p:pic>
                <p:nvPicPr>
                  <p:cNvPr id="14" name="Picture 13" descr="A yellow house with smoke coming out of the roof&#10;&#10;Description automatically generated">
                    <a:extLst>
                      <a:ext uri="{FF2B5EF4-FFF2-40B4-BE49-F238E27FC236}">
                        <a16:creationId xmlns:a16="http://schemas.microsoft.com/office/drawing/2014/main" id="{A8071656-1627-2430-FA4B-2DCC26ECA6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9845" y="2977394"/>
                    <a:ext cx="558800" cy="558800"/>
                  </a:xfrm>
                  <a:prstGeom prst="rect">
                    <a:avLst/>
                  </a:prstGeom>
                </p:spPr>
              </p:pic>
              <p:sp>
                <p:nvSpPr>
                  <p:cNvPr id="31" name="TextBox 30">
                    <a:extLst>
                      <a:ext uri="{FF2B5EF4-FFF2-40B4-BE49-F238E27FC236}">
                        <a16:creationId xmlns:a16="http://schemas.microsoft.com/office/drawing/2014/main" id="{ED82344E-9C5D-8963-E8B4-EB5B5950F87B}"/>
                      </a:ext>
                    </a:extLst>
                  </p:cNvPr>
                  <p:cNvSpPr txBox="1"/>
                  <p:nvPr/>
                </p:nvSpPr>
                <p:spPr>
                  <a:xfrm>
                    <a:off x="7316411" y="3598555"/>
                    <a:ext cx="946093" cy="276999"/>
                  </a:xfrm>
                  <a:prstGeom prst="rect">
                    <a:avLst/>
                  </a:prstGeom>
                  <a:noFill/>
                </p:spPr>
                <p:txBody>
                  <a:bodyPr wrap="none" rtlCol="0">
                    <a:spAutoFit/>
                  </a:bodyPr>
                  <a:lstStyle/>
                  <a:p>
                    <a:r>
                      <a:rPr lang="en-CA" sz="1200" b="1" err="1">
                        <a:solidFill>
                          <a:srgbClr val="424646"/>
                        </a:solidFill>
                        <a:effectLst/>
                        <a:latin typeface="Raleway" panose="020B0003030101060003" pitchFamily="34" charset="0"/>
                      </a:rPr>
                      <a:t>Logement</a:t>
                    </a:r>
                    <a:endParaRPr lang="en-CA" sz="1200">
                      <a:solidFill>
                        <a:srgbClr val="424646"/>
                      </a:solidFill>
                      <a:effectLst/>
                      <a:latin typeface="Raleway" panose="020B0003030101060003" pitchFamily="34" charset="0"/>
                    </a:endParaRPr>
                  </a:p>
                </p:txBody>
              </p:sp>
            </p:grpSp>
            <p:sp>
              <p:nvSpPr>
                <p:cNvPr id="35" name="TextBox 34">
                  <a:extLst>
                    <a:ext uri="{FF2B5EF4-FFF2-40B4-BE49-F238E27FC236}">
                      <a16:creationId xmlns:a16="http://schemas.microsoft.com/office/drawing/2014/main" id="{863691EB-0C47-37E8-D4D0-032C0A92E9AE}"/>
                    </a:ext>
                  </a:extLst>
                </p:cNvPr>
                <p:cNvSpPr txBox="1"/>
                <p:nvPr/>
              </p:nvSpPr>
              <p:spPr>
                <a:xfrm>
                  <a:off x="8288985" y="2992166"/>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2,0</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sp>
              <p:nvSpPr>
                <p:cNvPr id="36" name="TextBox 35">
                  <a:extLst>
                    <a:ext uri="{FF2B5EF4-FFF2-40B4-BE49-F238E27FC236}">
                      <a16:creationId xmlns:a16="http://schemas.microsoft.com/office/drawing/2014/main" id="{1CB7A72B-0DB3-E516-61F9-6BFD6C6266D0}"/>
                    </a:ext>
                  </a:extLst>
                </p:cNvPr>
                <p:cNvSpPr txBox="1"/>
                <p:nvPr/>
              </p:nvSpPr>
              <p:spPr>
                <a:xfrm>
                  <a:off x="10238970" y="2992166"/>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6,2</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grpSp>
          <p:grpSp>
            <p:nvGrpSpPr>
              <p:cNvPr id="44" name="Group 43">
                <a:extLst>
                  <a:ext uri="{FF2B5EF4-FFF2-40B4-BE49-F238E27FC236}">
                    <a16:creationId xmlns:a16="http://schemas.microsoft.com/office/drawing/2014/main" id="{DEC6802A-FD4A-719C-3427-E8CEA59896AF}"/>
                  </a:ext>
                </a:extLst>
              </p:cNvPr>
              <p:cNvGrpSpPr/>
              <p:nvPr/>
            </p:nvGrpSpPr>
            <p:grpSpPr>
              <a:xfrm>
                <a:off x="7359886" y="3827265"/>
                <a:ext cx="4463172" cy="965282"/>
                <a:chOff x="7359886" y="4113707"/>
                <a:chExt cx="4463172" cy="965282"/>
              </a:xfrm>
            </p:grpSpPr>
            <p:grpSp>
              <p:nvGrpSpPr>
                <p:cNvPr id="41" name="Group 40">
                  <a:extLst>
                    <a:ext uri="{FF2B5EF4-FFF2-40B4-BE49-F238E27FC236}">
                      <a16:creationId xmlns:a16="http://schemas.microsoft.com/office/drawing/2014/main" id="{FE8BC395-D8DC-2C57-953D-E14430409167}"/>
                    </a:ext>
                  </a:extLst>
                </p:cNvPr>
                <p:cNvGrpSpPr/>
                <p:nvPr/>
              </p:nvGrpSpPr>
              <p:grpSpPr>
                <a:xfrm>
                  <a:off x="7359886" y="4230490"/>
                  <a:ext cx="771365" cy="848499"/>
                  <a:chOff x="7359886" y="4230490"/>
                  <a:chExt cx="771365" cy="848499"/>
                </a:xfrm>
              </p:grpSpPr>
              <p:pic>
                <p:nvPicPr>
                  <p:cNvPr id="18" name="Picture 17" descr="A yellow coin with a white dollar sign&#10;&#10;Description automatically generated">
                    <a:extLst>
                      <a:ext uri="{FF2B5EF4-FFF2-40B4-BE49-F238E27FC236}">
                        <a16:creationId xmlns:a16="http://schemas.microsoft.com/office/drawing/2014/main" id="{414485D7-6D69-2B4F-03B3-B5BC0A1056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5218" y="4230490"/>
                    <a:ext cx="520700" cy="520700"/>
                  </a:xfrm>
                  <a:prstGeom prst="rect">
                    <a:avLst/>
                  </a:prstGeom>
                </p:spPr>
              </p:pic>
              <p:sp>
                <p:nvSpPr>
                  <p:cNvPr id="32" name="TextBox 31">
                    <a:extLst>
                      <a:ext uri="{FF2B5EF4-FFF2-40B4-BE49-F238E27FC236}">
                        <a16:creationId xmlns:a16="http://schemas.microsoft.com/office/drawing/2014/main" id="{89C64332-F5E1-BEBB-CBFB-A6B3CC44D80B}"/>
                      </a:ext>
                    </a:extLst>
                  </p:cNvPr>
                  <p:cNvSpPr txBox="1"/>
                  <p:nvPr/>
                </p:nvSpPr>
                <p:spPr>
                  <a:xfrm>
                    <a:off x="7359886" y="4801990"/>
                    <a:ext cx="771365" cy="276999"/>
                  </a:xfrm>
                  <a:prstGeom prst="rect">
                    <a:avLst/>
                  </a:prstGeom>
                  <a:noFill/>
                </p:spPr>
                <p:txBody>
                  <a:bodyPr wrap="none" rtlCol="0">
                    <a:spAutoFit/>
                  </a:bodyPr>
                  <a:lstStyle/>
                  <a:p>
                    <a:r>
                      <a:rPr lang="en-CA" sz="1200" b="1" err="1">
                        <a:solidFill>
                          <a:srgbClr val="424646"/>
                        </a:solidFill>
                        <a:effectLst/>
                        <a:latin typeface="Raleway" panose="020B0003030101060003" pitchFamily="34" charset="0"/>
                      </a:rPr>
                      <a:t>Salaires</a:t>
                    </a:r>
                    <a:endParaRPr lang="en-CA" sz="1200">
                      <a:solidFill>
                        <a:srgbClr val="424646"/>
                      </a:solidFill>
                      <a:effectLst/>
                      <a:latin typeface="Raleway" panose="020B0003030101060003" pitchFamily="34" charset="0"/>
                    </a:endParaRPr>
                  </a:p>
                </p:txBody>
              </p:sp>
            </p:grpSp>
            <p:sp>
              <p:nvSpPr>
                <p:cNvPr id="37" name="TextBox 36">
                  <a:extLst>
                    <a:ext uri="{FF2B5EF4-FFF2-40B4-BE49-F238E27FC236}">
                      <a16:creationId xmlns:a16="http://schemas.microsoft.com/office/drawing/2014/main" id="{1B06BB00-6AC5-65F4-3FB9-33E2B9CECFA0}"/>
                    </a:ext>
                  </a:extLst>
                </p:cNvPr>
                <p:cNvSpPr txBox="1"/>
                <p:nvPr/>
              </p:nvSpPr>
              <p:spPr>
                <a:xfrm>
                  <a:off x="8288985" y="4113707"/>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3,7</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sp>
              <p:nvSpPr>
                <p:cNvPr id="38" name="TextBox 37">
                  <a:extLst>
                    <a:ext uri="{FF2B5EF4-FFF2-40B4-BE49-F238E27FC236}">
                      <a16:creationId xmlns:a16="http://schemas.microsoft.com/office/drawing/2014/main" id="{59E8F02D-9150-DBA3-7423-1C229B6FA975}"/>
                    </a:ext>
                  </a:extLst>
                </p:cNvPr>
                <p:cNvSpPr txBox="1"/>
                <p:nvPr/>
              </p:nvSpPr>
              <p:spPr>
                <a:xfrm>
                  <a:off x="10238970" y="4113707"/>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4,6</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grpSp>
        </p:grpSp>
      </p:grpSp>
      <p:grpSp>
        <p:nvGrpSpPr>
          <p:cNvPr id="2" name="Group 1">
            <a:extLst>
              <a:ext uri="{FF2B5EF4-FFF2-40B4-BE49-F238E27FC236}">
                <a16:creationId xmlns:a16="http://schemas.microsoft.com/office/drawing/2014/main" id="{C184F1DD-06C6-3C93-2FCD-AB822CFF59D3}"/>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743EF9C8-44E1-9264-0279-3675D140D371}"/>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35C6FC61-2F6F-615A-606C-62CA8799F18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25</a:t>
                </a:fld>
                <a:endParaRPr lang="fr-CA"/>
              </a:p>
            </p:txBody>
          </p:sp>
          <p:sp>
            <p:nvSpPr>
              <p:cNvPr id="11" name="Rectangle 10">
                <a:extLst>
                  <a:ext uri="{FF2B5EF4-FFF2-40B4-BE49-F238E27FC236}">
                    <a16:creationId xmlns:a16="http://schemas.microsoft.com/office/drawing/2014/main" id="{1AB6ED21-D01B-FA8F-26FA-16310665BBD9}"/>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C41ACF61-D4ED-7163-1EFC-D9C96A54A6E3}"/>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5A64FAE1-F696-3CB6-1F6D-058942D97177}"/>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3" name="ZoneTexte 12">
            <a:extLst>
              <a:ext uri="{FF2B5EF4-FFF2-40B4-BE49-F238E27FC236}">
                <a16:creationId xmlns:a16="http://schemas.microsoft.com/office/drawing/2014/main" id="{FAEB55B7-58DA-7902-865D-E28129B81825}"/>
              </a:ext>
            </a:extLst>
          </p:cNvPr>
          <p:cNvSpPr txBox="1"/>
          <p:nvPr/>
        </p:nvSpPr>
        <p:spPr>
          <a:xfrm>
            <a:off x="7061703" y="5466102"/>
            <a:ext cx="4211353" cy="215444"/>
          </a:xfrm>
          <a:prstGeom prst="rect">
            <a:avLst/>
          </a:prstGeom>
          <a:noFill/>
        </p:spPr>
        <p:txBody>
          <a:bodyPr wrap="square">
            <a:spAutoFit/>
          </a:bodyPr>
          <a:lstStyle/>
          <a:p>
            <a:r>
              <a:rPr lang="fr-CA" sz="800" dirty="0">
                <a:latin typeface="Raleway" pitchFamily="2" charset="0"/>
              </a:rPr>
              <a:t>Source : Institut de la statistique du Québec, Statistiques Canada.</a:t>
            </a:r>
          </a:p>
        </p:txBody>
      </p:sp>
      <p:sp>
        <p:nvSpPr>
          <p:cNvPr id="3" name="Oval 8">
            <a:extLst>
              <a:ext uri="{FF2B5EF4-FFF2-40B4-BE49-F238E27FC236}">
                <a16:creationId xmlns:a16="http://schemas.microsoft.com/office/drawing/2014/main" id="{AF481B10-2689-9ECF-1EBF-8E5C556B9175}"/>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7F16028B-9BED-E34E-6F85-5036283B8322}"/>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FA356BC8-1E7B-F6BD-D635-FFD4215D503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932453C4-DAA9-03C4-2341-92C68FCABE8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756131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42483-6515-27E1-AFBA-7F4323A4F0AB}"/>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136D981-5A1B-C885-567F-859248312066}"/>
              </a:ext>
            </a:extLst>
          </p:cNvPr>
          <p:cNvSpPr txBox="1"/>
          <p:nvPr/>
        </p:nvSpPr>
        <p:spPr>
          <a:xfrm>
            <a:off x="1928165" y="1107989"/>
            <a:ext cx="4167835" cy="400110"/>
          </a:xfrm>
          <a:prstGeom prst="rect">
            <a:avLst/>
          </a:prstGeom>
          <a:noFill/>
        </p:spPr>
        <p:txBody>
          <a:bodyPr wrap="square">
            <a:spAutoFit/>
          </a:bodyPr>
          <a:lstStyle/>
          <a:p>
            <a:r>
              <a:rPr lang="fr-CA" sz="2000" b="1" dirty="0">
                <a:solidFill>
                  <a:srgbClr val="424646"/>
                </a:solidFill>
                <a:latin typeface="Raleway" panose="020B0003030101060003" pitchFamily="34" charset="0"/>
              </a:rPr>
              <a:t>Besoins de base</a:t>
            </a:r>
          </a:p>
        </p:txBody>
      </p:sp>
      <p:grpSp>
        <p:nvGrpSpPr>
          <p:cNvPr id="2" name="Group 1">
            <a:extLst>
              <a:ext uri="{FF2B5EF4-FFF2-40B4-BE49-F238E27FC236}">
                <a16:creationId xmlns:a16="http://schemas.microsoft.com/office/drawing/2014/main" id="{FC9F441D-B028-B619-BA7A-76218AA3CF02}"/>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992905CB-59CA-0102-D460-753C29DE4F24}"/>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B4E1F011-2D38-3A10-B258-BB798EDD239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26</a:t>
                </a:fld>
                <a:endParaRPr lang="fr-CA"/>
              </a:p>
            </p:txBody>
          </p:sp>
          <p:sp>
            <p:nvSpPr>
              <p:cNvPr id="11" name="Rectangle 10">
                <a:extLst>
                  <a:ext uri="{FF2B5EF4-FFF2-40B4-BE49-F238E27FC236}">
                    <a16:creationId xmlns:a16="http://schemas.microsoft.com/office/drawing/2014/main" id="{39756659-3183-2AE8-54B5-D10C689AA7B2}"/>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D0F1AB06-5216-7846-BCBF-98EC2E93787A}"/>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B9EFEE8E-A4B9-6D8A-8E86-898A2AB7BB0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98" name="ZoneTexte 97">
            <a:extLst>
              <a:ext uri="{FF2B5EF4-FFF2-40B4-BE49-F238E27FC236}">
                <a16:creationId xmlns:a16="http://schemas.microsoft.com/office/drawing/2014/main" id="{D28BA8EC-8ADF-7C93-8451-2121097DA8E4}"/>
              </a:ext>
            </a:extLst>
          </p:cNvPr>
          <p:cNvSpPr txBox="1"/>
          <p:nvPr/>
        </p:nvSpPr>
        <p:spPr>
          <a:xfrm>
            <a:off x="2846358" y="2268824"/>
            <a:ext cx="3528316" cy="1815882"/>
          </a:xfrm>
          <a:prstGeom prst="rect">
            <a:avLst/>
          </a:prstGeom>
          <a:noFill/>
        </p:spPr>
        <p:txBody>
          <a:bodyPr wrap="square">
            <a:spAutoFit/>
          </a:bodyPr>
          <a:lstStyle/>
          <a:p>
            <a:r>
              <a:rPr lang="fr-CA" sz="1600" dirty="0">
                <a:solidFill>
                  <a:srgbClr val="424646"/>
                </a:solidFill>
                <a:latin typeface="Raleway" pitchFamily="2" charset="0"/>
              </a:rPr>
              <a:t>En 2022, environ le quart (</a:t>
            </a:r>
            <a:r>
              <a:rPr lang="fr-CA" sz="1600" b="1" dirty="0">
                <a:solidFill>
                  <a:srgbClr val="424646"/>
                </a:solidFill>
                <a:latin typeface="Raleway" pitchFamily="2" charset="0"/>
              </a:rPr>
              <a:t>25,4 %</a:t>
            </a:r>
            <a:r>
              <a:rPr lang="fr-CA" sz="1600" dirty="0">
                <a:solidFill>
                  <a:srgbClr val="424646"/>
                </a:solidFill>
                <a:latin typeface="Raleway" pitchFamily="2" charset="0"/>
              </a:rPr>
              <a:t>) des parents d’enfants de 0 à 5 ans considéraient qu’ils </a:t>
            </a:r>
            <a:r>
              <a:rPr lang="fr-CA" sz="1600" b="1" dirty="0">
                <a:solidFill>
                  <a:srgbClr val="424646"/>
                </a:solidFill>
                <a:latin typeface="Raleway" pitchFamily="2" charset="0"/>
              </a:rPr>
              <a:t>n’avaient pas les moyens de subvenir aux besoins de base de leur famille</a:t>
            </a:r>
            <a:r>
              <a:rPr lang="fr-CA" sz="1600" dirty="0">
                <a:solidFill>
                  <a:srgbClr val="424646"/>
                </a:solidFill>
                <a:latin typeface="Raleway" pitchFamily="2" charset="0"/>
              </a:rPr>
              <a:t>, soit l’alimentation, le logement et les vêtements.</a:t>
            </a:r>
          </a:p>
        </p:txBody>
      </p:sp>
      <p:sp>
        <p:nvSpPr>
          <p:cNvPr id="101" name="ZoneTexte 100">
            <a:extLst>
              <a:ext uri="{FF2B5EF4-FFF2-40B4-BE49-F238E27FC236}">
                <a16:creationId xmlns:a16="http://schemas.microsoft.com/office/drawing/2014/main" id="{DF6668EF-93A3-85BB-CDF8-302096FAA354}"/>
              </a:ext>
            </a:extLst>
          </p:cNvPr>
          <p:cNvSpPr txBox="1"/>
          <p:nvPr/>
        </p:nvSpPr>
        <p:spPr>
          <a:xfrm>
            <a:off x="2125627" y="4260656"/>
            <a:ext cx="4008473" cy="584775"/>
          </a:xfrm>
          <a:prstGeom prst="rect">
            <a:avLst/>
          </a:prstGeom>
          <a:noFill/>
        </p:spPr>
        <p:txBody>
          <a:bodyPr wrap="square">
            <a:spAutoFit/>
          </a:bodyPr>
          <a:lstStyle/>
          <a:p>
            <a:r>
              <a:rPr lang="fr-CA" sz="800" dirty="0">
                <a:latin typeface="Raleway" pitchFamily="2" charset="0"/>
              </a:rPr>
              <a:t>Note : Les parents qui avaient uniquement un ou des enfants de moins de 6 mois étaient exclus de l’enquête.</a:t>
            </a:r>
          </a:p>
          <a:p>
            <a:r>
              <a:rPr lang="fr-CA" sz="800" dirty="0">
                <a:latin typeface="Raleway" pitchFamily="2" charset="0"/>
              </a:rPr>
              <a:t>Source : Institut de la statistique du Québec</a:t>
            </a:r>
            <a:r>
              <a:rPr lang="fr-CA" sz="800" i="1" dirty="0">
                <a:latin typeface="Raleway" pitchFamily="2" charset="0"/>
              </a:rPr>
              <a:t>, Enquête québécoise sur la parentalité 2022.</a:t>
            </a:r>
          </a:p>
        </p:txBody>
      </p:sp>
      <p:pic>
        <p:nvPicPr>
          <p:cNvPr id="102" name="Picture 11" descr="A yellow apple with a black background&#10;&#10;Description automatically generated">
            <a:extLst>
              <a:ext uri="{FF2B5EF4-FFF2-40B4-BE49-F238E27FC236}">
                <a16:creationId xmlns:a16="http://schemas.microsoft.com/office/drawing/2014/main" id="{8788E607-A160-415D-6A07-8A4CBEE934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3942" y="2273408"/>
            <a:ext cx="571500" cy="571500"/>
          </a:xfrm>
          <a:prstGeom prst="rect">
            <a:avLst/>
          </a:prstGeom>
        </p:spPr>
      </p:pic>
      <p:sp>
        <p:nvSpPr>
          <p:cNvPr id="3" name="Oval 8">
            <a:extLst>
              <a:ext uri="{FF2B5EF4-FFF2-40B4-BE49-F238E27FC236}">
                <a16:creationId xmlns:a16="http://schemas.microsoft.com/office/drawing/2014/main" id="{77123136-5BD9-27B9-7754-6FC09569E84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81B9E0E6-1727-B54C-3DCB-38BF5C52BC87}"/>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81124E64-B471-F656-9798-58DFD7BD1A98}"/>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61C00987-A565-24D4-6406-F6410B241E26}"/>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8" name="Rectangle 47">
            <a:extLst>
              <a:ext uri="{FF2B5EF4-FFF2-40B4-BE49-F238E27FC236}">
                <a16:creationId xmlns:a16="http://schemas.microsoft.com/office/drawing/2014/main" id="{4A858255-1CF5-2F29-8C5D-9E9337C203C3}"/>
              </a:ext>
            </a:extLst>
          </p:cNvPr>
          <p:cNvSpPr/>
          <p:nvPr/>
        </p:nvSpPr>
        <p:spPr>
          <a:xfrm>
            <a:off x="7347284" y="0"/>
            <a:ext cx="4844715" cy="6858000"/>
          </a:xfrm>
          <a:prstGeom prst="rect">
            <a:avLst/>
          </a:prstGeom>
          <a:solidFill>
            <a:srgbClr val="EBE8E4">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ZoneTexte 69">
            <a:extLst>
              <a:ext uri="{FF2B5EF4-FFF2-40B4-BE49-F238E27FC236}">
                <a16:creationId xmlns:a16="http://schemas.microsoft.com/office/drawing/2014/main" id="{E576CD2E-7917-8521-EB71-533C69EF87F9}"/>
              </a:ext>
            </a:extLst>
          </p:cNvPr>
          <p:cNvSpPr txBox="1"/>
          <p:nvPr/>
        </p:nvSpPr>
        <p:spPr>
          <a:xfrm>
            <a:off x="7711933" y="1117094"/>
            <a:ext cx="4167835" cy="400110"/>
          </a:xfrm>
          <a:prstGeom prst="rect">
            <a:avLst/>
          </a:prstGeom>
          <a:noFill/>
        </p:spPr>
        <p:txBody>
          <a:bodyPr wrap="square">
            <a:spAutoFit/>
          </a:bodyPr>
          <a:lstStyle/>
          <a:p>
            <a:r>
              <a:rPr lang="fr-CA" sz="2000" b="1" dirty="0">
                <a:solidFill>
                  <a:srgbClr val="424646"/>
                </a:solidFill>
                <a:latin typeface="Raleway" panose="020B0003030101060003" pitchFamily="34" charset="0"/>
              </a:rPr>
              <a:t>Banque alimentaire</a:t>
            </a:r>
          </a:p>
        </p:txBody>
      </p:sp>
      <p:sp>
        <p:nvSpPr>
          <p:cNvPr id="71" name="ZoneTexte 70">
            <a:extLst>
              <a:ext uri="{FF2B5EF4-FFF2-40B4-BE49-F238E27FC236}">
                <a16:creationId xmlns:a16="http://schemas.microsoft.com/office/drawing/2014/main" id="{647CD3A2-F5DB-87CF-AC62-34A73952ADB8}"/>
              </a:ext>
            </a:extLst>
          </p:cNvPr>
          <p:cNvSpPr txBox="1"/>
          <p:nvPr/>
        </p:nvSpPr>
        <p:spPr>
          <a:xfrm>
            <a:off x="7869573" y="2268824"/>
            <a:ext cx="3528316" cy="1077218"/>
          </a:xfrm>
          <a:prstGeom prst="rect">
            <a:avLst/>
          </a:prstGeom>
          <a:noFill/>
        </p:spPr>
        <p:txBody>
          <a:bodyPr wrap="square">
            <a:spAutoFit/>
          </a:bodyPr>
          <a:lstStyle/>
          <a:p>
            <a:r>
              <a:rPr lang="fr-CA" sz="1600" dirty="0">
                <a:solidFill>
                  <a:srgbClr val="424646"/>
                </a:solidFill>
                <a:latin typeface="Raleway" pitchFamily="2" charset="0"/>
              </a:rPr>
              <a:t>En 2022, 5,7 % des parents d’enfants de 0 à 5 ans* déclaraient avoir utilisé les services d’une </a:t>
            </a:r>
            <a:r>
              <a:rPr lang="fr-CA" sz="1600" b="1" dirty="0">
                <a:solidFill>
                  <a:srgbClr val="424646"/>
                </a:solidFill>
                <a:latin typeface="Raleway" pitchFamily="2" charset="0"/>
              </a:rPr>
              <a:t>banque alimentaire</a:t>
            </a:r>
            <a:r>
              <a:rPr lang="fr-CA" sz="1600" dirty="0">
                <a:solidFill>
                  <a:srgbClr val="424646"/>
                </a:solidFill>
                <a:latin typeface="Raleway" pitchFamily="2" charset="0"/>
              </a:rPr>
              <a:t>.</a:t>
            </a:r>
          </a:p>
        </p:txBody>
      </p:sp>
      <p:sp>
        <p:nvSpPr>
          <p:cNvPr id="72" name="ZoneTexte 71">
            <a:extLst>
              <a:ext uri="{FF2B5EF4-FFF2-40B4-BE49-F238E27FC236}">
                <a16:creationId xmlns:a16="http://schemas.microsoft.com/office/drawing/2014/main" id="{9630E2E0-A16B-6BA5-539E-8DF07F5EA9FE}"/>
              </a:ext>
            </a:extLst>
          </p:cNvPr>
          <p:cNvSpPr txBox="1"/>
          <p:nvPr/>
        </p:nvSpPr>
        <p:spPr>
          <a:xfrm>
            <a:off x="7791613" y="4260656"/>
            <a:ext cx="4008473" cy="584775"/>
          </a:xfrm>
          <a:prstGeom prst="rect">
            <a:avLst/>
          </a:prstGeom>
          <a:noFill/>
        </p:spPr>
        <p:txBody>
          <a:bodyPr wrap="square">
            <a:spAutoFit/>
          </a:bodyPr>
          <a:lstStyle/>
          <a:p>
            <a:r>
              <a:rPr lang="fr-CA" sz="800" dirty="0">
                <a:latin typeface="Raleway" pitchFamily="2" charset="0"/>
              </a:rPr>
              <a:t>Note : Les parents qui avaient uniquement un ou des enfants de moins de 6 mois étaient exclus de l’enquête.</a:t>
            </a:r>
          </a:p>
          <a:p>
            <a:r>
              <a:rPr lang="fr-CA" sz="800" dirty="0">
                <a:latin typeface="Raleway" pitchFamily="2" charset="0"/>
              </a:rPr>
              <a:t>Source : Institut de la statistique du Québec</a:t>
            </a:r>
            <a:r>
              <a:rPr lang="fr-CA" sz="800" i="1" dirty="0">
                <a:latin typeface="Raleway" pitchFamily="2" charset="0"/>
              </a:rPr>
              <a:t>, Enquête québécoise sur la parentalité 2022.</a:t>
            </a:r>
          </a:p>
        </p:txBody>
      </p:sp>
    </p:spTree>
    <p:extLst>
      <p:ext uri="{BB962C8B-B14F-4D97-AF65-F5344CB8AC3E}">
        <p14:creationId xmlns:p14="http://schemas.microsoft.com/office/powerpoint/2010/main" val="4073283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70526-BCFB-DF32-56B6-30E2C258A86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F3D1A7A-4E1A-D5B9-E0AA-4A278B85CB53}"/>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AA363624-DEB6-BFE0-04A7-449162F27EE5}"/>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A2F56B05-4CCE-30A0-3BE8-6BB92C7FEFD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27</a:t>
                </a:fld>
                <a:endParaRPr lang="fr-CA"/>
              </a:p>
            </p:txBody>
          </p:sp>
          <p:sp>
            <p:nvSpPr>
              <p:cNvPr id="11" name="Rectangle 10">
                <a:extLst>
                  <a:ext uri="{FF2B5EF4-FFF2-40B4-BE49-F238E27FC236}">
                    <a16:creationId xmlns:a16="http://schemas.microsoft.com/office/drawing/2014/main" id="{85C61374-2E5B-33FD-1A42-4EEDF84E6DEF}"/>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517C4207-1258-E582-7940-AFE40CF93E6D}"/>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433A5897-9219-185C-7AA0-9DE6F801E98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DD0FBD57-F25C-4D96-A30D-BF3378411BAA}"/>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2FA02AE5-AA1A-55CF-9286-7BE4562404E3}"/>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74AE313F-3BC3-A960-57DB-27D39BA3F161}"/>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14FE8073-A6EE-AE48-62C8-0917FE960729}"/>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900D05A9-5F11-D9DB-AD55-C35251FE2D1C}"/>
              </a:ext>
            </a:extLst>
          </p:cNvPr>
          <p:cNvSpPr txBox="1"/>
          <p:nvPr/>
        </p:nvSpPr>
        <p:spPr>
          <a:xfrm>
            <a:off x="1828800" y="1021062"/>
            <a:ext cx="427784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Ins</a:t>
            </a:r>
            <a:r>
              <a:rPr lang="fr-CA" sz="2000" b="1" dirty="0" err="1">
                <a:solidFill>
                  <a:srgbClr val="424646"/>
                </a:solidFill>
                <a:latin typeface="Raleway" pitchFamily="2" charset="0"/>
              </a:rPr>
              <a:t>écurité</a:t>
            </a:r>
            <a:r>
              <a:rPr lang="fr-CA" sz="2000" b="1" dirty="0">
                <a:solidFill>
                  <a:srgbClr val="424646"/>
                </a:solidFill>
                <a:latin typeface="Raleway" pitchFamily="2" charset="0"/>
              </a:rPr>
              <a:t> alimentaire</a:t>
            </a:r>
            <a:endPar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endParaRPr>
          </a:p>
        </p:txBody>
      </p:sp>
      <p:sp>
        <p:nvSpPr>
          <p:cNvPr id="19" name="ZoneTexte 18">
            <a:extLst>
              <a:ext uri="{FF2B5EF4-FFF2-40B4-BE49-F238E27FC236}">
                <a16:creationId xmlns:a16="http://schemas.microsoft.com/office/drawing/2014/main" id="{4E1D9972-6B9B-E6ED-C3AA-2FABA2A65D28}"/>
              </a:ext>
            </a:extLst>
          </p:cNvPr>
          <p:cNvSpPr txBox="1"/>
          <p:nvPr/>
        </p:nvSpPr>
        <p:spPr>
          <a:xfrm>
            <a:off x="1828799" y="5457192"/>
            <a:ext cx="3867689" cy="623248"/>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n’y a pas de différence significative entre les différentes années. Il faut donc interpréter avec prudence l’évolution temporelle.</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Statistique Canada, Enquête canadienne sur le revenu, 2018 à 2022, fichier maître, données adaptées par l’Institut de la statistique du Québec.</a:t>
            </a:r>
          </a:p>
        </p:txBody>
      </p:sp>
      <p:sp>
        <p:nvSpPr>
          <p:cNvPr id="21" name="ZoneTexte 20">
            <a:extLst>
              <a:ext uri="{FF2B5EF4-FFF2-40B4-BE49-F238E27FC236}">
                <a16:creationId xmlns:a16="http://schemas.microsoft.com/office/drawing/2014/main" id="{8FE2ABDA-AF4D-4582-B102-9ABB1E8A9E8E}"/>
              </a:ext>
            </a:extLst>
          </p:cNvPr>
          <p:cNvSpPr txBox="1"/>
          <p:nvPr/>
        </p:nvSpPr>
        <p:spPr>
          <a:xfrm>
            <a:off x="1828799" y="1854975"/>
            <a:ext cx="882502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600" b="0" i="0" u="none" strike="noStrike" baseline="0" dirty="0">
                <a:solidFill>
                  <a:srgbClr val="000000"/>
                </a:solidFill>
                <a:latin typeface="Raleway" pitchFamily="2" charset="0"/>
              </a:rPr>
              <a:t>En 2022, environ un </a:t>
            </a:r>
            <a:r>
              <a:rPr lang="fr-CA" sz="1600" i="0" u="none" strike="noStrike" baseline="0" dirty="0">
                <a:solidFill>
                  <a:srgbClr val="000000"/>
                </a:solidFill>
                <a:latin typeface="Raleway" pitchFamily="2" charset="0"/>
              </a:rPr>
              <a:t>cinquième (</a:t>
            </a:r>
            <a:r>
              <a:rPr lang="fr-CA" sz="1600" b="1" i="0" u="none" strike="noStrike" baseline="0" dirty="0">
                <a:solidFill>
                  <a:srgbClr val="000000"/>
                </a:solidFill>
                <a:latin typeface="Raleway" pitchFamily="2" charset="0"/>
              </a:rPr>
              <a:t>19,8 %</a:t>
            </a:r>
            <a:r>
              <a:rPr lang="fr-CA" sz="1600" i="0" u="none" strike="noStrike" baseline="0" dirty="0">
                <a:solidFill>
                  <a:srgbClr val="000000"/>
                </a:solidFill>
                <a:latin typeface="Raleway" pitchFamily="2" charset="0"/>
              </a:rPr>
              <a:t>) des ménages au Québec ayant au moins un enfant de 0 à 5 ans était en situation d’</a:t>
            </a:r>
            <a:r>
              <a:rPr lang="fr-CA" sz="1600" b="1" i="0" u="none" strike="noStrike" baseline="0" dirty="0">
                <a:solidFill>
                  <a:srgbClr val="000000"/>
                </a:solidFill>
                <a:latin typeface="Raleway" pitchFamily="2" charset="0"/>
              </a:rPr>
              <a:t>insécurité alimentaire</a:t>
            </a:r>
            <a:r>
              <a:rPr lang="fr-CA" sz="1600" i="0" u="none" strike="noStrike" baseline="0" dirty="0">
                <a:solidFill>
                  <a:srgbClr val="000000"/>
                </a:solidFill>
                <a:latin typeface="Raleway" pitchFamily="2" charset="0"/>
              </a:rPr>
              <a:t> marginale, modérée ou grave.</a:t>
            </a:r>
            <a:endParaRPr kumimoji="0" lang="fr-CA" sz="1600" i="0" u="none" strike="noStrike" kern="1200" cap="none" spc="0" normalizeH="0" baseline="0" noProof="0" dirty="0">
              <a:ln>
                <a:noFill/>
              </a:ln>
              <a:solidFill>
                <a:srgbClr val="424646"/>
              </a:solidFill>
              <a:effectLst/>
              <a:uLnTx/>
              <a:uFillTx/>
              <a:latin typeface="Raleway" pitchFamily="2" charset="0"/>
              <a:ea typeface="+mn-ea"/>
              <a:cs typeface="+mn-cs"/>
            </a:endParaRPr>
          </a:p>
        </p:txBody>
      </p:sp>
      <p:pic>
        <p:nvPicPr>
          <p:cNvPr id="10" name="Image 9">
            <a:extLst>
              <a:ext uri="{FF2B5EF4-FFF2-40B4-BE49-F238E27FC236}">
                <a16:creationId xmlns:a16="http://schemas.microsoft.com/office/drawing/2014/main" id="{A1BDEAFE-2D52-CC54-785C-0A51EA3BA2D3}"/>
              </a:ext>
            </a:extLst>
          </p:cNvPr>
          <p:cNvPicPr>
            <a:picLocks noChangeAspect="1"/>
          </p:cNvPicPr>
          <p:nvPr/>
        </p:nvPicPr>
        <p:blipFill>
          <a:blip r:embed="rId6"/>
          <a:stretch>
            <a:fillRect/>
          </a:stretch>
        </p:blipFill>
        <p:spPr>
          <a:xfrm>
            <a:off x="1913860" y="2465925"/>
            <a:ext cx="3648584" cy="2991267"/>
          </a:xfrm>
          <a:prstGeom prst="rect">
            <a:avLst/>
          </a:prstGeom>
        </p:spPr>
      </p:pic>
      <p:sp>
        <p:nvSpPr>
          <p:cNvPr id="18" name="ZoneTexte 17">
            <a:extLst>
              <a:ext uri="{FF2B5EF4-FFF2-40B4-BE49-F238E27FC236}">
                <a16:creationId xmlns:a16="http://schemas.microsoft.com/office/drawing/2014/main" id="{D6FA5091-B136-DEA4-7E18-E93300632D7C}"/>
              </a:ext>
            </a:extLst>
          </p:cNvPr>
          <p:cNvSpPr txBox="1"/>
          <p:nvPr/>
        </p:nvSpPr>
        <p:spPr>
          <a:xfrm>
            <a:off x="5696488" y="3923021"/>
            <a:ext cx="6097772" cy="461665"/>
          </a:xfrm>
          <a:prstGeom prst="rect">
            <a:avLst/>
          </a:prstGeom>
          <a:noFill/>
        </p:spPr>
        <p:txBody>
          <a:bodyPr wrap="square">
            <a:spAutoFit/>
          </a:bodyPr>
          <a:lstStyle/>
          <a:p>
            <a:r>
              <a:rPr lang="fr-CA" sz="1200" b="1" i="0" u="none" strike="noStrike" baseline="0" dirty="0">
                <a:solidFill>
                  <a:srgbClr val="000000"/>
                </a:solidFill>
                <a:latin typeface="Raleway" pitchFamily="2" charset="0"/>
              </a:rPr>
              <a:t>insécurité alimentaire marginale : </a:t>
            </a:r>
            <a:endParaRPr lang="fr-CA" sz="1200" b="0" i="0" u="none" strike="noStrike" baseline="0" dirty="0">
              <a:solidFill>
                <a:srgbClr val="000000"/>
              </a:solidFill>
              <a:latin typeface="Raleway" pitchFamily="2" charset="0"/>
            </a:endParaRPr>
          </a:p>
          <a:p>
            <a:r>
              <a:rPr lang="fr-CA" sz="1200" b="0" i="0" u="none" strike="noStrike" baseline="0" dirty="0">
                <a:solidFill>
                  <a:srgbClr val="000000"/>
                </a:solidFill>
                <a:latin typeface="Raleway" pitchFamily="2" charset="0"/>
              </a:rPr>
              <a:t>peur de manquer de nourriture en raison d’un manque de ressources financières</a:t>
            </a:r>
            <a:endParaRPr lang="fr-CA" sz="1200" dirty="0"/>
          </a:p>
        </p:txBody>
      </p:sp>
      <p:sp>
        <p:nvSpPr>
          <p:cNvPr id="20" name="ZoneTexte 19">
            <a:extLst>
              <a:ext uri="{FF2B5EF4-FFF2-40B4-BE49-F238E27FC236}">
                <a16:creationId xmlns:a16="http://schemas.microsoft.com/office/drawing/2014/main" id="{780C7F9A-9982-8745-1203-C349365D373B}"/>
              </a:ext>
            </a:extLst>
          </p:cNvPr>
          <p:cNvSpPr txBox="1"/>
          <p:nvPr/>
        </p:nvSpPr>
        <p:spPr>
          <a:xfrm>
            <a:off x="5696488" y="4433766"/>
            <a:ext cx="6097772" cy="461665"/>
          </a:xfrm>
          <a:prstGeom prst="rect">
            <a:avLst/>
          </a:prstGeom>
          <a:noFill/>
        </p:spPr>
        <p:txBody>
          <a:bodyPr wrap="square">
            <a:spAutoFit/>
          </a:bodyPr>
          <a:lstStyle/>
          <a:p>
            <a:r>
              <a:rPr lang="fr-CA" sz="1200" b="1" i="0" u="none" strike="noStrike" baseline="0" dirty="0">
                <a:solidFill>
                  <a:srgbClr val="000000"/>
                </a:solidFill>
                <a:latin typeface="Raleway" pitchFamily="2" charset="0"/>
              </a:rPr>
              <a:t>insécurité alimentaire modérée :</a:t>
            </a:r>
          </a:p>
          <a:p>
            <a:r>
              <a:rPr lang="fr-CA" sz="1200" i="0" u="none" strike="noStrike" baseline="0" dirty="0">
                <a:solidFill>
                  <a:srgbClr val="000000"/>
                </a:solidFill>
                <a:latin typeface="Raleway" pitchFamily="2" charset="0"/>
              </a:rPr>
              <a:t>diminution de la quantité ou de la qualité des aliments consommés</a:t>
            </a:r>
            <a:endParaRPr lang="fr-CA" sz="1200" dirty="0"/>
          </a:p>
        </p:txBody>
      </p:sp>
      <p:sp>
        <p:nvSpPr>
          <p:cNvPr id="22" name="ZoneTexte 21">
            <a:extLst>
              <a:ext uri="{FF2B5EF4-FFF2-40B4-BE49-F238E27FC236}">
                <a16:creationId xmlns:a16="http://schemas.microsoft.com/office/drawing/2014/main" id="{C173C315-7BBA-D255-7099-2692C094A259}"/>
              </a:ext>
            </a:extLst>
          </p:cNvPr>
          <p:cNvSpPr txBox="1"/>
          <p:nvPr/>
        </p:nvSpPr>
        <p:spPr>
          <a:xfrm>
            <a:off x="5696488" y="4868577"/>
            <a:ext cx="6097772" cy="646331"/>
          </a:xfrm>
          <a:prstGeom prst="rect">
            <a:avLst/>
          </a:prstGeom>
          <a:noFill/>
        </p:spPr>
        <p:txBody>
          <a:bodyPr wrap="square">
            <a:spAutoFit/>
          </a:bodyPr>
          <a:lstStyle/>
          <a:p>
            <a:r>
              <a:rPr lang="fr-CA" sz="1200" b="1" i="0" u="none" strike="noStrike" baseline="0" dirty="0">
                <a:solidFill>
                  <a:srgbClr val="000000"/>
                </a:solidFill>
                <a:latin typeface="Raleway" pitchFamily="2" charset="0"/>
              </a:rPr>
              <a:t>insécurité alimentaire grave :</a:t>
            </a:r>
          </a:p>
          <a:p>
            <a:r>
              <a:rPr lang="fr-CA" sz="1200" i="0" u="none" strike="noStrike" baseline="0" dirty="0">
                <a:solidFill>
                  <a:srgbClr val="000000"/>
                </a:solidFill>
                <a:latin typeface="Raleway" pitchFamily="2" charset="0"/>
              </a:rPr>
              <a:t>nécessité de devoir sauter des repas, de réduire son apport alimentaire </a:t>
            </a:r>
          </a:p>
          <a:p>
            <a:r>
              <a:rPr lang="fr-CA" sz="1200" i="0" u="none" strike="noStrike" baseline="0" dirty="0">
                <a:solidFill>
                  <a:srgbClr val="000000"/>
                </a:solidFill>
                <a:latin typeface="Raleway" pitchFamily="2" charset="0"/>
              </a:rPr>
              <a:t>ou même de passer plusieurs jours sans manger</a:t>
            </a:r>
            <a:endParaRPr lang="fr-CA" sz="1200" dirty="0"/>
          </a:p>
        </p:txBody>
      </p:sp>
    </p:spTree>
    <p:extLst>
      <p:ext uri="{BB962C8B-B14F-4D97-AF65-F5344CB8AC3E}">
        <p14:creationId xmlns:p14="http://schemas.microsoft.com/office/powerpoint/2010/main" val="1445428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85113-9094-DE05-87BE-A55D73799EF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54A40E0-9AAE-DCDB-1D13-DCE7B5E1AAD5}"/>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53A8FEDE-C9D9-C7D8-8095-95F8F39D54A9}"/>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ABF5DEFD-6F19-0A31-85E3-A8015CB19D7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28</a:t>
                </a:fld>
                <a:endParaRPr lang="fr-CA"/>
              </a:p>
            </p:txBody>
          </p:sp>
          <p:sp>
            <p:nvSpPr>
              <p:cNvPr id="11" name="Rectangle 10">
                <a:extLst>
                  <a:ext uri="{FF2B5EF4-FFF2-40B4-BE49-F238E27FC236}">
                    <a16:creationId xmlns:a16="http://schemas.microsoft.com/office/drawing/2014/main" id="{6BD4D9D7-4D31-46F6-7060-2A2A895DAC9A}"/>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B95F9519-97F0-5784-85D5-183A784900EB}"/>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65140586-E2FD-D3C8-0668-21541805648C}"/>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E168E641-7604-A3B8-BD83-05DD24825DA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EE858292-9FB1-CCEF-BC2E-3B2F672A23D3}"/>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11F43E3A-173B-C101-4468-451B49F48A5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049AC005-0DCE-F8B2-96DC-765D699FF178}"/>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CBFEDE7D-F06D-A042-3D4C-DE7DAF5FE5DA}"/>
              </a:ext>
            </a:extLst>
          </p:cNvPr>
          <p:cNvSpPr txBox="1"/>
          <p:nvPr/>
        </p:nvSpPr>
        <p:spPr>
          <a:xfrm>
            <a:off x="1828800" y="1021062"/>
            <a:ext cx="427784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Programme d’assistance sociale</a:t>
            </a:r>
          </a:p>
        </p:txBody>
      </p:sp>
      <p:sp>
        <p:nvSpPr>
          <p:cNvPr id="19" name="ZoneTexte 18">
            <a:extLst>
              <a:ext uri="{FF2B5EF4-FFF2-40B4-BE49-F238E27FC236}">
                <a16:creationId xmlns:a16="http://schemas.microsoft.com/office/drawing/2014/main" id="{65C7CB98-34E3-6726-66C8-E3F83FFD7CAE}"/>
              </a:ext>
            </a:extLst>
          </p:cNvPr>
          <p:cNvSpPr txBox="1"/>
          <p:nvPr/>
        </p:nvSpPr>
        <p:spPr>
          <a:xfrm>
            <a:off x="7379962" y="4251678"/>
            <a:ext cx="3867689" cy="1238801"/>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s’agit des familles avec enfants de moins de 6 ans prestataires des programmes d’assistance sociale, au moins une fois durant l’année. Les données de 2011 ne sont pas présentées, car les changements méthodologiques apportés en 2011 dans le programme de recensement limitent le potentiel de comparaison avec les années précédentes et subséquentes. </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Ministère de l’Emploi et de la Solidarité sociale (MESS), Direction de l’analyse et de l’information de gestion, 2024, données adaptées par l’Institut de la statistique du Québec.</a:t>
            </a:r>
          </a:p>
        </p:txBody>
      </p:sp>
      <p:sp>
        <p:nvSpPr>
          <p:cNvPr id="21" name="ZoneTexte 20">
            <a:extLst>
              <a:ext uri="{FF2B5EF4-FFF2-40B4-BE49-F238E27FC236}">
                <a16:creationId xmlns:a16="http://schemas.microsoft.com/office/drawing/2014/main" id="{2AF940C8-571C-7036-EE6E-527645D90CF8}"/>
              </a:ext>
            </a:extLst>
          </p:cNvPr>
          <p:cNvSpPr txBox="1"/>
          <p:nvPr/>
        </p:nvSpPr>
        <p:spPr>
          <a:xfrm>
            <a:off x="1828800" y="2097282"/>
            <a:ext cx="4054311"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2021, </a:t>
            </a:r>
            <a:r>
              <a:rPr lang="fr-CA" sz="1600" dirty="0">
                <a:solidFill>
                  <a:srgbClr val="424646"/>
                </a:solidFill>
                <a:latin typeface="Raleway" pitchFamily="2" charset="0"/>
              </a:rPr>
              <a:t>3,3 %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familles avec des enfants de 0 à 5 ans étaient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prestataires des programmes d’assistance sociale</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De 2006 à 2021, on a observé une tendance à la baisse du recours à ces programmes.</a:t>
            </a:r>
          </a:p>
        </p:txBody>
      </p:sp>
      <p:pic>
        <p:nvPicPr>
          <p:cNvPr id="26" name="Image 25">
            <a:extLst>
              <a:ext uri="{FF2B5EF4-FFF2-40B4-BE49-F238E27FC236}">
                <a16:creationId xmlns:a16="http://schemas.microsoft.com/office/drawing/2014/main" id="{4D35F8C5-ACE1-F514-2F6E-8BF623CFAD3C}"/>
              </a:ext>
            </a:extLst>
          </p:cNvPr>
          <p:cNvPicPr>
            <a:picLocks noChangeAspect="1"/>
          </p:cNvPicPr>
          <p:nvPr/>
        </p:nvPicPr>
        <p:blipFill>
          <a:blip r:embed="rId6"/>
          <a:stretch>
            <a:fillRect/>
          </a:stretch>
        </p:blipFill>
        <p:spPr>
          <a:xfrm>
            <a:off x="7379962" y="1107989"/>
            <a:ext cx="3867690" cy="3143689"/>
          </a:xfrm>
          <a:prstGeom prst="rect">
            <a:avLst/>
          </a:prstGeom>
        </p:spPr>
      </p:pic>
    </p:spTree>
    <p:extLst>
      <p:ext uri="{BB962C8B-B14F-4D97-AF65-F5344CB8AC3E}">
        <p14:creationId xmlns:p14="http://schemas.microsoft.com/office/powerpoint/2010/main" val="3387122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4D970-D88C-A737-7C47-1CF01F52BA8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08A865C-60F6-4258-2674-67BFE118E689}"/>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EECC03DA-A571-F5EC-E249-B9DA3D8C747F}"/>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D4B9C0AC-0D84-C050-8AFA-9E062CA3F901}"/>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29</a:t>
                </a:fld>
                <a:endParaRPr lang="fr-CA"/>
              </a:p>
            </p:txBody>
          </p:sp>
          <p:sp>
            <p:nvSpPr>
              <p:cNvPr id="11" name="Rectangle 10">
                <a:extLst>
                  <a:ext uri="{FF2B5EF4-FFF2-40B4-BE49-F238E27FC236}">
                    <a16:creationId xmlns:a16="http://schemas.microsoft.com/office/drawing/2014/main" id="{79031194-ED37-363D-0446-0A77279A5EBB}"/>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2D8F1234-51BC-1293-AA28-E27BA9F2B88B}"/>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36DD4A5B-B3AE-1D66-9173-24EADF143DF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A4944636-1DCF-BFE7-C0E6-C7F557ECEEA5}"/>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E1924628-3867-5E70-9B7E-39C7A36E476E}"/>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42006913-927D-56AB-3C66-9E70FFA6CF0D}"/>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C093FE80-CFD4-0F9C-A1B8-2D11B680F6C3}"/>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9" name="ZoneTexte 18">
            <a:extLst>
              <a:ext uri="{FF2B5EF4-FFF2-40B4-BE49-F238E27FC236}">
                <a16:creationId xmlns:a16="http://schemas.microsoft.com/office/drawing/2014/main" id="{A5760179-3415-9546-9882-35F57E81904E}"/>
              </a:ext>
            </a:extLst>
          </p:cNvPr>
          <p:cNvSpPr txBox="1"/>
          <p:nvPr/>
        </p:nvSpPr>
        <p:spPr>
          <a:xfrm>
            <a:off x="1828800" y="5106910"/>
            <a:ext cx="7228114" cy="461665"/>
          </a:xfrm>
          <a:prstGeom prst="rect">
            <a:avLst/>
          </a:prstGeom>
          <a:noFill/>
        </p:spPr>
        <p:txBody>
          <a:bodyPr wrap="square">
            <a:spAutoFit/>
          </a:bodyPr>
          <a:lstStyle/>
          <a:p>
            <a:pPr marL="0" marR="0" lvl="0" indent="0" algn="l" defTabSz="914400" rtl="0" eaLnBrk="1" fontAlgn="auto" latinLnBrk="0" hangingPunct="1">
              <a:lnSpc>
                <a:spcPct val="100000"/>
              </a:lnSpc>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s’agit des familles avec enfants de moins de 6 ans prestataires des programmes d’assistance sociale, au moins une fois durant l’année.</a:t>
            </a:r>
          </a:p>
          <a:p>
            <a:pPr marL="0" marR="0" lvl="0" indent="0" algn="l" defTabSz="914400" rtl="0" eaLnBrk="1" fontAlgn="auto" latinLnBrk="0" hangingPunct="1">
              <a:lnSpc>
                <a:spcPct val="100000"/>
              </a:lnSpc>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Ministère de l’Emploi et de la Solidarité sociale (MESS), Direction de l’analyse et de l’information de gestion, 2024, données adaptées par l’Institut de la statistique du Québec.</a:t>
            </a:r>
          </a:p>
        </p:txBody>
      </p:sp>
      <p:sp>
        <p:nvSpPr>
          <p:cNvPr id="20" name="ZoneTexte 19">
            <a:extLst>
              <a:ext uri="{FF2B5EF4-FFF2-40B4-BE49-F238E27FC236}">
                <a16:creationId xmlns:a16="http://schemas.microsoft.com/office/drawing/2014/main" id="{363676D0-B5D1-8DA4-7FA0-FEC502638103}"/>
              </a:ext>
            </a:extLst>
          </p:cNvPr>
          <p:cNvSpPr txBox="1"/>
          <p:nvPr/>
        </p:nvSpPr>
        <p:spPr>
          <a:xfrm>
            <a:off x="3578280" y="3935168"/>
            <a:ext cx="175947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424646"/>
                </a:solidFill>
                <a:latin typeface="Raleway" pitchFamily="2" charset="0"/>
              </a:rPr>
              <a:t>p</a:t>
            </a:r>
            <a:r>
              <a:rPr kumimoji="0" lang="fr-CA" sz="1200" b="0" i="0" u="none" strike="noStrike" kern="1200" cap="none" spc="0" normalizeH="0" baseline="0" noProof="0" dirty="0" err="1">
                <a:ln>
                  <a:noFill/>
                </a:ln>
                <a:solidFill>
                  <a:srgbClr val="424646"/>
                </a:solidFill>
                <a:effectLst/>
                <a:uLnTx/>
                <a:uFillTx/>
                <a:latin typeface="Raleway" pitchFamily="2" charset="0"/>
                <a:ea typeface="+mn-ea"/>
                <a:cs typeface="+mn-cs"/>
              </a:rPr>
              <a:t>armi</a:t>
            </a:r>
            <a:r>
              <a:rPr kumimoji="0" lang="fr-CA" sz="1200" b="0" i="0" u="none" strike="noStrike" kern="1200" cap="none" spc="0" normalizeH="0" baseline="0" noProof="0" dirty="0">
                <a:ln>
                  <a:noFill/>
                </a:ln>
                <a:solidFill>
                  <a:srgbClr val="424646"/>
                </a:solidFill>
                <a:effectLst/>
                <a:uLnTx/>
                <a:uFillTx/>
                <a:latin typeface="Raleway" pitchFamily="2" charset="0"/>
                <a:ea typeface="+mn-ea"/>
                <a:cs typeface="+mn-cs"/>
              </a:rPr>
              <a:t> les familles </a:t>
            </a:r>
            <a:r>
              <a:rPr kumimoji="0" lang="fr-CA" sz="1200" b="1" i="0" u="none" strike="noStrike" kern="1200" cap="none" spc="0" normalizeH="0" baseline="0" noProof="0" dirty="0">
                <a:ln>
                  <a:noFill/>
                </a:ln>
                <a:solidFill>
                  <a:srgbClr val="424646"/>
                </a:solidFill>
                <a:effectLst/>
                <a:uLnTx/>
                <a:uFillTx/>
                <a:latin typeface="Raleway" pitchFamily="2" charset="0"/>
                <a:ea typeface="+mn-ea"/>
                <a:cs typeface="+mn-cs"/>
              </a:rPr>
              <a:t>monoparentales</a:t>
            </a:r>
          </a:p>
        </p:txBody>
      </p:sp>
      <p:sp>
        <p:nvSpPr>
          <p:cNvPr id="22" name="ZoneTexte 21">
            <a:extLst>
              <a:ext uri="{FF2B5EF4-FFF2-40B4-BE49-F238E27FC236}">
                <a16:creationId xmlns:a16="http://schemas.microsoft.com/office/drawing/2014/main" id="{9D12394F-6149-2157-43EB-51900BC056E2}"/>
              </a:ext>
            </a:extLst>
          </p:cNvPr>
          <p:cNvSpPr txBox="1"/>
          <p:nvPr/>
        </p:nvSpPr>
        <p:spPr>
          <a:xfrm>
            <a:off x="6939394" y="3978940"/>
            <a:ext cx="175947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424646"/>
                </a:solidFill>
                <a:latin typeface="Raleway" pitchFamily="2" charset="0"/>
              </a:rPr>
              <a:t>p</a:t>
            </a:r>
            <a:r>
              <a:rPr kumimoji="0" lang="fr-CA" sz="1200" b="0" i="0" u="none" strike="noStrike" kern="1200" cap="none" spc="0" normalizeH="0" baseline="0" noProof="0" dirty="0" err="1">
                <a:ln>
                  <a:noFill/>
                </a:ln>
                <a:solidFill>
                  <a:srgbClr val="424646"/>
                </a:solidFill>
                <a:effectLst/>
                <a:uLnTx/>
                <a:uFillTx/>
                <a:latin typeface="Raleway" pitchFamily="2" charset="0"/>
                <a:ea typeface="+mn-ea"/>
                <a:cs typeface="+mn-cs"/>
              </a:rPr>
              <a:t>armi</a:t>
            </a:r>
            <a:r>
              <a:rPr kumimoji="0" lang="fr-CA" sz="1200" b="0" i="0" u="none" strike="noStrike" kern="1200" cap="none" spc="0" normalizeH="0" baseline="0" noProof="0" dirty="0">
                <a:ln>
                  <a:noFill/>
                </a:ln>
                <a:solidFill>
                  <a:srgbClr val="424646"/>
                </a:solidFill>
                <a:effectLst/>
                <a:uLnTx/>
                <a:uFillTx/>
                <a:latin typeface="Raleway" pitchFamily="2" charset="0"/>
                <a:ea typeface="+mn-ea"/>
                <a:cs typeface="+mn-cs"/>
              </a:rPr>
              <a:t> les familles </a:t>
            </a:r>
            <a:r>
              <a:rPr kumimoji="0" lang="fr-CA" sz="1200" b="1" i="0" u="none" strike="noStrike" kern="1200" cap="none" spc="0" normalizeH="0" baseline="0" noProof="0" dirty="0">
                <a:ln>
                  <a:noFill/>
                </a:ln>
                <a:solidFill>
                  <a:srgbClr val="424646"/>
                </a:solidFill>
                <a:effectLst/>
                <a:uLnTx/>
                <a:uFillTx/>
                <a:latin typeface="Raleway" pitchFamily="2" charset="0"/>
                <a:ea typeface="+mn-ea"/>
                <a:cs typeface="+mn-cs"/>
              </a:rPr>
              <a:t>biparentales</a:t>
            </a:r>
          </a:p>
        </p:txBody>
      </p:sp>
      <p:sp>
        <p:nvSpPr>
          <p:cNvPr id="23" name="ZoneTexte 22">
            <a:extLst>
              <a:ext uri="{FF2B5EF4-FFF2-40B4-BE49-F238E27FC236}">
                <a16:creationId xmlns:a16="http://schemas.microsoft.com/office/drawing/2014/main" id="{8E0E011F-1CA9-C148-6CC7-5AFBA776259F}"/>
              </a:ext>
            </a:extLst>
          </p:cNvPr>
          <p:cNvSpPr txBox="1"/>
          <p:nvPr/>
        </p:nvSpPr>
        <p:spPr>
          <a:xfrm>
            <a:off x="2693951" y="4331247"/>
            <a:ext cx="9733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16,4 %</a:t>
            </a:r>
          </a:p>
        </p:txBody>
      </p:sp>
      <p:sp>
        <p:nvSpPr>
          <p:cNvPr id="24" name="ZoneTexte 23">
            <a:extLst>
              <a:ext uri="{FF2B5EF4-FFF2-40B4-BE49-F238E27FC236}">
                <a16:creationId xmlns:a16="http://schemas.microsoft.com/office/drawing/2014/main" id="{DBFAF017-7C23-DFB5-561C-EB78573AA313}"/>
              </a:ext>
            </a:extLst>
          </p:cNvPr>
          <p:cNvSpPr txBox="1"/>
          <p:nvPr/>
        </p:nvSpPr>
        <p:spPr>
          <a:xfrm>
            <a:off x="6037806" y="4331247"/>
            <a:ext cx="8242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1,0 %</a:t>
            </a:r>
          </a:p>
        </p:txBody>
      </p:sp>
      <p:sp>
        <p:nvSpPr>
          <p:cNvPr id="6" name="ZoneTexte 5">
            <a:extLst>
              <a:ext uri="{FF2B5EF4-FFF2-40B4-BE49-F238E27FC236}">
                <a16:creationId xmlns:a16="http://schemas.microsoft.com/office/drawing/2014/main" id="{A8F1C914-2229-3C2F-2734-FFB4D2C4F690}"/>
              </a:ext>
            </a:extLst>
          </p:cNvPr>
          <p:cNvSpPr txBox="1"/>
          <p:nvPr/>
        </p:nvSpPr>
        <p:spPr>
          <a:xfrm>
            <a:off x="1828800" y="2146067"/>
            <a:ext cx="817602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Les familles monoparentales sont proportionnellement plus nombreuses que les familles biparentales à bénéficier des programmes d’assistance sociale.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2021, chez les familles avec enfants de 0 à 5 ans, on observait la répartition suivante des prestataires des programmes d’assistance sociale :</a:t>
            </a:r>
          </a:p>
        </p:txBody>
      </p:sp>
      <p:sp>
        <p:nvSpPr>
          <p:cNvPr id="10" name="ZoneTexte 9">
            <a:extLst>
              <a:ext uri="{FF2B5EF4-FFF2-40B4-BE49-F238E27FC236}">
                <a16:creationId xmlns:a16="http://schemas.microsoft.com/office/drawing/2014/main" id="{12A95CBB-8BB0-2C7E-B929-9EBDE7311430}"/>
              </a:ext>
            </a:extLst>
          </p:cNvPr>
          <p:cNvSpPr txBox="1"/>
          <p:nvPr/>
        </p:nvSpPr>
        <p:spPr>
          <a:xfrm>
            <a:off x="1828800" y="1021062"/>
            <a:ext cx="674914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Programme d’assistance sociale selon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les caractéristiques de la famille</a:t>
            </a:r>
          </a:p>
        </p:txBody>
      </p:sp>
      <p:pic>
        <p:nvPicPr>
          <p:cNvPr id="14" name="Image 13">
            <a:extLst>
              <a:ext uri="{FF2B5EF4-FFF2-40B4-BE49-F238E27FC236}">
                <a16:creationId xmlns:a16="http://schemas.microsoft.com/office/drawing/2014/main" id="{D87CB423-0268-5F76-CFD8-CD27BE5F80C0}"/>
              </a:ext>
            </a:extLst>
          </p:cNvPr>
          <p:cNvPicPr>
            <a:picLocks noChangeAspect="1"/>
          </p:cNvPicPr>
          <p:nvPr/>
        </p:nvPicPr>
        <p:blipFill>
          <a:blip r:embed="rId6"/>
          <a:stretch>
            <a:fillRect/>
          </a:stretch>
        </p:blipFill>
        <p:spPr>
          <a:xfrm>
            <a:off x="2813860" y="3663306"/>
            <a:ext cx="733527" cy="733527"/>
          </a:xfrm>
          <a:prstGeom prst="rect">
            <a:avLst/>
          </a:prstGeom>
        </p:spPr>
      </p:pic>
      <p:pic>
        <p:nvPicPr>
          <p:cNvPr id="25" name="Image 24">
            <a:extLst>
              <a:ext uri="{FF2B5EF4-FFF2-40B4-BE49-F238E27FC236}">
                <a16:creationId xmlns:a16="http://schemas.microsoft.com/office/drawing/2014/main" id="{8CD958A7-93DA-2596-8A9A-E3A977FDCC10}"/>
              </a:ext>
            </a:extLst>
          </p:cNvPr>
          <p:cNvPicPr>
            <a:picLocks noChangeAspect="1"/>
          </p:cNvPicPr>
          <p:nvPr/>
        </p:nvPicPr>
        <p:blipFill>
          <a:blip r:embed="rId7"/>
          <a:stretch>
            <a:fillRect/>
          </a:stretch>
        </p:blipFill>
        <p:spPr>
          <a:xfrm>
            <a:off x="5814380" y="3682358"/>
            <a:ext cx="1152686" cy="695422"/>
          </a:xfrm>
          <a:prstGeom prst="rect">
            <a:avLst/>
          </a:prstGeom>
        </p:spPr>
      </p:pic>
    </p:spTree>
    <p:extLst>
      <p:ext uri="{BB962C8B-B14F-4D97-AF65-F5344CB8AC3E}">
        <p14:creationId xmlns:p14="http://schemas.microsoft.com/office/powerpoint/2010/main" val="1967139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04955-A33E-87C1-872C-E64E488B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4246096-0184-D64C-6D53-D5A23FC05B00}"/>
              </a:ext>
            </a:extLst>
          </p:cNvPr>
          <p:cNvSpPr/>
          <p:nvPr/>
        </p:nvSpPr>
        <p:spPr>
          <a:xfrm>
            <a:off x="0" y="0"/>
            <a:ext cx="3055434" cy="6858000"/>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extBox 5">
            <a:extLst>
              <a:ext uri="{FF2B5EF4-FFF2-40B4-BE49-F238E27FC236}">
                <a16:creationId xmlns:a16="http://schemas.microsoft.com/office/drawing/2014/main" id="{62E670FD-F056-3AA8-790C-71980476EF89}"/>
              </a:ext>
            </a:extLst>
          </p:cNvPr>
          <p:cNvSpPr txBox="1"/>
          <p:nvPr/>
        </p:nvSpPr>
        <p:spPr>
          <a:xfrm>
            <a:off x="825190" y="770446"/>
            <a:ext cx="10084573" cy="1343958"/>
          </a:xfrm>
          <a:prstGeom prst="rect">
            <a:avLst/>
          </a:prstGeom>
          <a:noFill/>
        </p:spPr>
        <p:txBody>
          <a:bodyPr wrap="square" rtlCol="0">
            <a:spAutoFit/>
          </a:bodyPr>
          <a:lstStyle/>
          <a:p>
            <a:pPr>
              <a:lnSpc>
                <a:spcPts val="3800"/>
              </a:lnSpc>
            </a:pPr>
            <a:r>
              <a:rPr lang="en-CA" sz="3200" b="1" err="1">
                <a:solidFill>
                  <a:srgbClr val="434747"/>
                </a:solidFill>
                <a:effectLst/>
                <a:latin typeface="Raleway" panose="020B0003030101060003" pitchFamily="34" charset="0"/>
              </a:rPr>
              <a:t>S’intéresser</a:t>
            </a:r>
            <a:r>
              <a:rPr lang="en-CA" sz="3200" b="1">
                <a:solidFill>
                  <a:srgbClr val="434747"/>
                </a:solidFill>
                <a:effectLst/>
                <a:latin typeface="Raleway" panose="020B0003030101060003" pitchFamily="34" charset="0"/>
              </a:rPr>
              <a:t> aux </a:t>
            </a:r>
            <a:r>
              <a:rPr lang="en-CA" sz="3200" b="1" err="1">
                <a:solidFill>
                  <a:srgbClr val="434747"/>
                </a:solidFill>
                <a:effectLst/>
                <a:latin typeface="Raleway" panose="020B0003030101060003" pitchFamily="34" charset="0"/>
              </a:rPr>
              <a:t>environnements</a:t>
            </a:r>
            <a:r>
              <a:rPr lang="en-CA" sz="3200" b="1">
                <a:solidFill>
                  <a:srgbClr val="434747"/>
                </a:solidFill>
                <a:effectLst/>
                <a:latin typeface="Raleway" panose="020B0003030101060003" pitchFamily="34" charset="0"/>
              </a:rPr>
              <a:t> </a:t>
            </a:r>
            <a:br>
              <a:rPr lang="en-CA" sz="3200" b="1">
                <a:solidFill>
                  <a:srgbClr val="434747"/>
                </a:solidFill>
                <a:effectLst/>
                <a:latin typeface="Raleway" panose="020B0003030101060003" pitchFamily="34" charset="0"/>
              </a:rPr>
            </a:br>
            <a:r>
              <a:rPr lang="en-CA" sz="3200" b="1">
                <a:solidFill>
                  <a:srgbClr val="434747"/>
                </a:solidFill>
                <a:effectLst/>
                <a:latin typeface="Raleway" panose="020B0003030101060003" pitchFamily="34" charset="0"/>
              </a:rPr>
              <a:t>pour prendre </a:t>
            </a:r>
            <a:r>
              <a:rPr lang="en-CA" sz="3200" b="1" err="1">
                <a:solidFill>
                  <a:srgbClr val="434747"/>
                </a:solidFill>
                <a:effectLst/>
                <a:latin typeface="Raleway" panose="020B0003030101060003" pitchFamily="34" charset="0"/>
              </a:rPr>
              <a:t>soin</a:t>
            </a:r>
            <a:r>
              <a:rPr lang="en-CA" sz="3200" b="1">
                <a:solidFill>
                  <a:srgbClr val="434747"/>
                </a:solidFill>
                <a:effectLst/>
                <a:latin typeface="Raleway" panose="020B0003030101060003" pitchFamily="34" charset="0"/>
              </a:rPr>
              <a:t> des tout-petits</a:t>
            </a:r>
            <a:endParaRPr lang="en-CA" sz="3200">
              <a:solidFill>
                <a:srgbClr val="434747"/>
              </a:solidFill>
              <a:effectLst/>
              <a:latin typeface="Raleway" panose="020B0003030101060003" pitchFamily="34" charset="0"/>
            </a:endParaRPr>
          </a:p>
          <a:p>
            <a:endParaRPr lang="fr-CA"/>
          </a:p>
        </p:txBody>
      </p:sp>
      <p:sp>
        <p:nvSpPr>
          <p:cNvPr id="8" name="TextBox 7">
            <a:extLst>
              <a:ext uri="{FF2B5EF4-FFF2-40B4-BE49-F238E27FC236}">
                <a16:creationId xmlns:a16="http://schemas.microsoft.com/office/drawing/2014/main" id="{0FA7B16A-1182-C3A6-A15F-4288DAE39595}"/>
              </a:ext>
            </a:extLst>
          </p:cNvPr>
          <p:cNvSpPr txBox="1"/>
          <p:nvPr/>
        </p:nvSpPr>
        <p:spPr>
          <a:xfrm>
            <a:off x="3614933" y="2228188"/>
            <a:ext cx="3965730" cy="2155077"/>
          </a:xfrm>
          <a:prstGeom prst="rect">
            <a:avLst/>
          </a:prstGeom>
          <a:noFill/>
        </p:spPr>
        <p:txBody>
          <a:bodyPr wrap="square" rtlCol="0">
            <a:spAutoFit/>
          </a:bodyPr>
          <a:lstStyle/>
          <a:p>
            <a:pPr>
              <a:lnSpc>
                <a:spcPts val="2200"/>
              </a:lnSpc>
              <a:spcAft>
                <a:spcPts val="500"/>
              </a:spcAft>
            </a:pPr>
            <a:r>
              <a:rPr lang="fr-CA" sz="1400" dirty="0">
                <a:latin typeface="Raleway" panose="020B0003030101060003" pitchFamily="34" charset="0"/>
              </a:rPr>
              <a:t>Le Portrait 2024 fait un a</a:t>
            </a:r>
            <a:r>
              <a:rPr lang="fr-CA" sz="1400" dirty="0">
                <a:effectLst/>
                <a:latin typeface="Raleway" panose="020B0003030101060003" pitchFamily="34" charset="0"/>
              </a:rPr>
              <a:t>rrêt sur image pour décrire les environnements dans lesquels grandissent les enfants âgés de 0 à 5 ans au Québec : </a:t>
            </a:r>
          </a:p>
          <a:p>
            <a:pPr marL="742950" lvl="1" indent="-285750">
              <a:lnSpc>
                <a:spcPts val="2200"/>
              </a:lnSpc>
              <a:spcAft>
                <a:spcPts val="200"/>
              </a:spcAft>
              <a:buFont typeface="Arial" panose="020B0604020202020204" pitchFamily="34" charset="0"/>
              <a:buChar char="•"/>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rPr>
              <a:t>Environnement familial</a:t>
            </a:r>
          </a:p>
          <a:p>
            <a:pPr marL="742950" lvl="1" indent="-285750">
              <a:lnSpc>
                <a:spcPts val="2200"/>
              </a:lnSpc>
              <a:spcAft>
                <a:spcPts val="200"/>
              </a:spcAft>
              <a:buFont typeface="Arial" panose="020B0604020202020204" pitchFamily="34" charset="0"/>
              <a:buChar char="•"/>
              <a:defRPr/>
            </a:pPr>
            <a:r>
              <a:rPr lang="fr-CA" sz="1400" dirty="0">
                <a:solidFill>
                  <a:prstClr val="black"/>
                </a:solidFill>
                <a:latin typeface="Raleway" panose="020B0003030101060003" pitchFamily="34" charset="0"/>
              </a:rPr>
              <a:t>Environnement physique</a:t>
            </a:r>
          </a:p>
          <a:p>
            <a:pPr marL="742950" lvl="1" indent="-285750">
              <a:lnSpc>
                <a:spcPts val="2200"/>
              </a:lnSpc>
              <a:spcAft>
                <a:spcPts val="200"/>
              </a:spcAft>
              <a:buFont typeface="Arial" panose="020B0604020202020204" pitchFamily="34" charset="0"/>
              <a:buChar char="•"/>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rPr>
              <a:t>Services de garde éducatifs</a:t>
            </a:r>
            <a:endParaRPr lang="en-CA" sz="1400" dirty="0">
              <a:latin typeface="Raleway" panose="020B0003030101060003" pitchFamily="34" charset="0"/>
            </a:endParaRPr>
          </a:p>
        </p:txBody>
      </p:sp>
      <p:grpSp>
        <p:nvGrpSpPr>
          <p:cNvPr id="3" name="Group 2">
            <a:extLst>
              <a:ext uri="{FF2B5EF4-FFF2-40B4-BE49-F238E27FC236}">
                <a16:creationId xmlns:a16="http://schemas.microsoft.com/office/drawing/2014/main" id="{B55DBE10-F849-4711-2553-F7C284EDADA8}"/>
              </a:ext>
            </a:extLst>
          </p:cNvPr>
          <p:cNvGrpSpPr/>
          <p:nvPr/>
        </p:nvGrpSpPr>
        <p:grpSpPr>
          <a:xfrm>
            <a:off x="907901" y="6104906"/>
            <a:ext cx="10971867" cy="470540"/>
            <a:chOff x="907901" y="6104906"/>
            <a:chExt cx="10971867" cy="470540"/>
          </a:xfrm>
        </p:grpSpPr>
        <p:grpSp>
          <p:nvGrpSpPr>
            <p:cNvPr id="5" name="Group 4">
              <a:extLst>
                <a:ext uri="{FF2B5EF4-FFF2-40B4-BE49-F238E27FC236}">
                  <a16:creationId xmlns:a16="http://schemas.microsoft.com/office/drawing/2014/main" id="{3A7FCED4-6AAA-3FFB-C2D6-F5025AC0C4E6}"/>
                </a:ext>
              </a:extLst>
            </p:cNvPr>
            <p:cNvGrpSpPr/>
            <p:nvPr/>
          </p:nvGrpSpPr>
          <p:grpSpPr>
            <a:xfrm>
              <a:off x="907901" y="6104906"/>
              <a:ext cx="10971867" cy="470540"/>
              <a:chOff x="907901" y="6104906"/>
              <a:chExt cx="10971867" cy="470540"/>
            </a:xfrm>
          </p:grpSpPr>
          <p:sp>
            <p:nvSpPr>
              <p:cNvPr id="13" name="Espace réservé du numéro de diapositive 2">
                <a:extLst>
                  <a:ext uri="{FF2B5EF4-FFF2-40B4-BE49-F238E27FC236}">
                    <a16:creationId xmlns:a16="http://schemas.microsoft.com/office/drawing/2014/main" id="{9B0C6DBD-6B2B-5AB8-E861-15E4588BB454}"/>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3</a:t>
                </a:fld>
                <a:endParaRPr lang="fr-CA"/>
              </a:p>
            </p:txBody>
          </p:sp>
          <p:pic>
            <p:nvPicPr>
              <p:cNvPr id="12" name="Image 4" descr="Logo-Boservatoiredestoutpetits.png">
                <a:extLst>
                  <a:ext uri="{FF2B5EF4-FFF2-40B4-BE49-F238E27FC236}">
                    <a16:creationId xmlns:a16="http://schemas.microsoft.com/office/drawing/2014/main" id="{540AFDD8-528E-5F19-1263-EDFE8BC1BBDF}"/>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grpSp>
        <p:sp>
          <p:nvSpPr>
            <p:cNvPr id="10" name="Rectangle 9">
              <a:extLst>
                <a:ext uri="{FF2B5EF4-FFF2-40B4-BE49-F238E27FC236}">
                  <a16:creationId xmlns:a16="http://schemas.microsoft.com/office/drawing/2014/main" id="{6D124A52-2E85-5275-AF28-9AB74F55DAA6}"/>
                </a:ext>
              </a:extLst>
            </p:cNvPr>
            <p:cNvSpPr/>
            <p:nvPr/>
          </p:nvSpPr>
          <p:spPr>
            <a:xfrm>
              <a:off x="11338270" y="6370820"/>
              <a:ext cx="300475" cy="59961"/>
            </a:xfrm>
            <a:prstGeom prst="rect">
              <a:avLst/>
            </a:prstGeom>
            <a:solidFill>
              <a:srgbClr val="DB3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11" name="Image 10">
            <a:extLst>
              <a:ext uri="{FF2B5EF4-FFF2-40B4-BE49-F238E27FC236}">
                <a16:creationId xmlns:a16="http://schemas.microsoft.com/office/drawing/2014/main" id="{2936FDDB-CBAC-5288-096F-3CBE731EA2F4}"/>
              </a:ext>
            </a:extLst>
          </p:cNvPr>
          <p:cNvPicPr>
            <a:picLocks noChangeAspect="1"/>
          </p:cNvPicPr>
          <p:nvPr/>
        </p:nvPicPr>
        <p:blipFill>
          <a:blip r:embed="rId5"/>
          <a:stretch>
            <a:fillRect/>
          </a:stretch>
        </p:blipFill>
        <p:spPr>
          <a:xfrm>
            <a:off x="7735815" y="2159534"/>
            <a:ext cx="4143953" cy="3867690"/>
          </a:xfrm>
          <a:prstGeom prst="rect">
            <a:avLst/>
          </a:prstGeom>
        </p:spPr>
      </p:pic>
      <p:pic>
        <p:nvPicPr>
          <p:cNvPr id="2" name="Image 1">
            <a:extLst>
              <a:ext uri="{FF2B5EF4-FFF2-40B4-BE49-F238E27FC236}">
                <a16:creationId xmlns:a16="http://schemas.microsoft.com/office/drawing/2014/main" id="{6CE939A7-0738-7CF1-7CFD-04438E50DEE9}"/>
              </a:ext>
            </a:extLst>
          </p:cNvPr>
          <p:cNvPicPr>
            <a:picLocks noChangeAspect="1"/>
          </p:cNvPicPr>
          <p:nvPr/>
        </p:nvPicPr>
        <p:blipFill>
          <a:blip r:embed="rId6"/>
          <a:stretch>
            <a:fillRect/>
          </a:stretch>
        </p:blipFill>
        <p:spPr>
          <a:xfrm>
            <a:off x="559536" y="2228188"/>
            <a:ext cx="2495898" cy="2495898"/>
          </a:xfrm>
          <a:prstGeom prst="rect">
            <a:avLst/>
          </a:prstGeom>
        </p:spPr>
      </p:pic>
    </p:spTree>
    <p:extLst>
      <p:ext uri="{BB962C8B-B14F-4D97-AF65-F5344CB8AC3E}">
        <p14:creationId xmlns:p14="http://schemas.microsoft.com/office/powerpoint/2010/main" val="3060443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A915B-28DE-74D7-89A4-6336E8411479}"/>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53075EA7-F055-8129-4B45-DE892EE862BD}"/>
              </a:ext>
            </a:extLst>
          </p:cNvPr>
          <p:cNvSpPr txBox="1"/>
          <p:nvPr/>
        </p:nvSpPr>
        <p:spPr>
          <a:xfrm>
            <a:off x="1541775" y="2165623"/>
            <a:ext cx="4778100" cy="2554545"/>
          </a:xfrm>
          <a:prstGeom prst="rect">
            <a:avLst/>
          </a:prstGeom>
          <a:noFill/>
        </p:spPr>
        <p:txBody>
          <a:bodyPr wrap="square">
            <a:spAutoFit/>
          </a:bodyPr>
          <a:lstStyle/>
          <a:p>
            <a:r>
              <a:rPr lang="fr-CA" sz="1600" dirty="0">
                <a:solidFill>
                  <a:srgbClr val="424646"/>
                </a:solidFill>
                <a:latin typeface="Raleway" panose="020B0003030101060003" pitchFamily="34" charset="0"/>
              </a:rPr>
              <a:t>Selon Alima, le coût d’un </a:t>
            </a:r>
            <a:r>
              <a:rPr lang="fr-CA" sz="1600" b="1" dirty="0">
                <a:solidFill>
                  <a:srgbClr val="424646"/>
                </a:solidFill>
                <a:latin typeface="Raleway" panose="020B0003030101060003" pitchFamily="34" charset="0"/>
              </a:rPr>
              <a:t>panier alimentaire équilibré</a:t>
            </a:r>
            <a:r>
              <a:rPr lang="fr-CA" sz="1600" dirty="0">
                <a:solidFill>
                  <a:srgbClr val="424646"/>
                </a:solidFill>
                <a:latin typeface="Raleway" panose="020B0003030101060003" pitchFamily="34" charset="0"/>
              </a:rPr>
              <a:t> couvrant les besoins nutritionnels d’une famille avec deux jeunes enfants était </a:t>
            </a:r>
          </a:p>
          <a:p>
            <a:r>
              <a:rPr lang="fr-CA" sz="1600" dirty="0">
                <a:solidFill>
                  <a:srgbClr val="424646"/>
                </a:solidFill>
                <a:latin typeface="Raleway" panose="020B0003030101060003" pitchFamily="34" charset="0"/>
              </a:rPr>
              <a:t>de </a:t>
            </a:r>
            <a:r>
              <a:rPr lang="fr-CA" sz="1600" b="1" dirty="0">
                <a:solidFill>
                  <a:srgbClr val="424646"/>
                </a:solidFill>
                <a:latin typeface="Raleway" panose="020B0003030101060003" pitchFamily="34" charset="0"/>
              </a:rPr>
              <a:t>232 $ par semaine </a:t>
            </a:r>
            <a:r>
              <a:rPr lang="fr-CA" sz="1600" dirty="0">
                <a:solidFill>
                  <a:srgbClr val="424646"/>
                </a:solidFill>
                <a:latin typeface="Raleway" panose="020B0003030101060003" pitchFamily="34" charset="0"/>
              </a:rPr>
              <a:t>en juillet 2024 à Montréal. Ce coût était de 181 $ en octobre 2021, ce qui indique une augmentation de 28 % en moins de 3 ans pour les mêmes produits alimentaires. </a:t>
            </a:r>
          </a:p>
          <a:p>
            <a:endParaRPr lang="fr-CA" sz="1600" dirty="0">
              <a:solidFill>
                <a:srgbClr val="424646"/>
              </a:solidFill>
              <a:latin typeface="Raleway" panose="020B0003030101060003" pitchFamily="34" charset="0"/>
            </a:endParaRPr>
          </a:p>
          <a:p>
            <a:r>
              <a:rPr lang="fr-CA" sz="1600" dirty="0">
                <a:solidFill>
                  <a:srgbClr val="424646"/>
                </a:solidFill>
                <a:latin typeface="Raleway" panose="020B0003030101060003" pitchFamily="34" charset="0"/>
              </a:rPr>
              <a:t>Ce sont environ 2 638 $ supplémentaires à débourser par an.</a:t>
            </a:r>
          </a:p>
        </p:txBody>
      </p:sp>
      <p:sp>
        <p:nvSpPr>
          <p:cNvPr id="45" name="Rectangle 44">
            <a:extLst>
              <a:ext uri="{FF2B5EF4-FFF2-40B4-BE49-F238E27FC236}">
                <a16:creationId xmlns:a16="http://schemas.microsoft.com/office/drawing/2014/main" id="{F5D7AC1F-D9FF-0988-2CB4-01DE09644360}"/>
              </a:ext>
            </a:extLst>
          </p:cNvPr>
          <p:cNvSpPr/>
          <p:nvPr/>
        </p:nvSpPr>
        <p:spPr>
          <a:xfrm>
            <a:off x="6581084" y="0"/>
            <a:ext cx="5664079" cy="6858000"/>
          </a:xfrm>
          <a:prstGeom prst="rect">
            <a:avLst/>
          </a:prstGeom>
          <a:solidFill>
            <a:srgbClr val="EBE8E4">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B19B192-BA00-3C14-67DC-2AAB8572B700}"/>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04C156DF-B97F-9E79-1C10-03FA4BB58676}"/>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0F5BDA12-468B-06B3-5A10-34F652090F02}"/>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30</a:t>
                </a:fld>
                <a:endParaRPr lang="fr-CA"/>
              </a:p>
            </p:txBody>
          </p:sp>
          <p:sp>
            <p:nvSpPr>
              <p:cNvPr id="11" name="Rectangle 10">
                <a:extLst>
                  <a:ext uri="{FF2B5EF4-FFF2-40B4-BE49-F238E27FC236}">
                    <a16:creationId xmlns:a16="http://schemas.microsoft.com/office/drawing/2014/main" id="{ADA3B5F0-B972-613D-4B8B-7DC9D99703FA}"/>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858F1DDC-74E4-540B-03EA-9B58EFBDBA0A}"/>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C3014CF5-BC4A-9912-6764-8842D15AA20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grpSp>
        <p:nvGrpSpPr>
          <p:cNvPr id="3" name="Groupe 2">
            <a:extLst>
              <a:ext uri="{FF2B5EF4-FFF2-40B4-BE49-F238E27FC236}">
                <a16:creationId xmlns:a16="http://schemas.microsoft.com/office/drawing/2014/main" id="{7C56A538-26D2-5A4E-5A05-798ED0D7767C}"/>
              </a:ext>
            </a:extLst>
          </p:cNvPr>
          <p:cNvGrpSpPr/>
          <p:nvPr/>
        </p:nvGrpSpPr>
        <p:grpSpPr>
          <a:xfrm>
            <a:off x="7701177" y="3483216"/>
            <a:ext cx="3116593" cy="1098013"/>
            <a:chOff x="7639185" y="3483216"/>
            <a:chExt cx="3116593" cy="1098013"/>
          </a:xfrm>
        </p:grpSpPr>
        <p:pic>
          <p:nvPicPr>
            <p:cNvPr id="17" name="Image 16" descr="Une image contenant noir, obscurité&#10;&#10;Description générée automatiquement">
              <a:extLst>
                <a:ext uri="{FF2B5EF4-FFF2-40B4-BE49-F238E27FC236}">
                  <a16:creationId xmlns:a16="http://schemas.microsoft.com/office/drawing/2014/main" id="{8A82ECD1-F893-5324-936C-0211B4FD4FBB}"/>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rot="570760">
              <a:off x="7639185" y="3483216"/>
              <a:ext cx="1098013" cy="1098013"/>
            </a:xfrm>
            <a:prstGeom prst="rect">
              <a:avLst/>
            </a:prstGeom>
          </p:spPr>
        </p:pic>
        <p:sp>
          <p:nvSpPr>
            <p:cNvPr id="21" name="ZoneTexte 20">
              <a:extLst>
                <a:ext uri="{FF2B5EF4-FFF2-40B4-BE49-F238E27FC236}">
                  <a16:creationId xmlns:a16="http://schemas.microsoft.com/office/drawing/2014/main" id="{B8C9C801-B7FF-2D26-BF32-DF23EF701E7F}"/>
                </a:ext>
              </a:extLst>
            </p:cNvPr>
            <p:cNvSpPr txBox="1"/>
            <p:nvPr/>
          </p:nvSpPr>
          <p:spPr>
            <a:xfrm>
              <a:off x="8488397" y="3526685"/>
              <a:ext cx="2267381" cy="1015663"/>
            </a:xfrm>
            <a:prstGeom prst="rect">
              <a:avLst/>
            </a:prstGeom>
            <a:noFill/>
          </p:spPr>
          <p:txBody>
            <a:bodyPr wrap="square">
              <a:spAutoFit/>
            </a:bodyPr>
            <a:lstStyle/>
            <a:p>
              <a:r>
                <a:rPr lang="fr-CA" sz="2800" b="1" dirty="0">
                  <a:latin typeface="Raleway SemiBold" pitchFamily="2" charset="0"/>
                </a:rPr>
                <a:t>2 638 $ </a:t>
              </a:r>
            </a:p>
            <a:p>
              <a:r>
                <a:rPr lang="fr-CA" sz="1600" dirty="0">
                  <a:latin typeface="Raleway" pitchFamily="2" charset="0"/>
                </a:rPr>
                <a:t>supplémentaire </a:t>
              </a:r>
            </a:p>
            <a:p>
              <a:r>
                <a:rPr lang="fr-CA" sz="1600" dirty="0">
                  <a:latin typeface="Raleway" pitchFamily="2" charset="0"/>
                </a:rPr>
                <a:t>à débourser par an.</a:t>
              </a:r>
            </a:p>
          </p:txBody>
        </p:sp>
      </p:grpSp>
      <p:sp>
        <p:nvSpPr>
          <p:cNvPr id="88" name="Right Arrow 40">
            <a:extLst>
              <a:ext uri="{FF2B5EF4-FFF2-40B4-BE49-F238E27FC236}">
                <a16:creationId xmlns:a16="http://schemas.microsoft.com/office/drawing/2014/main" id="{B8CFBC38-BB45-3402-A1EE-C79E5FE02FD7}"/>
              </a:ext>
            </a:extLst>
          </p:cNvPr>
          <p:cNvSpPr/>
          <p:nvPr/>
        </p:nvSpPr>
        <p:spPr>
          <a:xfrm>
            <a:off x="9008026" y="1870094"/>
            <a:ext cx="552505" cy="520700"/>
          </a:xfrm>
          <a:prstGeom prst="rightArrow">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96" name="Groupe 95">
            <a:extLst>
              <a:ext uri="{FF2B5EF4-FFF2-40B4-BE49-F238E27FC236}">
                <a16:creationId xmlns:a16="http://schemas.microsoft.com/office/drawing/2014/main" id="{E73CEB6D-3233-0EC1-43BA-0A6865269A21}"/>
              </a:ext>
            </a:extLst>
          </p:cNvPr>
          <p:cNvGrpSpPr/>
          <p:nvPr/>
        </p:nvGrpSpPr>
        <p:grpSpPr>
          <a:xfrm>
            <a:off x="7756535" y="1835370"/>
            <a:ext cx="1124687" cy="1374467"/>
            <a:chOff x="7579330" y="1225772"/>
            <a:chExt cx="1124687" cy="1374467"/>
          </a:xfrm>
        </p:grpSpPr>
        <p:sp>
          <p:nvSpPr>
            <p:cNvPr id="31" name="TextBox 30">
              <a:extLst>
                <a:ext uri="{FF2B5EF4-FFF2-40B4-BE49-F238E27FC236}">
                  <a16:creationId xmlns:a16="http://schemas.microsoft.com/office/drawing/2014/main" id="{52A0FFC5-F1A6-0460-A380-9C56EC233BDC}"/>
                </a:ext>
              </a:extLst>
            </p:cNvPr>
            <p:cNvSpPr txBox="1"/>
            <p:nvPr/>
          </p:nvSpPr>
          <p:spPr>
            <a:xfrm>
              <a:off x="7746373" y="2138574"/>
              <a:ext cx="790601" cy="461665"/>
            </a:xfrm>
            <a:prstGeom prst="rect">
              <a:avLst/>
            </a:prstGeom>
            <a:noFill/>
          </p:spPr>
          <p:txBody>
            <a:bodyPr wrap="none" rtlCol="0">
              <a:spAutoFit/>
            </a:bodyPr>
            <a:lstStyle/>
            <a:p>
              <a:r>
                <a:rPr lang="en-CA" sz="1200" b="1" err="1">
                  <a:solidFill>
                    <a:srgbClr val="424646"/>
                  </a:solidFill>
                  <a:effectLst/>
                  <a:latin typeface="Raleway" panose="020B0003030101060003" pitchFamily="34" charset="0"/>
                </a:rPr>
                <a:t>Octobre</a:t>
              </a:r>
              <a:endParaRPr lang="en-CA" sz="1200" b="1">
                <a:solidFill>
                  <a:srgbClr val="424646"/>
                </a:solidFill>
                <a:effectLst/>
                <a:latin typeface="Raleway" panose="020B0003030101060003" pitchFamily="34" charset="0"/>
              </a:endParaRPr>
            </a:p>
            <a:p>
              <a:pPr algn="ctr"/>
              <a:r>
                <a:rPr lang="en-CA" sz="1200" b="1">
                  <a:solidFill>
                    <a:srgbClr val="424646"/>
                  </a:solidFill>
                  <a:latin typeface="Raleway" panose="020B0003030101060003" pitchFamily="34" charset="0"/>
                </a:rPr>
                <a:t>2021</a:t>
              </a:r>
              <a:endParaRPr lang="en-CA" sz="1200">
                <a:solidFill>
                  <a:srgbClr val="424646"/>
                </a:solidFill>
                <a:effectLst/>
                <a:latin typeface="Raleway" panose="020B0003030101060003" pitchFamily="34" charset="0"/>
              </a:endParaRPr>
            </a:p>
          </p:txBody>
        </p:sp>
        <p:pic>
          <p:nvPicPr>
            <p:cNvPr id="84" name="Picture 36" descr="A yellow coin with a white dollar sign&#10;&#10;Description automatically generated">
              <a:extLst>
                <a:ext uri="{FF2B5EF4-FFF2-40B4-BE49-F238E27FC236}">
                  <a16:creationId xmlns:a16="http://schemas.microsoft.com/office/drawing/2014/main" id="{88133B19-B2E7-65C6-0EF8-43258F06E3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1323" y="1225772"/>
              <a:ext cx="520700" cy="520700"/>
            </a:xfrm>
            <a:prstGeom prst="rect">
              <a:avLst/>
            </a:prstGeom>
          </p:spPr>
        </p:pic>
        <p:sp>
          <p:nvSpPr>
            <p:cNvPr id="89" name="TextBox 37">
              <a:extLst>
                <a:ext uri="{FF2B5EF4-FFF2-40B4-BE49-F238E27FC236}">
                  <a16:creationId xmlns:a16="http://schemas.microsoft.com/office/drawing/2014/main" id="{B378B85D-0272-8F47-08F1-6E63940B0993}"/>
                </a:ext>
              </a:extLst>
            </p:cNvPr>
            <p:cNvSpPr txBox="1"/>
            <p:nvPr/>
          </p:nvSpPr>
          <p:spPr>
            <a:xfrm>
              <a:off x="7579330" y="1633898"/>
              <a:ext cx="1124687" cy="523220"/>
            </a:xfrm>
            <a:prstGeom prst="rect">
              <a:avLst/>
            </a:prstGeom>
            <a:noFill/>
          </p:spPr>
          <p:txBody>
            <a:bodyPr wrap="square" rtlCol="0">
              <a:spAutoFit/>
            </a:bodyPr>
            <a:lstStyle/>
            <a:p>
              <a:r>
                <a:rPr lang="en-CA" sz="2800" b="1" dirty="0">
                  <a:solidFill>
                    <a:srgbClr val="434747"/>
                  </a:solidFill>
                  <a:effectLst/>
                  <a:latin typeface="Raleway SemiBold" pitchFamily="2" charset="0"/>
                </a:rPr>
                <a:t>181 $</a:t>
              </a:r>
            </a:p>
          </p:txBody>
        </p:sp>
        <p:sp>
          <p:nvSpPr>
            <p:cNvPr id="90" name="ZoneTexte 89">
              <a:extLst>
                <a:ext uri="{FF2B5EF4-FFF2-40B4-BE49-F238E27FC236}">
                  <a16:creationId xmlns:a16="http://schemas.microsoft.com/office/drawing/2014/main" id="{6FF38B79-654A-83EF-782A-90FFDF7D851F}"/>
                </a:ext>
              </a:extLst>
            </p:cNvPr>
            <p:cNvSpPr txBox="1"/>
            <p:nvPr/>
          </p:nvSpPr>
          <p:spPr>
            <a:xfrm>
              <a:off x="7640171" y="1975003"/>
              <a:ext cx="1003004" cy="261610"/>
            </a:xfrm>
            <a:prstGeom prst="rect">
              <a:avLst/>
            </a:prstGeom>
            <a:noFill/>
          </p:spPr>
          <p:txBody>
            <a:bodyPr wrap="square">
              <a:spAutoFit/>
            </a:bodyPr>
            <a:lstStyle/>
            <a:p>
              <a:pPr algn="ctr"/>
              <a:r>
                <a:rPr lang="fr-CA" sz="1100">
                  <a:latin typeface="Raleway" pitchFamily="2" charset="0"/>
                </a:rPr>
                <a:t>par semaine</a:t>
              </a:r>
            </a:p>
          </p:txBody>
        </p:sp>
      </p:grpSp>
      <p:grpSp>
        <p:nvGrpSpPr>
          <p:cNvPr id="97" name="Groupe 96">
            <a:extLst>
              <a:ext uri="{FF2B5EF4-FFF2-40B4-BE49-F238E27FC236}">
                <a16:creationId xmlns:a16="http://schemas.microsoft.com/office/drawing/2014/main" id="{279D8613-7933-7B93-36F3-71518A9BA8CF}"/>
              </a:ext>
            </a:extLst>
          </p:cNvPr>
          <p:cNvGrpSpPr/>
          <p:nvPr/>
        </p:nvGrpSpPr>
        <p:grpSpPr>
          <a:xfrm>
            <a:off x="9805499" y="1494951"/>
            <a:ext cx="1124687" cy="1756630"/>
            <a:chOff x="9628294" y="885353"/>
            <a:chExt cx="1124687" cy="1756630"/>
          </a:xfrm>
        </p:grpSpPr>
        <p:grpSp>
          <p:nvGrpSpPr>
            <p:cNvPr id="93" name="Groupe 92">
              <a:extLst>
                <a:ext uri="{FF2B5EF4-FFF2-40B4-BE49-F238E27FC236}">
                  <a16:creationId xmlns:a16="http://schemas.microsoft.com/office/drawing/2014/main" id="{32394B36-2727-A5A1-B8E9-59122218EB81}"/>
                </a:ext>
              </a:extLst>
            </p:cNvPr>
            <p:cNvGrpSpPr/>
            <p:nvPr/>
          </p:nvGrpSpPr>
          <p:grpSpPr>
            <a:xfrm>
              <a:off x="9652495" y="885353"/>
              <a:ext cx="1076284" cy="860094"/>
              <a:chOff x="9578330" y="2436535"/>
              <a:chExt cx="1076284" cy="860094"/>
            </a:xfrm>
          </p:grpSpPr>
          <p:pic>
            <p:nvPicPr>
              <p:cNvPr id="85" name="Picture 37" descr="A yellow coin with a white dollar sign&#10;&#10;Description automatically generated">
                <a:extLst>
                  <a:ext uri="{FF2B5EF4-FFF2-40B4-BE49-F238E27FC236}">
                    <a16:creationId xmlns:a16="http://schemas.microsoft.com/office/drawing/2014/main" id="{C5BAAC11-F2F4-08D0-C38F-3416D6CF43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8330" y="2775929"/>
                <a:ext cx="520700" cy="520700"/>
              </a:xfrm>
              <a:prstGeom prst="rect">
                <a:avLst/>
              </a:prstGeom>
            </p:spPr>
          </p:pic>
          <p:pic>
            <p:nvPicPr>
              <p:cNvPr id="86" name="Picture 38" descr="A yellow coin with a white dollar sign&#10;&#10;Description automatically generated">
                <a:extLst>
                  <a:ext uri="{FF2B5EF4-FFF2-40B4-BE49-F238E27FC236}">
                    <a16:creationId xmlns:a16="http://schemas.microsoft.com/office/drawing/2014/main" id="{A91D21D6-DC10-C7A6-8E01-C51C64A87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6122" y="2436535"/>
                <a:ext cx="520700" cy="520700"/>
              </a:xfrm>
              <a:prstGeom prst="rect">
                <a:avLst/>
              </a:prstGeom>
            </p:spPr>
          </p:pic>
          <p:pic>
            <p:nvPicPr>
              <p:cNvPr id="87" name="Picture 39" descr="A yellow coin with a white dollar sign&#10;&#10;Description automatically generated">
                <a:extLst>
                  <a:ext uri="{FF2B5EF4-FFF2-40B4-BE49-F238E27FC236}">
                    <a16:creationId xmlns:a16="http://schemas.microsoft.com/office/drawing/2014/main" id="{7E48DAA4-60DF-92CC-3A13-A14A8F7F74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3914" y="2749052"/>
                <a:ext cx="520700" cy="520700"/>
              </a:xfrm>
              <a:prstGeom prst="rect">
                <a:avLst/>
              </a:prstGeom>
            </p:spPr>
          </p:pic>
        </p:grpSp>
        <p:grpSp>
          <p:nvGrpSpPr>
            <p:cNvPr id="94" name="Groupe 93">
              <a:extLst>
                <a:ext uri="{FF2B5EF4-FFF2-40B4-BE49-F238E27FC236}">
                  <a16:creationId xmlns:a16="http://schemas.microsoft.com/office/drawing/2014/main" id="{A06838E0-80C4-FE86-D849-C37C7AF6EDE8}"/>
                </a:ext>
              </a:extLst>
            </p:cNvPr>
            <p:cNvGrpSpPr/>
            <p:nvPr/>
          </p:nvGrpSpPr>
          <p:grpSpPr>
            <a:xfrm>
              <a:off x="9628294" y="1624738"/>
              <a:ext cx="1124687" cy="631067"/>
              <a:chOff x="9599286" y="3113294"/>
              <a:chExt cx="1124687" cy="631067"/>
            </a:xfrm>
          </p:grpSpPr>
          <p:sp>
            <p:nvSpPr>
              <p:cNvPr id="91" name="TextBox 37">
                <a:extLst>
                  <a:ext uri="{FF2B5EF4-FFF2-40B4-BE49-F238E27FC236}">
                    <a16:creationId xmlns:a16="http://schemas.microsoft.com/office/drawing/2014/main" id="{C843AE79-9669-BC35-1597-90AD81940F80}"/>
                  </a:ext>
                </a:extLst>
              </p:cNvPr>
              <p:cNvSpPr txBox="1"/>
              <p:nvPr/>
            </p:nvSpPr>
            <p:spPr>
              <a:xfrm>
                <a:off x="9599286" y="3113294"/>
                <a:ext cx="1124687" cy="523220"/>
              </a:xfrm>
              <a:prstGeom prst="rect">
                <a:avLst/>
              </a:prstGeom>
              <a:noFill/>
            </p:spPr>
            <p:txBody>
              <a:bodyPr wrap="square" rtlCol="0">
                <a:spAutoFit/>
              </a:bodyPr>
              <a:lstStyle/>
              <a:p>
                <a:r>
                  <a:rPr lang="en-CA" sz="2800" b="1">
                    <a:solidFill>
                      <a:srgbClr val="434747"/>
                    </a:solidFill>
                    <a:effectLst/>
                    <a:latin typeface="Raleway SemiBold" pitchFamily="2" charset="0"/>
                  </a:rPr>
                  <a:t>232 $</a:t>
                </a:r>
              </a:p>
            </p:txBody>
          </p:sp>
          <p:sp>
            <p:nvSpPr>
              <p:cNvPr id="92" name="ZoneTexte 91">
                <a:extLst>
                  <a:ext uri="{FF2B5EF4-FFF2-40B4-BE49-F238E27FC236}">
                    <a16:creationId xmlns:a16="http://schemas.microsoft.com/office/drawing/2014/main" id="{B0E6EBBB-CE66-8A1C-80FE-8BB7E07B2452}"/>
                  </a:ext>
                </a:extLst>
              </p:cNvPr>
              <p:cNvSpPr txBox="1"/>
              <p:nvPr/>
            </p:nvSpPr>
            <p:spPr>
              <a:xfrm>
                <a:off x="9599286" y="3482751"/>
                <a:ext cx="1003004" cy="261610"/>
              </a:xfrm>
              <a:prstGeom prst="rect">
                <a:avLst/>
              </a:prstGeom>
              <a:noFill/>
            </p:spPr>
            <p:txBody>
              <a:bodyPr wrap="square">
                <a:spAutoFit/>
              </a:bodyPr>
              <a:lstStyle/>
              <a:p>
                <a:pPr algn="ctr"/>
                <a:r>
                  <a:rPr lang="fr-CA" sz="1100">
                    <a:latin typeface="Raleway" pitchFamily="2" charset="0"/>
                  </a:rPr>
                  <a:t>par semaine</a:t>
                </a:r>
              </a:p>
            </p:txBody>
          </p:sp>
        </p:grpSp>
        <p:sp>
          <p:nvSpPr>
            <p:cNvPr id="95" name="TextBox 30">
              <a:extLst>
                <a:ext uri="{FF2B5EF4-FFF2-40B4-BE49-F238E27FC236}">
                  <a16:creationId xmlns:a16="http://schemas.microsoft.com/office/drawing/2014/main" id="{4DAC0817-A116-15BA-CC38-A2F94E1F9EB8}"/>
                </a:ext>
              </a:extLst>
            </p:cNvPr>
            <p:cNvSpPr txBox="1"/>
            <p:nvPr/>
          </p:nvSpPr>
          <p:spPr>
            <a:xfrm>
              <a:off x="9869876" y="2180318"/>
              <a:ext cx="641522" cy="461665"/>
            </a:xfrm>
            <a:prstGeom prst="rect">
              <a:avLst/>
            </a:prstGeom>
            <a:noFill/>
          </p:spPr>
          <p:txBody>
            <a:bodyPr wrap="none" rtlCol="0">
              <a:spAutoFit/>
            </a:bodyPr>
            <a:lstStyle/>
            <a:p>
              <a:r>
                <a:rPr lang="en-CA" sz="1200" b="1">
                  <a:solidFill>
                    <a:srgbClr val="424646"/>
                  </a:solidFill>
                  <a:effectLst/>
                  <a:latin typeface="Raleway" panose="020B0003030101060003" pitchFamily="34" charset="0"/>
                </a:rPr>
                <a:t>Juillet</a:t>
              </a:r>
            </a:p>
            <a:p>
              <a:pPr algn="ctr"/>
              <a:r>
                <a:rPr lang="en-CA" sz="1200" b="1">
                  <a:solidFill>
                    <a:srgbClr val="424646"/>
                  </a:solidFill>
                  <a:latin typeface="Raleway" panose="020B0003030101060003" pitchFamily="34" charset="0"/>
                </a:rPr>
                <a:t>2024</a:t>
              </a:r>
              <a:endParaRPr lang="en-CA" sz="1200">
                <a:solidFill>
                  <a:srgbClr val="424646"/>
                </a:solidFill>
                <a:effectLst/>
                <a:latin typeface="Raleway" panose="020B0003030101060003" pitchFamily="34" charset="0"/>
              </a:endParaRPr>
            </a:p>
          </p:txBody>
        </p:sp>
      </p:grpSp>
      <p:sp>
        <p:nvSpPr>
          <p:cNvPr id="100" name="ZoneTexte 99">
            <a:extLst>
              <a:ext uri="{FF2B5EF4-FFF2-40B4-BE49-F238E27FC236}">
                <a16:creationId xmlns:a16="http://schemas.microsoft.com/office/drawing/2014/main" id="{0734D723-61BE-C5D8-9633-904D85535C9C}"/>
              </a:ext>
            </a:extLst>
          </p:cNvPr>
          <p:cNvSpPr txBox="1"/>
          <p:nvPr/>
        </p:nvSpPr>
        <p:spPr>
          <a:xfrm>
            <a:off x="7444288" y="5581860"/>
            <a:ext cx="4416414" cy="215444"/>
          </a:xfrm>
          <a:prstGeom prst="rect">
            <a:avLst/>
          </a:prstGeom>
          <a:noFill/>
        </p:spPr>
        <p:txBody>
          <a:bodyPr wrap="square">
            <a:spAutoFit/>
          </a:bodyPr>
          <a:lstStyle/>
          <a:p>
            <a:r>
              <a:rPr lang="fr-CA" sz="800" dirty="0">
                <a:latin typeface="Raleway" pitchFamily="2" charset="0"/>
              </a:rPr>
              <a:t>Source : Alima Centre de nutrition sociale périnatale, compilation spéciale.</a:t>
            </a:r>
          </a:p>
        </p:txBody>
      </p:sp>
      <p:grpSp>
        <p:nvGrpSpPr>
          <p:cNvPr id="6" name="Group 3">
            <a:extLst>
              <a:ext uri="{FF2B5EF4-FFF2-40B4-BE49-F238E27FC236}">
                <a16:creationId xmlns:a16="http://schemas.microsoft.com/office/drawing/2014/main" id="{B7B2E560-9329-FB19-1E81-09AF3E2B757F}"/>
              </a:ext>
            </a:extLst>
          </p:cNvPr>
          <p:cNvGrpSpPr/>
          <p:nvPr/>
        </p:nvGrpSpPr>
        <p:grpSpPr>
          <a:xfrm>
            <a:off x="0" y="0"/>
            <a:ext cx="1828800" cy="1828800"/>
            <a:chOff x="0" y="0"/>
            <a:chExt cx="1828800" cy="1828800"/>
          </a:xfrm>
        </p:grpSpPr>
        <p:sp>
          <p:nvSpPr>
            <p:cNvPr id="7" name="Right Triangle 10">
              <a:extLst>
                <a:ext uri="{FF2B5EF4-FFF2-40B4-BE49-F238E27FC236}">
                  <a16:creationId xmlns:a16="http://schemas.microsoft.com/office/drawing/2014/main" id="{053AF328-9DAA-5AF6-93C1-FD3CAD6E0EE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8">
              <a:extLst>
                <a:ext uri="{FF2B5EF4-FFF2-40B4-BE49-F238E27FC236}">
                  <a16:creationId xmlns:a16="http://schemas.microsoft.com/office/drawing/2014/main" id="{B8A526F6-873B-3F82-7A66-652193F98CB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4" name="ZoneTexte 13">
            <a:extLst>
              <a:ext uri="{FF2B5EF4-FFF2-40B4-BE49-F238E27FC236}">
                <a16:creationId xmlns:a16="http://schemas.microsoft.com/office/drawing/2014/main" id="{036347EC-958B-F8AA-4C38-74845E219979}"/>
              </a:ext>
            </a:extLst>
          </p:cNvPr>
          <p:cNvSpPr txBox="1"/>
          <p:nvPr/>
        </p:nvSpPr>
        <p:spPr>
          <a:xfrm>
            <a:off x="1541775" y="771121"/>
            <a:ext cx="6120062" cy="1015663"/>
          </a:xfrm>
          <a:prstGeom prst="rect">
            <a:avLst/>
          </a:prstGeom>
          <a:noFill/>
        </p:spPr>
        <p:txBody>
          <a:bodyPr wrap="square">
            <a:spAutoFit/>
          </a:bodyPr>
          <a:lstStyle/>
          <a:p>
            <a:pPr algn="l"/>
            <a:endParaRPr lang="fr-CA" sz="2000" b="0" i="0" u="none" strike="noStrike" baseline="0" dirty="0">
              <a:solidFill>
                <a:srgbClr val="000000"/>
              </a:solidFill>
              <a:latin typeface="Raleway ExtraBold" pitchFamily="2" charset="0"/>
            </a:endParaRPr>
          </a:p>
          <a:p>
            <a:r>
              <a:rPr lang="fr-CA" sz="2000" b="1" i="0" u="none" strike="noStrike" baseline="0" dirty="0">
                <a:solidFill>
                  <a:srgbClr val="424646"/>
                </a:solidFill>
                <a:latin typeface="Raleway" pitchFamily="2" charset="0"/>
              </a:rPr>
              <a:t>Coût du panier à provisions nutritif </a:t>
            </a:r>
          </a:p>
          <a:p>
            <a:r>
              <a:rPr lang="fr-CA" sz="2000" b="1" i="0" u="none" strike="noStrike" baseline="0" dirty="0">
                <a:solidFill>
                  <a:srgbClr val="424646"/>
                </a:solidFill>
                <a:latin typeface="Raleway" pitchFamily="2" charset="0"/>
              </a:rPr>
              <a:t>et économique (PPNE) </a:t>
            </a:r>
            <a:endParaRPr lang="fr-CA" sz="2000" dirty="0">
              <a:latin typeface="Raleway" pitchFamily="2" charset="0"/>
            </a:endParaRPr>
          </a:p>
        </p:txBody>
      </p:sp>
      <p:sp>
        <p:nvSpPr>
          <p:cNvPr id="16" name="ZoneTexte 15">
            <a:extLst>
              <a:ext uri="{FF2B5EF4-FFF2-40B4-BE49-F238E27FC236}">
                <a16:creationId xmlns:a16="http://schemas.microsoft.com/office/drawing/2014/main" id="{A7EF6662-6122-FAFE-1807-AE848FF21487}"/>
              </a:ext>
            </a:extLst>
          </p:cNvPr>
          <p:cNvSpPr txBox="1"/>
          <p:nvPr/>
        </p:nvSpPr>
        <p:spPr>
          <a:xfrm>
            <a:off x="1524917" y="5542885"/>
            <a:ext cx="4416414" cy="215444"/>
          </a:xfrm>
          <a:prstGeom prst="rect">
            <a:avLst/>
          </a:prstGeom>
          <a:noFill/>
        </p:spPr>
        <p:txBody>
          <a:bodyPr wrap="square">
            <a:spAutoFit/>
          </a:bodyPr>
          <a:lstStyle/>
          <a:p>
            <a:r>
              <a:rPr lang="fr-CA" sz="800" dirty="0">
                <a:latin typeface="Raleway" pitchFamily="2" charset="0"/>
              </a:rPr>
              <a:t>* 2 adultes et 2 enfants entre 4 et 8 ans et 1 et 3 ans</a:t>
            </a:r>
          </a:p>
        </p:txBody>
      </p:sp>
    </p:spTree>
    <p:extLst>
      <p:ext uri="{BB962C8B-B14F-4D97-AF65-F5344CB8AC3E}">
        <p14:creationId xmlns:p14="http://schemas.microsoft.com/office/powerpoint/2010/main" val="112195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23BF0-0083-6B15-9187-B652E532611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FCC8E2B-2C47-2999-F196-C0894C863DD6}"/>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024126F8-9745-99BE-9014-ACC9582D6CA3}"/>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9D82B7B7-3F9B-2512-A78E-DE82C7B774F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7CD02C59-FAB2-BCFB-FBFA-0272EE5689C8}"/>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8179829A-9A19-DD32-7266-115C5C1CBFDF}"/>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EFCEEA85-A1B7-1885-ABBA-8196E45BB5A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C66760DB-7288-5500-92ED-DFFB7A854AD9}"/>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2148C2CC-FF26-F3C8-EB79-749A38F15016}"/>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8AD49FF5-4D19-F8D2-0167-D2F751F0D07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473F7EB5-DB28-BF43-FA7D-4C3C72A1F401}"/>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6C2E20A5-5B00-36A8-900F-0A0DCB4E5061}"/>
              </a:ext>
            </a:extLst>
          </p:cNvPr>
          <p:cNvSpPr txBox="1"/>
          <p:nvPr/>
        </p:nvSpPr>
        <p:spPr>
          <a:xfrm>
            <a:off x="1828800" y="1021062"/>
            <a:ext cx="427784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Âge de la mère à la naissance</a:t>
            </a:r>
          </a:p>
        </p:txBody>
      </p:sp>
      <p:sp>
        <p:nvSpPr>
          <p:cNvPr id="19" name="ZoneTexte 18">
            <a:extLst>
              <a:ext uri="{FF2B5EF4-FFF2-40B4-BE49-F238E27FC236}">
                <a16:creationId xmlns:a16="http://schemas.microsoft.com/office/drawing/2014/main" id="{91CF80C2-E9B3-D1AD-BFA6-9D15A5F22DEA}"/>
              </a:ext>
            </a:extLst>
          </p:cNvPr>
          <p:cNvSpPr txBox="1"/>
          <p:nvPr/>
        </p:nvSpPr>
        <p:spPr>
          <a:xfrm>
            <a:off x="6451209" y="5447380"/>
            <a:ext cx="4699767"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Ces données sont provisoires.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Registre des événements démographiques.</a:t>
            </a:r>
          </a:p>
        </p:txBody>
      </p:sp>
      <p:sp>
        <p:nvSpPr>
          <p:cNvPr id="21" name="ZoneTexte 20">
            <a:extLst>
              <a:ext uri="{FF2B5EF4-FFF2-40B4-BE49-F238E27FC236}">
                <a16:creationId xmlns:a16="http://schemas.microsoft.com/office/drawing/2014/main" id="{8FC17E5F-3679-5A9E-57DA-C64BEBC58126}"/>
              </a:ext>
            </a:extLst>
          </p:cNvPr>
          <p:cNvSpPr txBox="1"/>
          <p:nvPr/>
        </p:nvSpPr>
        <p:spPr>
          <a:xfrm>
            <a:off x="1828800" y="2097282"/>
            <a:ext cx="4054311"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Parmi les naissances au Québec en 2023,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1,1 %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nouveau‑nés avaient une </a:t>
            </a:r>
            <a:r>
              <a:rPr lang="fr-CA" sz="1600" b="1" dirty="0">
                <a:solidFill>
                  <a:srgbClr val="424646"/>
                </a:solidFill>
                <a:latin typeface="Raleway" pitchFamily="2" charset="0"/>
              </a:rPr>
              <a:t>mère âgée de moins de 20 ans</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600" dirty="0">
              <a:solidFill>
                <a:srgbClr val="424646"/>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La plus grande proportion des nouveau-nés (37,9 %) avait une mère âgée de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à 34 ans.</a:t>
            </a:r>
          </a:p>
        </p:txBody>
      </p:sp>
      <p:pic>
        <p:nvPicPr>
          <p:cNvPr id="10" name="Image 9">
            <a:extLst>
              <a:ext uri="{FF2B5EF4-FFF2-40B4-BE49-F238E27FC236}">
                <a16:creationId xmlns:a16="http://schemas.microsoft.com/office/drawing/2014/main" id="{E27B8996-2B03-3CE6-0360-39753DF99940}"/>
              </a:ext>
            </a:extLst>
          </p:cNvPr>
          <p:cNvPicPr>
            <a:picLocks noChangeAspect="1"/>
          </p:cNvPicPr>
          <p:nvPr/>
        </p:nvPicPr>
        <p:blipFill>
          <a:blip r:embed="rId6"/>
          <a:stretch>
            <a:fillRect/>
          </a:stretch>
        </p:blipFill>
        <p:spPr>
          <a:xfrm>
            <a:off x="6451209" y="2124893"/>
            <a:ext cx="4699767" cy="3263728"/>
          </a:xfrm>
          <a:prstGeom prst="rect">
            <a:avLst/>
          </a:prstGeom>
        </p:spPr>
      </p:pic>
    </p:spTree>
    <p:extLst>
      <p:ext uri="{BB962C8B-B14F-4D97-AF65-F5344CB8AC3E}">
        <p14:creationId xmlns:p14="http://schemas.microsoft.com/office/powerpoint/2010/main" val="875602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4AD05-C3A8-0C23-0E97-24EEE4DFE43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DF8BFAA-F5D8-780F-3C40-AD8457156DC5}"/>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062D0878-BF89-5D96-78AD-DBEEB42483D4}"/>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B4E5283E-E884-E2B7-5798-0437A46F353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5E0A7685-C251-289A-C435-9CC412F429D1}"/>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180CBB7D-8A8A-40CE-C961-90874060D22E}"/>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DD5362CB-42B7-8F29-C497-EC76D59EDC22}"/>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3A6CBD88-3720-F22D-79D0-CC69D23C0FDC}"/>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02BA25B9-0029-3F9D-CF3F-4379AD7E8B4E}"/>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3C298258-7D5C-8B24-0B43-53635527C099}"/>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CF14250F-533D-4B1B-F24D-12495F479DB0}"/>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FBDA3390-4B10-8B0F-10DF-9CD2236E9BC4}"/>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Naissance chez les mères de moins de 20 ans</a:t>
            </a:r>
          </a:p>
        </p:txBody>
      </p:sp>
      <p:sp>
        <p:nvSpPr>
          <p:cNvPr id="19" name="ZoneTexte 18">
            <a:extLst>
              <a:ext uri="{FF2B5EF4-FFF2-40B4-BE49-F238E27FC236}">
                <a16:creationId xmlns:a16="http://schemas.microsoft.com/office/drawing/2014/main" id="{0EBF627B-1941-DB60-A8C7-7E24CC651217}"/>
              </a:ext>
            </a:extLst>
          </p:cNvPr>
          <p:cNvSpPr txBox="1"/>
          <p:nvPr/>
        </p:nvSpPr>
        <p:spPr>
          <a:xfrm>
            <a:off x="6786683" y="4807534"/>
            <a:ext cx="4699767"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données de 2023 sont provisoires.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Registre des événements démographiques.</a:t>
            </a:r>
          </a:p>
        </p:txBody>
      </p:sp>
      <p:sp>
        <p:nvSpPr>
          <p:cNvPr id="21" name="ZoneTexte 20">
            <a:extLst>
              <a:ext uri="{FF2B5EF4-FFF2-40B4-BE49-F238E27FC236}">
                <a16:creationId xmlns:a16="http://schemas.microsoft.com/office/drawing/2014/main" id="{479A9631-134C-E6A0-B81C-2AA8A529F11E}"/>
              </a:ext>
            </a:extLst>
          </p:cNvPr>
          <p:cNvSpPr txBox="1"/>
          <p:nvPr/>
        </p:nvSpPr>
        <p:spPr>
          <a:xfrm>
            <a:off x="1828800" y="2097282"/>
            <a:ext cx="4622409"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2023, parmi les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femmes de moins de 20 ans</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moins de 4 femmes pour 1 000 ont donné naissance à un bébé (</a:t>
            </a:r>
            <a:r>
              <a:rPr lang="fr-CA" sz="1600" b="1" dirty="0">
                <a:solidFill>
                  <a:srgbClr val="424646"/>
                </a:solidFill>
                <a:latin typeface="Raleway" pitchFamily="2" charset="0"/>
              </a:rPr>
              <a:t>3,7 pour 1 000</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600" dirty="0">
              <a:solidFill>
                <a:srgbClr val="424646"/>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Il s’agit du </a:t>
            </a:r>
            <a:r>
              <a:rPr lang="fr-CA" sz="1600" b="1" dirty="0">
                <a:solidFill>
                  <a:srgbClr val="424646"/>
                </a:solidFill>
                <a:latin typeface="Raleway" pitchFamily="2" charset="0"/>
              </a:rPr>
              <a:t>plus faible taux de fécondité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jamais enregistré au Québec dans ce groupe d’âge. En 2013, il était de 7,9 pour 1 000.</a:t>
            </a:r>
          </a:p>
        </p:txBody>
      </p:sp>
      <p:pic>
        <p:nvPicPr>
          <p:cNvPr id="12" name="Image 11">
            <a:extLst>
              <a:ext uri="{FF2B5EF4-FFF2-40B4-BE49-F238E27FC236}">
                <a16:creationId xmlns:a16="http://schemas.microsoft.com/office/drawing/2014/main" id="{ED5F71A1-2B04-9B6E-2EC0-6E439C740BE4}"/>
              </a:ext>
            </a:extLst>
          </p:cNvPr>
          <p:cNvPicPr>
            <a:picLocks noChangeAspect="1"/>
          </p:cNvPicPr>
          <p:nvPr/>
        </p:nvPicPr>
        <p:blipFill>
          <a:blip r:embed="rId6"/>
          <a:stretch>
            <a:fillRect/>
          </a:stretch>
        </p:blipFill>
        <p:spPr>
          <a:xfrm>
            <a:off x="6881693" y="2162459"/>
            <a:ext cx="4509749" cy="2645075"/>
          </a:xfrm>
          <a:prstGeom prst="rect">
            <a:avLst/>
          </a:prstGeom>
        </p:spPr>
      </p:pic>
    </p:spTree>
    <p:extLst>
      <p:ext uri="{BB962C8B-B14F-4D97-AF65-F5344CB8AC3E}">
        <p14:creationId xmlns:p14="http://schemas.microsoft.com/office/powerpoint/2010/main" val="2892695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BE8E1-417C-A6B8-3D11-BEE8ED36C8B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5F8C156-0BEB-7A86-DC02-808D9C25FB07}"/>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6DB652AC-0A45-3212-8D5B-17FD38973ABC}"/>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D97F8A0E-97F9-AEAB-B329-6571068EFB03}"/>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3DBA9BA4-85DF-7912-59A6-DD2848A33423}"/>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5D530DD2-97DB-5DA3-D01E-C9E9F09FDE1A}"/>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691E9D7F-68DF-A9CD-0403-7711F24AED08}"/>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A304BCCF-7369-399F-E28C-EB6433CCF4A0}"/>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996A0A9F-6549-A9C0-C7B4-D53F3061714C}"/>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310995DC-3A2D-3F96-BC86-414B46ABFE9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0912EA7A-581C-CCED-572C-F04EA41CCA40}"/>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ABFF2A7C-610B-8A7E-374F-ACDF786FD1DB}"/>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Temps d’écran des parents</a:t>
            </a:r>
          </a:p>
        </p:txBody>
      </p:sp>
      <p:sp>
        <p:nvSpPr>
          <p:cNvPr id="19" name="ZoneTexte 18">
            <a:extLst>
              <a:ext uri="{FF2B5EF4-FFF2-40B4-BE49-F238E27FC236}">
                <a16:creationId xmlns:a16="http://schemas.microsoft.com/office/drawing/2014/main" id="{3B06B403-34EC-D8AA-8A9C-3F026B3C0B78}"/>
              </a:ext>
            </a:extLst>
          </p:cNvPr>
          <p:cNvSpPr txBox="1"/>
          <p:nvPr/>
        </p:nvSpPr>
        <p:spPr>
          <a:xfrm>
            <a:off x="5793792" y="5042147"/>
            <a:ext cx="5971488" cy="869469"/>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Notes : Par « écrans », l’ELDEQ 2 entend les différents appareils numériques utilisés par les parents tels que la télévision, les téléphones cellulaires, les tablettes, les ordinateurs et les consoles de jeux vidéo. « Mère » inclut la mère biologique ou autre figure maternelle vivant dans le ménage rencontré au moment de l’enquête. « Père » inclut le père biologique ou autre figure paternelle vivant dans le ménage rencontré au moment de l’enquête.</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Étude longitudinale du développement des enfants du Québec, 2e édition, 2021-2022</a:t>
            </a: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a:t>
            </a:r>
          </a:p>
        </p:txBody>
      </p:sp>
      <p:sp>
        <p:nvSpPr>
          <p:cNvPr id="21" name="ZoneTexte 20">
            <a:extLst>
              <a:ext uri="{FF2B5EF4-FFF2-40B4-BE49-F238E27FC236}">
                <a16:creationId xmlns:a16="http://schemas.microsoft.com/office/drawing/2014/main" id="{930A2AA2-53EB-0084-CD93-E897D8F6B1C7}"/>
              </a:ext>
            </a:extLst>
          </p:cNvPr>
          <p:cNvSpPr txBox="1"/>
          <p:nvPr/>
        </p:nvSpPr>
        <p:spPr>
          <a:xfrm>
            <a:off x="1828800" y="1982213"/>
            <a:ext cx="3779520"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2021-2022, les </a:t>
            </a:r>
            <a:r>
              <a:rPr lang="fr-CA" sz="1600" b="1" dirty="0">
                <a:solidFill>
                  <a:srgbClr val="424646"/>
                </a:solidFill>
                <a:latin typeface="Raleway" pitchFamily="2" charset="0"/>
              </a:rPr>
              <a:t>mères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de la moitié des </a:t>
            </a:r>
            <a:r>
              <a:rPr lang="fr-CA" sz="1600" b="1" dirty="0">
                <a:solidFill>
                  <a:srgbClr val="424646"/>
                </a:solidFill>
                <a:latin typeface="Raleway" pitchFamily="2" charset="0"/>
              </a:rPr>
              <a:t>bébés d’environ 5 mois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estimaient passer de </a:t>
            </a:r>
            <a:r>
              <a:rPr lang="fr-CA" sz="1600" b="1" dirty="0">
                <a:solidFill>
                  <a:srgbClr val="424646"/>
                </a:solidFill>
                <a:latin typeface="Raleway" pitchFamily="2" charset="0"/>
              </a:rPr>
              <a:t>2 à 4 heures par jour</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r>
              <a:rPr lang="fr-CA" sz="1600" b="1" dirty="0">
                <a:solidFill>
                  <a:srgbClr val="424646"/>
                </a:solidFill>
                <a:latin typeface="Raleway" pitchFamily="2" charset="0"/>
              </a:rPr>
              <a:t>à regarder des écrans en dehors du travail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pendant la semaine (49,9 %) et la fin de semaine (46,6 %).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comparaison, les pères de plus de la moitié de ces bébés (53,5 %) estimaient passer de </a:t>
            </a:r>
            <a:r>
              <a:rPr lang="fr-CA" sz="1600" b="1" dirty="0">
                <a:solidFill>
                  <a:srgbClr val="424646"/>
                </a:solidFill>
                <a:latin typeface="Raleway" pitchFamily="2" charset="0"/>
              </a:rPr>
              <a:t>2 à 4 heures à regarder des écrans hors du travail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pendant la semaine.</a:t>
            </a:r>
          </a:p>
        </p:txBody>
      </p:sp>
      <p:pic>
        <p:nvPicPr>
          <p:cNvPr id="10" name="Image 9">
            <a:extLst>
              <a:ext uri="{FF2B5EF4-FFF2-40B4-BE49-F238E27FC236}">
                <a16:creationId xmlns:a16="http://schemas.microsoft.com/office/drawing/2014/main" id="{C4442E19-4A59-7357-702A-D4A7E26ABC91}"/>
              </a:ext>
            </a:extLst>
          </p:cNvPr>
          <p:cNvPicPr>
            <a:picLocks noChangeAspect="1"/>
          </p:cNvPicPr>
          <p:nvPr/>
        </p:nvPicPr>
        <p:blipFill>
          <a:blip r:embed="rId6"/>
          <a:stretch>
            <a:fillRect/>
          </a:stretch>
        </p:blipFill>
        <p:spPr>
          <a:xfrm>
            <a:off x="5793792" y="2043415"/>
            <a:ext cx="6173061" cy="2924583"/>
          </a:xfrm>
          <a:prstGeom prst="rect">
            <a:avLst/>
          </a:prstGeom>
        </p:spPr>
      </p:pic>
    </p:spTree>
    <p:extLst>
      <p:ext uri="{BB962C8B-B14F-4D97-AF65-F5344CB8AC3E}">
        <p14:creationId xmlns:p14="http://schemas.microsoft.com/office/powerpoint/2010/main" val="2065967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01DA9-2321-2B23-2656-9B9E692F0BB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2069077-7A02-F780-2D66-55E56EA804A1}"/>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5A390852-083A-77D4-1969-FF641F72B73F}"/>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7862064B-A9EC-8D07-14A5-70C56634E5C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34</a:t>
                </a:fld>
                <a:endParaRPr lang="fr-CA"/>
              </a:p>
            </p:txBody>
          </p:sp>
          <p:sp>
            <p:nvSpPr>
              <p:cNvPr id="11" name="Rectangle 10">
                <a:extLst>
                  <a:ext uri="{FF2B5EF4-FFF2-40B4-BE49-F238E27FC236}">
                    <a16:creationId xmlns:a16="http://schemas.microsoft.com/office/drawing/2014/main" id="{B58860D8-95A6-2BDC-38C6-108D9F44C8D3}"/>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40ECA27E-9550-B72D-E2EE-EA853E5A7C90}"/>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E0BC35A0-8618-C374-21A8-E52A4577E50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3" name="ZoneTexte 12">
            <a:extLst>
              <a:ext uri="{FF2B5EF4-FFF2-40B4-BE49-F238E27FC236}">
                <a16:creationId xmlns:a16="http://schemas.microsoft.com/office/drawing/2014/main" id="{13869383-9267-F93A-1ED2-461EB6421303}"/>
              </a:ext>
            </a:extLst>
          </p:cNvPr>
          <p:cNvSpPr txBox="1"/>
          <p:nvPr/>
        </p:nvSpPr>
        <p:spPr>
          <a:xfrm>
            <a:off x="2004985" y="1740860"/>
            <a:ext cx="8572917" cy="590290"/>
          </a:xfrm>
          <a:prstGeom prst="rect">
            <a:avLst/>
          </a:prstGeom>
          <a:noFill/>
        </p:spPr>
        <p:txBody>
          <a:bodyPr wrap="square">
            <a:spAutoFit/>
          </a:bodyPr>
          <a:lstStyle/>
          <a:p>
            <a:pPr algn="l">
              <a:lnSpc>
                <a:spcPts val="1980"/>
              </a:lnSpc>
              <a:spcAft>
                <a:spcPts val="500"/>
              </a:spcAft>
            </a:pPr>
            <a:r>
              <a:rPr lang="fr-CA" sz="1600" b="0" i="0" u="none" strike="noStrike" baseline="0" dirty="0">
                <a:solidFill>
                  <a:srgbClr val="424646"/>
                </a:solidFill>
                <a:latin typeface="Raleway" panose="020B0003030101060003" pitchFamily="34" charset="0"/>
              </a:rPr>
              <a:t>L’</a:t>
            </a:r>
            <a:r>
              <a:rPr lang="fr-CA" sz="1600" b="0" i="1" u="none" strike="noStrike" baseline="0" dirty="0">
                <a:solidFill>
                  <a:srgbClr val="424646"/>
                </a:solidFill>
                <a:latin typeface="Raleway" panose="020B0003030101060003" pitchFamily="34" charset="0"/>
              </a:rPr>
              <a:t>Enquête québécoise sur la parentalité 2022</a:t>
            </a:r>
            <a:r>
              <a:rPr lang="fr-CA" sz="1600" b="0" i="0" u="none" strike="noStrike" baseline="0" dirty="0">
                <a:solidFill>
                  <a:srgbClr val="424646"/>
                </a:solidFill>
                <a:latin typeface="Raleway" panose="020B0003030101060003" pitchFamily="34" charset="0"/>
              </a:rPr>
              <a:t> révèle que parmi les parents d’au moins un enfant de 0 à 5 ans* :</a:t>
            </a:r>
          </a:p>
        </p:txBody>
      </p:sp>
      <p:sp>
        <p:nvSpPr>
          <p:cNvPr id="15" name="ZoneTexte 9">
            <a:extLst>
              <a:ext uri="{FF2B5EF4-FFF2-40B4-BE49-F238E27FC236}">
                <a16:creationId xmlns:a16="http://schemas.microsoft.com/office/drawing/2014/main" id="{878AE78A-2313-6A20-654D-B12A3515B3D4}"/>
              </a:ext>
            </a:extLst>
          </p:cNvPr>
          <p:cNvSpPr txBox="1"/>
          <p:nvPr/>
        </p:nvSpPr>
        <p:spPr>
          <a:xfrm>
            <a:off x="2007997" y="915502"/>
            <a:ext cx="5786173" cy="707886"/>
          </a:xfrm>
          <a:prstGeom prst="rect">
            <a:avLst/>
          </a:prstGeom>
          <a:noFill/>
        </p:spPr>
        <p:txBody>
          <a:bodyPr wrap="square">
            <a:spAutoFit/>
          </a:bodyPr>
          <a:lstStyle/>
          <a:p>
            <a:r>
              <a:rPr lang="fr-CA" sz="2000" b="1" u="none" strike="noStrike" baseline="0" dirty="0">
                <a:solidFill>
                  <a:srgbClr val="424646"/>
                </a:solidFill>
                <a:latin typeface="Raleway" panose="020B0003030101060003" pitchFamily="34" charset="0"/>
              </a:rPr>
              <a:t>Perception des parents face à leur utilisation des écrans</a:t>
            </a:r>
            <a:endParaRPr lang="fr-CA" sz="2000" b="1" u="none" strike="noStrike" baseline="0" dirty="0">
              <a:solidFill>
                <a:srgbClr val="FFC300"/>
              </a:solidFill>
              <a:latin typeface="Raleway" panose="020B0003030101060003" pitchFamily="34" charset="0"/>
            </a:endParaRPr>
          </a:p>
        </p:txBody>
      </p:sp>
      <p:grpSp>
        <p:nvGrpSpPr>
          <p:cNvPr id="54" name="Group 3">
            <a:extLst>
              <a:ext uri="{FF2B5EF4-FFF2-40B4-BE49-F238E27FC236}">
                <a16:creationId xmlns:a16="http://schemas.microsoft.com/office/drawing/2014/main" id="{270E410C-4EFC-35B1-518E-903310270C59}"/>
              </a:ext>
            </a:extLst>
          </p:cNvPr>
          <p:cNvGrpSpPr/>
          <p:nvPr/>
        </p:nvGrpSpPr>
        <p:grpSpPr>
          <a:xfrm>
            <a:off x="0" y="0"/>
            <a:ext cx="1828800" cy="1828800"/>
            <a:chOff x="0" y="0"/>
            <a:chExt cx="1828800" cy="1828800"/>
          </a:xfrm>
        </p:grpSpPr>
        <p:sp>
          <p:nvSpPr>
            <p:cNvPr id="55" name="Right Triangle 10">
              <a:extLst>
                <a:ext uri="{FF2B5EF4-FFF2-40B4-BE49-F238E27FC236}">
                  <a16:creationId xmlns:a16="http://schemas.microsoft.com/office/drawing/2014/main" id="{04D111E4-F960-6E8D-9384-D05812C26B05}"/>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Oval 8">
              <a:extLst>
                <a:ext uri="{FF2B5EF4-FFF2-40B4-BE49-F238E27FC236}">
                  <a16:creationId xmlns:a16="http://schemas.microsoft.com/office/drawing/2014/main" id="{D998FC58-44CE-0FC3-7EC4-A41E9CF0B6DD}"/>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7" name="ZoneTexte 56">
            <a:extLst>
              <a:ext uri="{FF2B5EF4-FFF2-40B4-BE49-F238E27FC236}">
                <a16:creationId xmlns:a16="http://schemas.microsoft.com/office/drawing/2014/main" id="{202C733E-4165-2734-2457-7D8965A5AD1A}"/>
              </a:ext>
            </a:extLst>
          </p:cNvPr>
          <p:cNvSpPr txBox="1"/>
          <p:nvPr/>
        </p:nvSpPr>
        <p:spPr>
          <a:xfrm>
            <a:off x="2298430" y="5621778"/>
            <a:ext cx="6484011"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parents qui avaient uniquement un ou des enfants de moins de 6 mois étaient exclus de l’enquête.</a:t>
            </a:r>
          </a:p>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Source : Institut de la statistique du Québec, </a:t>
            </a:r>
            <a:r>
              <a:rPr lang="fr-CA" sz="800" i="1" dirty="0">
                <a:solidFill>
                  <a:srgbClr val="424646"/>
                </a:solidFill>
                <a:effectLst/>
                <a:latin typeface="Raleway" pitchFamily="2" charset="0"/>
                <a:ea typeface="Aptos" panose="020B0004020202020204" pitchFamily="34" charset="0"/>
                <a:cs typeface="Raleway" pitchFamily="2" charset="0"/>
              </a:rPr>
              <a:t>Enquête québécoise sur la parentalité 2022</a:t>
            </a:r>
            <a:r>
              <a:rPr lang="fr-CA" sz="800" dirty="0">
                <a:solidFill>
                  <a:srgbClr val="424646"/>
                </a:solidFill>
                <a:effectLst/>
                <a:latin typeface="Raleway" pitchFamily="2" charset="0"/>
                <a:ea typeface="Aptos" panose="020B0004020202020204" pitchFamily="34" charset="0"/>
                <a:cs typeface="Raleway" pitchFamily="2" charset="0"/>
              </a:rPr>
              <a:t>, compilation spéciale.</a:t>
            </a:r>
            <a:endParaRPr lang="fr-CA" sz="800" dirty="0">
              <a:effectLst/>
              <a:latin typeface="Raleway" pitchFamily="2" charset="0"/>
              <a:ea typeface="Aptos" panose="020B0004020202020204" pitchFamily="34" charset="0"/>
              <a:cs typeface="Arial" panose="020B0604020202020204" pitchFamily="34" charset="0"/>
            </a:endParaRPr>
          </a:p>
        </p:txBody>
      </p:sp>
      <p:sp>
        <p:nvSpPr>
          <p:cNvPr id="61" name="ZoneTexte 60">
            <a:extLst>
              <a:ext uri="{FF2B5EF4-FFF2-40B4-BE49-F238E27FC236}">
                <a16:creationId xmlns:a16="http://schemas.microsoft.com/office/drawing/2014/main" id="{143CCEF9-DF2A-8C3B-1390-E3FD50C6A6BC}"/>
              </a:ext>
            </a:extLst>
          </p:cNvPr>
          <p:cNvSpPr txBox="1"/>
          <p:nvPr/>
        </p:nvSpPr>
        <p:spPr>
          <a:xfrm>
            <a:off x="3067958" y="2773217"/>
            <a:ext cx="2379246"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trouvent qu’ils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utilisent trop leur cellulaire lorsqu’ils passent du temps avec leur enfant</a:t>
            </a:r>
          </a:p>
        </p:txBody>
      </p:sp>
      <p:sp>
        <p:nvSpPr>
          <p:cNvPr id="65" name="ZoneTexte 64">
            <a:extLst>
              <a:ext uri="{FF2B5EF4-FFF2-40B4-BE49-F238E27FC236}">
                <a16:creationId xmlns:a16="http://schemas.microsoft.com/office/drawing/2014/main" id="{1E7BC3D9-11F9-ECB3-AF3B-12EC4382DE25}"/>
              </a:ext>
            </a:extLst>
          </p:cNvPr>
          <p:cNvSpPr txBox="1"/>
          <p:nvPr/>
        </p:nvSpPr>
        <p:spPr>
          <a:xfrm>
            <a:off x="7056715" y="4325983"/>
            <a:ext cx="3451453"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pensent à ce qu’ils pourraient faire sur leur cellulaire ou aux messages et aux notifications </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qu’ils pourraient recevoir lorsqu’ils sont avec leur tout-petit</a:t>
            </a:r>
          </a:p>
        </p:txBody>
      </p:sp>
      <p:pic>
        <p:nvPicPr>
          <p:cNvPr id="85" name="Image 84">
            <a:extLst>
              <a:ext uri="{FF2B5EF4-FFF2-40B4-BE49-F238E27FC236}">
                <a16:creationId xmlns:a16="http://schemas.microsoft.com/office/drawing/2014/main" id="{77D31746-BF9A-1114-13B4-C507B5616941}"/>
              </a:ext>
            </a:extLst>
          </p:cNvPr>
          <p:cNvPicPr>
            <a:picLocks noChangeAspect="1"/>
          </p:cNvPicPr>
          <p:nvPr/>
        </p:nvPicPr>
        <p:blipFill>
          <a:blip r:embed="rId6"/>
          <a:stretch>
            <a:fillRect/>
          </a:stretch>
        </p:blipFill>
        <p:spPr>
          <a:xfrm>
            <a:off x="2450983" y="2509522"/>
            <a:ext cx="647790" cy="676369"/>
          </a:xfrm>
          <a:prstGeom prst="rect">
            <a:avLst/>
          </a:prstGeom>
        </p:spPr>
      </p:pic>
      <p:pic>
        <p:nvPicPr>
          <p:cNvPr id="87" name="Image 86">
            <a:extLst>
              <a:ext uri="{FF2B5EF4-FFF2-40B4-BE49-F238E27FC236}">
                <a16:creationId xmlns:a16="http://schemas.microsoft.com/office/drawing/2014/main" id="{93D964C5-544A-D9F7-023B-5A4DD915A140}"/>
              </a:ext>
            </a:extLst>
          </p:cNvPr>
          <p:cNvPicPr>
            <a:picLocks noChangeAspect="1"/>
          </p:cNvPicPr>
          <p:nvPr/>
        </p:nvPicPr>
        <p:blipFill>
          <a:blip r:embed="rId7"/>
          <a:stretch>
            <a:fillRect/>
          </a:stretch>
        </p:blipFill>
        <p:spPr>
          <a:xfrm>
            <a:off x="2403351" y="4025051"/>
            <a:ext cx="695422" cy="638264"/>
          </a:xfrm>
          <a:prstGeom prst="rect">
            <a:avLst/>
          </a:prstGeom>
        </p:spPr>
      </p:pic>
      <p:pic>
        <p:nvPicPr>
          <p:cNvPr id="89" name="Image 88">
            <a:extLst>
              <a:ext uri="{FF2B5EF4-FFF2-40B4-BE49-F238E27FC236}">
                <a16:creationId xmlns:a16="http://schemas.microsoft.com/office/drawing/2014/main" id="{E84478A1-4989-783D-30D2-2CF384BD8DBA}"/>
              </a:ext>
            </a:extLst>
          </p:cNvPr>
          <p:cNvPicPr>
            <a:picLocks noChangeAspect="1"/>
          </p:cNvPicPr>
          <p:nvPr/>
        </p:nvPicPr>
        <p:blipFill>
          <a:blip r:embed="rId8"/>
          <a:stretch>
            <a:fillRect/>
          </a:stretch>
        </p:blipFill>
        <p:spPr>
          <a:xfrm>
            <a:off x="6453530" y="2497684"/>
            <a:ext cx="714475" cy="657317"/>
          </a:xfrm>
          <a:prstGeom prst="rect">
            <a:avLst/>
          </a:prstGeom>
        </p:spPr>
      </p:pic>
      <p:pic>
        <p:nvPicPr>
          <p:cNvPr id="91" name="Image 90">
            <a:extLst>
              <a:ext uri="{FF2B5EF4-FFF2-40B4-BE49-F238E27FC236}">
                <a16:creationId xmlns:a16="http://schemas.microsoft.com/office/drawing/2014/main" id="{E1E74C25-6D6D-E442-A579-65FFB1EF74DA}"/>
              </a:ext>
            </a:extLst>
          </p:cNvPr>
          <p:cNvPicPr>
            <a:picLocks noChangeAspect="1"/>
          </p:cNvPicPr>
          <p:nvPr/>
        </p:nvPicPr>
        <p:blipFill>
          <a:blip r:embed="rId9"/>
          <a:stretch>
            <a:fillRect/>
          </a:stretch>
        </p:blipFill>
        <p:spPr>
          <a:xfrm>
            <a:off x="6415899" y="4077828"/>
            <a:ext cx="628738" cy="600159"/>
          </a:xfrm>
          <a:prstGeom prst="rect">
            <a:avLst/>
          </a:prstGeom>
        </p:spPr>
      </p:pic>
      <p:sp>
        <p:nvSpPr>
          <p:cNvPr id="92" name="ZoneTexte 91">
            <a:extLst>
              <a:ext uri="{FF2B5EF4-FFF2-40B4-BE49-F238E27FC236}">
                <a16:creationId xmlns:a16="http://schemas.microsoft.com/office/drawing/2014/main" id="{77C429D2-1738-0870-5EC4-090AE937C031}"/>
              </a:ext>
            </a:extLst>
          </p:cNvPr>
          <p:cNvSpPr txBox="1"/>
          <p:nvPr/>
        </p:nvSpPr>
        <p:spPr>
          <a:xfrm>
            <a:off x="3067958" y="4298800"/>
            <a:ext cx="2379246"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disent qu’il leur arrive de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consulter leur téléphone alors qu’ils pourraient être en train de jouer ou d’interagir avec leur enfant</a:t>
            </a:r>
          </a:p>
        </p:txBody>
      </p:sp>
      <p:sp>
        <p:nvSpPr>
          <p:cNvPr id="93" name="ZoneTexte 92">
            <a:extLst>
              <a:ext uri="{FF2B5EF4-FFF2-40B4-BE49-F238E27FC236}">
                <a16:creationId xmlns:a16="http://schemas.microsoft.com/office/drawing/2014/main" id="{A4B7FF36-795B-AC16-85BD-4D0B5E06315A}"/>
              </a:ext>
            </a:extLst>
          </p:cNvPr>
          <p:cNvSpPr txBox="1"/>
          <p:nvPr/>
        </p:nvSpPr>
        <p:spPr>
          <a:xfrm>
            <a:off x="7056715" y="2800400"/>
            <a:ext cx="2379246"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trouvent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difficile de ne pas regarder leur cellulaire lorsqu’ils sont avec leur enfant</a:t>
            </a:r>
          </a:p>
        </p:txBody>
      </p:sp>
      <p:sp>
        <p:nvSpPr>
          <p:cNvPr id="94" name="ZoneTexte 93">
            <a:extLst>
              <a:ext uri="{FF2B5EF4-FFF2-40B4-BE49-F238E27FC236}">
                <a16:creationId xmlns:a16="http://schemas.microsoft.com/office/drawing/2014/main" id="{AA69709F-2BF4-ACAB-F38F-6E771BBE43F8}"/>
              </a:ext>
            </a:extLst>
          </p:cNvPr>
          <p:cNvSpPr txBox="1"/>
          <p:nvPr/>
        </p:nvSpPr>
        <p:spPr>
          <a:xfrm>
            <a:off x="3067958" y="2464737"/>
            <a:ext cx="9605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51,3 %</a:t>
            </a:r>
          </a:p>
        </p:txBody>
      </p:sp>
      <p:sp>
        <p:nvSpPr>
          <p:cNvPr id="95" name="ZoneTexte 94">
            <a:extLst>
              <a:ext uri="{FF2B5EF4-FFF2-40B4-BE49-F238E27FC236}">
                <a16:creationId xmlns:a16="http://schemas.microsoft.com/office/drawing/2014/main" id="{3ACB3A9D-1705-355D-EDA9-574A0D822A2A}"/>
              </a:ext>
            </a:extLst>
          </p:cNvPr>
          <p:cNvSpPr txBox="1"/>
          <p:nvPr/>
        </p:nvSpPr>
        <p:spPr>
          <a:xfrm>
            <a:off x="3067958" y="3989260"/>
            <a:ext cx="9797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39,2 %</a:t>
            </a:r>
          </a:p>
        </p:txBody>
      </p:sp>
      <p:sp>
        <p:nvSpPr>
          <p:cNvPr id="96" name="ZoneTexte 95">
            <a:extLst>
              <a:ext uri="{FF2B5EF4-FFF2-40B4-BE49-F238E27FC236}">
                <a16:creationId xmlns:a16="http://schemas.microsoft.com/office/drawing/2014/main" id="{AEC70E4F-FF9E-D68B-B9A3-8E072C004E82}"/>
              </a:ext>
            </a:extLst>
          </p:cNvPr>
          <p:cNvSpPr txBox="1"/>
          <p:nvPr/>
        </p:nvSpPr>
        <p:spPr>
          <a:xfrm>
            <a:off x="7056715" y="2491920"/>
            <a:ext cx="9797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32,9 %</a:t>
            </a:r>
          </a:p>
        </p:txBody>
      </p:sp>
      <p:sp>
        <p:nvSpPr>
          <p:cNvPr id="97" name="ZoneTexte 96">
            <a:extLst>
              <a:ext uri="{FF2B5EF4-FFF2-40B4-BE49-F238E27FC236}">
                <a16:creationId xmlns:a16="http://schemas.microsoft.com/office/drawing/2014/main" id="{557E0F33-9A82-564B-0AF5-CA1B63D768DA}"/>
              </a:ext>
            </a:extLst>
          </p:cNvPr>
          <p:cNvSpPr txBox="1"/>
          <p:nvPr/>
        </p:nvSpPr>
        <p:spPr>
          <a:xfrm>
            <a:off x="7056715" y="4016443"/>
            <a:ext cx="9781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18,2 %</a:t>
            </a:r>
          </a:p>
        </p:txBody>
      </p:sp>
    </p:spTree>
    <p:extLst>
      <p:ext uri="{BB962C8B-B14F-4D97-AF65-F5344CB8AC3E}">
        <p14:creationId xmlns:p14="http://schemas.microsoft.com/office/powerpoint/2010/main" val="2771132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EE803-8643-E890-F471-B339936994D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1C56C1F-37C7-B143-CE59-2CFD1D6D8B4A}"/>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58F75FCB-7997-FBA6-01C9-727F152BA5DA}"/>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2A9CCF64-5499-BAFF-50C1-CF7991C506FA}"/>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8132724D-A299-EE3C-6610-BADED663B0F8}"/>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9C41375C-E29E-3F5B-326A-5EFB07D78C83}"/>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98756B2E-1404-901F-E9E0-2BB705F6BA3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DFF56486-08C0-119C-D017-F919F1DF043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E3F2C29D-D69B-9EB4-3676-1B1D0712CDCD}"/>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C4E881A0-3A23-F0F0-CE73-9D6B8AA1FFC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2425B265-82BE-B680-CED9-ADA8AF79EDE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0CDEE071-C253-9778-5A08-0ADA9D7026C5}"/>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Lecture par le parent</a:t>
            </a:r>
          </a:p>
        </p:txBody>
      </p:sp>
      <p:sp>
        <p:nvSpPr>
          <p:cNvPr id="19" name="ZoneTexte 18">
            <a:extLst>
              <a:ext uri="{FF2B5EF4-FFF2-40B4-BE49-F238E27FC236}">
                <a16:creationId xmlns:a16="http://schemas.microsoft.com/office/drawing/2014/main" id="{6E65D52C-DFC1-95D2-3E2E-23425223B686}"/>
              </a:ext>
            </a:extLst>
          </p:cNvPr>
          <p:cNvSpPr txBox="1"/>
          <p:nvPr/>
        </p:nvSpPr>
        <p:spPr>
          <a:xfrm>
            <a:off x="7226483" y="4767391"/>
            <a:ext cx="3734321" cy="623248"/>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En raison de l’arrondissement des données, le total peut ne pas correspondre à la somme des parties ou à 100 %, selon la situation.</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Enquête québécoise sur le parcours préscolaire des enfants de maternelle 2022</a:t>
            </a: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a:t>
            </a:r>
          </a:p>
        </p:txBody>
      </p:sp>
      <p:sp>
        <p:nvSpPr>
          <p:cNvPr id="21" name="ZoneTexte 20">
            <a:extLst>
              <a:ext uri="{FF2B5EF4-FFF2-40B4-BE49-F238E27FC236}">
                <a16:creationId xmlns:a16="http://schemas.microsoft.com/office/drawing/2014/main" id="{0BB30F03-60FF-D579-EAE9-97A4313B3E43}"/>
              </a:ext>
            </a:extLst>
          </p:cNvPr>
          <p:cNvSpPr txBox="1"/>
          <p:nvPr/>
        </p:nvSpPr>
        <p:spPr>
          <a:xfrm>
            <a:off x="1828799" y="1982213"/>
            <a:ext cx="4397829"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2022,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34,4 %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enfants de maternelle 5 ans s’étaient </a:t>
            </a:r>
            <a:r>
              <a:rPr lang="fr-CA" sz="1600" b="1" dirty="0">
                <a:solidFill>
                  <a:srgbClr val="424646"/>
                </a:solidFill>
                <a:latin typeface="Raleway" pitchFamily="2" charset="0"/>
              </a:rPr>
              <a:t>fait lire un livre par un adulte avant l’âge de 6 mois</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600" dirty="0">
              <a:solidFill>
                <a:srgbClr val="424646"/>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comparaison, </a:t>
            </a:r>
            <a:r>
              <a:rPr lang="fr-CA" sz="1600" b="1" dirty="0">
                <a:solidFill>
                  <a:srgbClr val="424646"/>
                </a:solidFill>
                <a:latin typeface="Raleway" pitchFamily="2" charset="0"/>
              </a:rPr>
              <a:t>39,6 %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d’entre eux avaient </a:t>
            </a:r>
            <a:r>
              <a:rPr lang="fr-CA" sz="1600" b="1" dirty="0">
                <a:solidFill>
                  <a:srgbClr val="424646"/>
                </a:solidFill>
                <a:latin typeface="Raleway" pitchFamily="2" charset="0"/>
              </a:rPr>
              <a:t>plus de 12 mois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lorsqu’un adulte a commencé à leur faire la lecture.</a:t>
            </a:r>
          </a:p>
        </p:txBody>
      </p:sp>
      <p:pic>
        <p:nvPicPr>
          <p:cNvPr id="12" name="Image 11">
            <a:extLst>
              <a:ext uri="{FF2B5EF4-FFF2-40B4-BE49-F238E27FC236}">
                <a16:creationId xmlns:a16="http://schemas.microsoft.com/office/drawing/2014/main" id="{647A8DB7-E692-0B83-11A0-8C1048A22EC6}"/>
              </a:ext>
            </a:extLst>
          </p:cNvPr>
          <p:cNvPicPr>
            <a:picLocks noChangeAspect="1"/>
          </p:cNvPicPr>
          <p:nvPr/>
        </p:nvPicPr>
        <p:blipFill>
          <a:blip r:embed="rId6"/>
          <a:stretch>
            <a:fillRect/>
          </a:stretch>
        </p:blipFill>
        <p:spPr>
          <a:xfrm>
            <a:off x="7269407" y="1899966"/>
            <a:ext cx="3734321" cy="2867425"/>
          </a:xfrm>
          <a:prstGeom prst="rect">
            <a:avLst/>
          </a:prstGeom>
        </p:spPr>
      </p:pic>
    </p:spTree>
    <p:extLst>
      <p:ext uri="{BB962C8B-B14F-4D97-AF65-F5344CB8AC3E}">
        <p14:creationId xmlns:p14="http://schemas.microsoft.com/office/powerpoint/2010/main" val="1404834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B806E-98E2-3A2D-55FC-1256AB3D869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02E4EF9-4156-9A19-5776-9BBCDB323395}"/>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A5332FAB-5E27-28DB-06C2-EA24D3F5E028}"/>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73803D23-917C-BA4E-9918-58ECE1A601E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36</a:t>
                </a:fld>
                <a:endParaRPr lang="fr-CA"/>
              </a:p>
            </p:txBody>
          </p:sp>
          <p:sp>
            <p:nvSpPr>
              <p:cNvPr id="11" name="Rectangle 10">
                <a:extLst>
                  <a:ext uri="{FF2B5EF4-FFF2-40B4-BE49-F238E27FC236}">
                    <a16:creationId xmlns:a16="http://schemas.microsoft.com/office/drawing/2014/main" id="{274EDD39-1681-CD22-DCF6-2F21B2966532}"/>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0380082E-05ED-1E79-DF01-099BA68D4E97}"/>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0AF2557C-7B79-B9C3-C073-431AA647362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5" name="ZoneTexte 9">
            <a:extLst>
              <a:ext uri="{FF2B5EF4-FFF2-40B4-BE49-F238E27FC236}">
                <a16:creationId xmlns:a16="http://schemas.microsoft.com/office/drawing/2014/main" id="{8FE8DD26-B6FE-E1A3-C771-41C7BDBF6FED}"/>
              </a:ext>
            </a:extLst>
          </p:cNvPr>
          <p:cNvSpPr txBox="1"/>
          <p:nvPr/>
        </p:nvSpPr>
        <p:spPr>
          <a:xfrm>
            <a:off x="2007997" y="915502"/>
            <a:ext cx="6333897" cy="400110"/>
          </a:xfrm>
          <a:prstGeom prst="rect">
            <a:avLst/>
          </a:prstGeom>
          <a:noFill/>
        </p:spPr>
        <p:txBody>
          <a:bodyPr wrap="square">
            <a:spAutoFit/>
          </a:bodyPr>
          <a:lstStyle/>
          <a:p>
            <a:r>
              <a:rPr lang="fr-CA" sz="2000" b="1" u="none" strike="noStrike" baseline="0" dirty="0">
                <a:solidFill>
                  <a:srgbClr val="424646"/>
                </a:solidFill>
                <a:latin typeface="Raleway" panose="020B0003030101060003" pitchFamily="34" charset="0"/>
              </a:rPr>
              <a:t>Stress parental</a:t>
            </a:r>
            <a:endParaRPr lang="fr-CA" sz="2000" b="1" u="none" strike="noStrike" baseline="0" dirty="0">
              <a:solidFill>
                <a:srgbClr val="FFC300"/>
              </a:solidFill>
              <a:latin typeface="Raleway" panose="020B0003030101060003" pitchFamily="34" charset="0"/>
            </a:endParaRPr>
          </a:p>
        </p:txBody>
      </p:sp>
      <p:grpSp>
        <p:nvGrpSpPr>
          <p:cNvPr id="54" name="Group 3">
            <a:extLst>
              <a:ext uri="{FF2B5EF4-FFF2-40B4-BE49-F238E27FC236}">
                <a16:creationId xmlns:a16="http://schemas.microsoft.com/office/drawing/2014/main" id="{917F5A5B-AD58-551E-A9AA-B9C84AE25F31}"/>
              </a:ext>
            </a:extLst>
          </p:cNvPr>
          <p:cNvGrpSpPr/>
          <p:nvPr/>
        </p:nvGrpSpPr>
        <p:grpSpPr>
          <a:xfrm>
            <a:off x="0" y="0"/>
            <a:ext cx="1828800" cy="1828800"/>
            <a:chOff x="0" y="0"/>
            <a:chExt cx="1828800" cy="1828800"/>
          </a:xfrm>
        </p:grpSpPr>
        <p:sp>
          <p:nvSpPr>
            <p:cNvPr id="55" name="Right Triangle 10">
              <a:extLst>
                <a:ext uri="{FF2B5EF4-FFF2-40B4-BE49-F238E27FC236}">
                  <a16:creationId xmlns:a16="http://schemas.microsoft.com/office/drawing/2014/main" id="{7EFE2A8C-023A-141A-8BC9-81FCBEC90EE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Oval 8">
              <a:extLst>
                <a:ext uri="{FF2B5EF4-FFF2-40B4-BE49-F238E27FC236}">
                  <a16:creationId xmlns:a16="http://schemas.microsoft.com/office/drawing/2014/main" id="{4BE60267-E940-79F1-B811-2AB728E6EB45}"/>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ZoneTexte 2">
            <a:extLst>
              <a:ext uri="{FF2B5EF4-FFF2-40B4-BE49-F238E27FC236}">
                <a16:creationId xmlns:a16="http://schemas.microsoft.com/office/drawing/2014/main" id="{425DCAF7-EEA2-CABE-816E-F4EB96C97CEC}"/>
              </a:ext>
            </a:extLst>
          </p:cNvPr>
          <p:cNvSpPr txBox="1"/>
          <p:nvPr/>
        </p:nvSpPr>
        <p:spPr>
          <a:xfrm>
            <a:off x="2004985" y="1740860"/>
            <a:ext cx="8572917" cy="590290"/>
          </a:xfrm>
          <a:prstGeom prst="rect">
            <a:avLst/>
          </a:prstGeom>
          <a:noFill/>
        </p:spPr>
        <p:txBody>
          <a:bodyPr wrap="square">
            <a:spAutoFit/>
          </a:bodyPr>
          <a:lstStyle/>
          <a:p>
            <a:pPr algn="l">
              <a:lnSpc>
                <a:spcPts val="1980"/>
              </a:lnSpc>
              <a:spcAft>
                <a:spcPts val="500"/>
              </a:spcAft>
            </a:pPr>
            <a:r>
              <a:rPr lang="fr-CA" sz="1600" b="0" i="0" u="none" strike="noStrike" baseline="0" dirty="0">
                <a:solidFill>
                  <a:srgbClr val="424646"/>
                </a:solidFill>
                <a:latin typeface="Raleway" panose="020B0003030101060003" pitchFamily="34" charset="0"/>
              </a:rPr>
              <a:t>L’</a:t>
            </a:r>
            <a:r>
              <a:rPr lang="fr-CA" sz="1600" b="0" i="1" u="none" strike="noStrike" baseline="0" dirty="0">
                <a:solidFill>
                  <a:srgbClr val="424646"/>
                </a:solidFill>
                <a:latin typeface="Raleway" panose="020B0003030101060003" pitchFamily="34" charset="0"/>
              </a:rPr>
              <a:t>Enquête québécoise sur la parentalité 2022</a:t>
            </a:r>
            <a:r>
              <a:rPr lang="fr-CA" sz="1600" b="0" i="0" u="none" strike="noStrike" baseline="0" dirty="0">
                <a:solidFill>
                  <a:srgbClr val="424646"/>
                </a:solidFill>
                <a:latin typeface="Raleway" panose="020B0003030101060003" pitchFamily="34" charset="0"/>
              </a:rPr>
              <a:t> révèle que parmi les parents d’au moins un enfant de 0 à 5 ans* :</a:t>
            </a:r>
          </a:p>
        </p:txBody>
      </p:sp>
      <p:sp>
        <p:nvSpPr>
          <p:cNvPr id="7" name="ZoneTexte 6">
            <a:extLst>
              <a:ext uri="{FF2B5EF4-FFF2-40B4-BE49-F238E27FC236}">
                <a16:creationId xmlns:a16="http://schemas.microsoft.com/office/drawing/2014/main" id="{CEB8685E-58F5-A073-3BCF-7F96DBBD4174}"/>
              </a:ext>
            </a:extLst>
          </p:cNvPr>
          <p:cNvSpPr txBox="1"/>
          <p:nvPr/>
        </p:nvSpPr>
        <p:spPr>
          <a:xfrm>
            <a:off x="3067957" y="2773217"/>
            <a:ext cx="2670513"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trouvent que prendre soin de leurs enfants leur demande parfois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plus de temps et d’énergie qu’ils en ont à donner</a:t>
            </a:r>
          </a:p>
        </p:txBody>
      </p:sp>
      <p:sp>
        <p:nvSpPr>
          <p:cNvPr id="10" name="ZoneTexte 9">
            <a:extLst>
              <a:ext uri="{FF2B5EF4-FFF2-40B4-BE49-F238E27FC236}">
                <a16:creationId xmlns:a16="http://schemas.microsoft.com/office/drawing/2014/main" id="{1F2BE9F2-78FB-6CCD-01AB-DE62A55FE4BF}"/>
              </a:ext>
            </a:extLst>
          </p:cNvPr>
          <p:cNvSpPr txBox="1"/>
          <p:nvPr/>
        </p:nvSpPr>
        <p:spPr>
          <a:xfrm>
            <a:off x="7056715" y="4325983"/>
            <a:ext cx="3451453"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se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sentent dépassés </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par la responsabilité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d’être parents</a:t>
            </a:r>
          </a:p>
        </p:txBody>
      </p:sp>
      <p:sp>
        <p:nvSpPr>
          <p:cNvPr id="20" name="ZoneTexte 19">
            <a:extLst>
              <a:ext uri="{FF2B5EF4-FFF2-40B4-BE49-F238E27FC236}">
                <a16:creationId xmlns:a16="http://schemas.microsoft.com/office/drawing/2014/main" id="{EF520810-DD17-03A1-8BCB-D27959E71961}"/>
              </a:ext>
            </a:extLst>
          </p:cNvPr>
          <p:cNvSpPr txBox="1"/>
          <p:nvPr/>
        </p:nvSpPr>
        <p:spPr>
          <a:xfrm>
            <a:off x="3067958" y="4298800"/>
            <a:ext cx="2379246"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estiment que leurs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enfants sont la principale source de stress</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 dans leur vie</a:t>
            </a:r>
          </a:p>
        </p:txBody>
      </p:sp>
      <p:sp>
        <p:nvSpPr>
          <p:cNvPr id="21" name="ZoneTexte 20">
            <a:extLst>
              <a:ext uri="{FF2B5EF4-FFF2-40B4-BE49-F238E27FC236}">
                <a16:creationId xmlns:a16="http://schemas.microsoft.com/office/drawing/2014/main" id="{2F60A5E8-0A22-CB6C-B37B-428BCAE19881}"/>
              </a:ext>
            </a:extLst>
          </p:cNvPr>
          <p:cNvSpPr txBox="1"/>
          <p:nvPr/>
        </p:nvSpPr>
        <p:spPr>
          <a:xfrm>
            <a:off x="7056714" y="2800400"/>
            <a:ext cx="2711867"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ont de la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difficulté à trouver un équilibre </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entre leurs différentes responsabilités en raison de leurs enfants</a:t>
            </a:r>
          </a:p>
        </p:txBody>
      </p:sp>
      <p:sp>
        <p:nvSpPr>
          <p:cNvPr id="22" name="ZoneTexte 21">
            <a:extLst>
              <a:ext uri="{FF2B5EF4-FFF2-40B4-BE49-F238E27FC236}">
                <a16:creationId xmlns:a16="http://schemas.microsoft.com/office/drawing/2014/main" id="{5EF9FBC1-7142-B65A-23CF-F43F584C0A5C}"/>
              </a:ext>
            </a:extLst>
          </p:cNvPr>
          <p:cNvSpPr txBox="1"/>
          <p:nvPr/>
        </p:nvSpPr>
        <p:spPr>
          <a:xfrm>
            <a:off x="3067958" y="2464737"/>
            <a:ext cx="9797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65,2 %</a:t>
            </a:r>
          </a:p>
        </p:txBody>
      </p:sp>
      <p:sp>
        <p:nvSpPr>
          <p:cNvPr id="23" name="ZoneTexte 22">
            <a:extLst>
              <a:ext uri="{FF2B5EF4-FFF2-40B4-BE49-F238E27FC236}">
                <a16:creationId xmlns:a16="http://schemas.microsoft.com/office/drawing/2014/main" id="{B91DF81C-D640-7FA8-1DB7-566C36D26755}"/>
              </a:ext>
            </a:extLst>
          </p:cNvPr>
          <p:cNvSpPr txBox="1"/>
          <p:nvPr/>
        </p:nvSpPr>
        <p:spPr>
          <a:xfrm>
            <a:off x="3067958" y="3989260"/>
            <a:ext cx="9685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15,8 %</a:t>
            </a:r>
          </a:p>
        </p:txBody>
      </p:sp>
      <p:sp>
        <p:nvSpPr>
          <p:cNvPr id="24" name="ZoneTexte 23">
            <a:extLst>
              <a:ext uri="{FF2B5EF4-FFF2-40B4-BE49-F238E27FC236}">
                <a16:creationId xmlns:a16="http://schemas.microsoft.com/office/drawing/2014/main" id="{8AC2CB88-D2AC-9651-965F-EC2D5FD78B12}"/>
              </a:ext>
            </a:extLst>
          </p:cNvPr>
          <p:cNvSpPr txBox="1"/>
          <p:nvPr/>
        </p:nvSpPr>
        <p:spPr>
          <a:xfrm>
            <a:off x="7056715" y="2491920"/>
            <a:ext cx="976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18,7 %</a:t>
            </a:r>
          </a:p>
        </p:txBody>
      </p:sp>
      <p:sp>
        <p:nvSpPr>
          <p:cNvPr id="25" name="ZoneTexte 24">
            <a:extLst>
              <a:ext uri="{FF2B5EF4-FFF2-40B4-BE49-F238E27FC236}">
                <a16:creationId xmlns:a16="http://schemas.microsoft.com/office/drawing/2014/main" id="{829FEC1B-747D-4FA8-53AD-2D662E27EC5C}"/>
              </a:ext>
            </a:extLst>
          </p:cNvPr>
          <p:cNvSpPr txBox="1"/>
          <p:nvPr/>
        </p:nvSpPr>
        <p:spPr>
          <a:xfrm>
            <a:off x="7056715" y="4016443"/>
            <a:ext cx="8338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7,6 %</a:t>
            </a:r>
          </a:p>
        </p:txBody>
      </p:sp>
      <p:pic>
        <p:nvPicPr>
          <p:cNvPr id="27" name="Image 26">
            <a:extLst>
              <a:ext uri="{FF2B5EF4-FFF2-40B4-BE49-F238E27FC236}">
                <a16:creationId xmlns:a16="http://schemas.microsoft.com/office/drawing/2014/main" id="{6548C980-EA72-2CDD-23AE-AAF164CCDD35}"/>
              </a:ext>
            </a:extLst>
          </p:cNvPr>
          <p:cNvPicPr>
            <a:picLocks noChangeAspect="1"/>
          </p:cNvPicPr>
          <p:nvPr/>
        </p:nvPicPr>
        <p:blipFill>
          <a:blip r:embed="rId6"/>
          <a:stretch>
            <a:fillRect/>
          </a:stretch>
        </p:blipFill>
        <p:spPr>
          <a:xfrm>
            <a:off x="2423418" y="2535063"/>
            <a:ext cx="685896" cy="638264"/>
          </a:xfrm>
          <a:prstGeom prst="rect">
            <a:avLst/>
          </a:prstGeom>
        </p:spPr>
      </p:pic>
      <p:pic>
        <p:nvPicPr>
          <p:cNvPr id="31" name="Image 30">
            <a:extLst>
              <a:ext uri="{FF2B5EF4-FFF2-40B4-BE49-F238E27FC236}">
                <a16:creationId xmlns:a16="http://schemas.microsoft.com/office/drawing/2014/main" id="{6A5CD736-716D-A4A3-2181-B5F45F5DE069}"/>
              </a:ext>
            </a:extLst>
          </p:cNvPr>
          <p:cNvPicPr>
            <a:picLocks noChangeAspect="1"/>
          </p:cNvPicPr>
          <p:nvPr/>
        </p:nvPicPr>
        <p:blipFill>
          <a:blip r:embed="rId7"/>
          <a:stretch>
            <a:fillRect/>
          </a:stretch>
        </p:blipFill>
        <p:spPr>
          <a:xfrm>
            <a:off x="2358557" y="4048497"/>
            <a:ext cx="724001" cy="714475"/>
          </a:xfrm>
          <a:prstGeom prst="rect">
            <a:avLst/>
          </a:prstGeom>
        </p:spPr>
      </p:pic>
      <p:pic>
        <p:nvPicPr>
          <p:cNvPr id="33" name="Image 32">
            <a:extLst>
              <a:ext uri="{FF2B5EF4-FFF2-40B4-BE49-F238E27FC236}">
                <a16:creationId xmlns:a16="http://schemas.microsoft.com/office/drawing/2014/main" id="{5F865F33-31A8-F460-8F69-136FF08C703D}"/>
              </a:ext>
            </a:extLst>
          </p:cNvPr>
          <p:cNvPicPr>
            <a:picLocks noChangeAspect="1"/>
          </p:cNvPicPr>
          <p:nvPr/>
        </p:nvPicPr>
        <p:blipFill>
          <a:blip r:embed="rId8"/>
          <a:stretch>
            <a:fillRect/>
          </a:stretch>
        </p:blipFill>
        <p:spPr>
          <a:xfrm>
            <a:off x="6453532" y="2532017"/>
            <a:ext cx="695422" cy="695422"/>
          </a:xfrm>
          <a:prstGeom prst="rect">
            <a:avLst/>
          </a:prstGeom>
        </p:spPr>
      </p:pic>
      <p:pic>
        <p:nvPicPr>
          <p:cNvPr id="35" name="Image 34">
            <a:extLst>
              <a:ext uri="{FF2B5EF4-FFF2-40B4-BE49-F238E27FC236}">
                <a16:creationId xmlns:a16="http://schemas.microsoft.com/office/drawing/2014/main" id="{1D7770CB-58E5-4F79-B0EF-CDAB461198D4}"/>
              </a:ext>
            </a:extLst>
          </p:cNvPr>
          <p:cNvPicPr>
            <a:picLocks noChangeAspect="1"/>
          </p:cNvPicPr>
          <p:nvPr/>
        </p:nvPicPr>
        <p:blipFill>
          <a:blip r:embed="rId9"/>
          <a:stretch>
            <a:fillRect/>
          </a:stretch>
        </p:blipFill>
        <p:spPr>
          <a:xfrm>
            <a:off x="6382797" y="4024520"/>
            <a:ext cx="724001" cy="647790"/>
          </a:xfrm>
          <a:prstGeom prst="rect">
            <a:avLst/>
          </a:prstGeom>
        </p:spPr>
      </p:pic>
      <p:sp>
        <p:nvSpPr>
          <p:cNvPr id="36" name="ZoneTexte 35">
            <a:extLst>
              <a:ext uri="{FF2B5EF4-FFF2-40B4-BE49-F238E27FC236}">
                <a16:creationId xmlns:a16="http://schemas.microsoft.com/office/drawing/2014/main" id="{AC66F647-0648-361B-914D-825F0B311992}"/>
              </a:ext>
            </a:extLst>
          </p:cNvPr>
          <p:cNvSpPr txBox="1"/>
          <p:nvPr/>
        </p:nvSpPr>
        <p:spPr>
          <a:xfrm>
            <a:off x="2358557" y="5451577"/>
            <a:ext cx="6484011"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parents qui avaient uniquement un ou des enfants de moins de 6 mois étaient exclus de l’enquête.</a:t>
            </a:r>
          </a:p>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Source : Institut de la statistique du Québec, </a:t>
            </a:r>
            <a:r>
              <a:rPr lang="fr-CA" sz="800" i="1" dirty="0">
                <a:solidFill>
                  <a:srgbClr val="424646"/>
                </a:solidFill>
                <a:effectLst/>
                <a:latin typeface="Raleway" pitchFamily="2" charset="0"/>
                <a:ea typeface="Aptos" panose="020B0004020202020204" pitchFamily="34" charset="0"/>
                <a:cs typeface="Raleway" pitchFamily="2" charset="0"/>
              </a:rPr>
              <a:t>Enquête québécoise sur la parentalité 2022</a:t>
            </a:r>
            <a:r>
              <a:rPr lang="fr-CA" sz="800" dirty="0">
                <a:solidFill>
                  <a:srgbClr val="424646"/>
                </a:solidFill>
                <a:effectLst/>
                <a:latin typeface="Raleway" pitchFamily="2" charset="0"/>
                <a:ea typeface="Aptos" panose="020B0004020202020204" pitchFamily="34" charset="0"/>
                <a:cs typeface="Raleway" pitchFamily="2" charset="0"/>
              </a:rPr>
              <a:t>, compilation spéciale.</a:t>
            </a:r>
            <a:endParaRPr lang="fr-CA" sz="800" dirty="0">
              <a:effectLst/>
              <a:latin typeface="Raleway" pitchFamily="2"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772621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D3323-5535-D362-022B-095D68F6A7F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A60DC70-3E9E-A637-3027-E201D0CD8462}"/>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68E8555C-48DF-B9D1-CF4C-C3823616892B}"/>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A48A276F-60D3-49F5-9D72-DEBE04ED0F8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40959854-5B67-720D-CFB9-9B4FD13671E8}"/>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9FE9E03E-E979-A9D9-15D5-818E88EE5CC8}"/>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4EA5B148-6BCC-9215-7493-FD7AD70A1F2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45C7E87F-15EC-7311-B6F7-33B9755F736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F383A63D-BF26-3776-8A3D-6D2E35EC1A60}"/>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3906AA5B-D1B0-BCFC-1974-30481963D1EF}"/>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65FC0134-7AA9-4DBC-0DEA-7F8847382FB9}"/>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D618CE9B-3C28-E116-AC28-B18DAA1F7BC4}"/>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Conciliation travail-famille</a:t>
            </a:r>
          </a:p>
        </p:txBody>
      </p:sp>
      <p:sp>
        <p:nvSpPr>
          <p:cNvPr id="21" name="ZoneTexte 20">
            <a:extLst>
              <a:ext uri="{FF2B5EF4-FFF2-40B4-BE49-F238E27FC236}">
                <a16:creationId xmlns:a16="http://schemas.microsoft.com/office/drawing/2014/main" id="{C3D6EE77-FADE-F5B3-4DA1-1FABD0BE2EDB}"/>
              </a:ext>
            </a:extLst>
          </p:cNvPr>
          <p:cNvSpPr txBox="1"/>
          <p:nvPr/>
        </p:nvSpPr>
        <p:spPr>
          <a:xfrm>
            <a:off x="1828800" y="1633870"/>
            <a:ext cx="817602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2022, près d’un cinquième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19,1 %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parents d’au moins un enfant de 0 à 5 ans* affirmait avoir un </a:t>
            </a:r>
            <a:r>
              <a:rPr lang="fr-CA" sz="1600" b="1" dirty="0">
                <a:solidFill>
                  <a:srgbClr val="424646"/>
                </a:solidFill>
                <a:latin typeface="Raleway" pitchFamily="2" charset="0"/>
              </a:rPr>
              <a:t>niveau de conflit travail-famille élevé</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p:txBody>
      </p:sp>
      <p:pic>
        <p:nvPicPr>
          <p:cNvPr id="10" name="Image 9">
            <a:extLst>
              <a:ext uri="{FF2B5EF4-FFF2-40B4-BE49-F238E27FC236}">
                <a16:creationId xmlns:a16="http://schemas.microsoft.com/office/drawing/2014/main" id="{6FB4306E-198E-854C-383C-E5EDC9F3B7C2}"/>
              </a:ext>
            </a:extLst>
          </p:cNvPr>
          <p:cNvPicPr>
            <a:picLocks noChangeAspect="1"/>
          </p:cNvPicPr>
          <p:nvPr/>
        </p:nvPicPr>
        <p:blipFill>
          <a:blip r:embed="rId6"/>
          <a:stretch>
            <a:fillRect/>
          </a:stretch>
        </p:blipFill>
        <p:spPr>
          <a:xfrm>
            <a:off x="5486925" y="2475859"/>
            <a:ext cx="6115904" cy="2619741"/>
          </a:xfrm>
          <a:prstGeom prst="rect">
            <a:avLst/>
          </a:prstGeom>
        </p:spPr>
      </p:pic>
      <p:sp>
        <p:nvSpPr>
          <p:cNvPr id="13" name="ZoneTexte 12">
            <a:extLst>
              <a:ext uri="{FF2B5EF4-FFF2-40B4-BE49-F238E27FC236}">
                <a16:creationId xmlns:a16="http://schemas.microsoft.com/office/drawing/2014/main" id="{87DE1292-95FD-CE50-0142-01E337A5952A}"/>
              </a:ext>
            </a:extLst>
          </p:cNvPr>
          <p:cNvSpPr txBox="1"/>
          <p:nvPr/>
        </p:nvSpPr>
        <p:spPr>
          <a:xfrm>
            <a:off x="5395757" y="5179531"/>
            <a:ext cx="6484011"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parents qui avaient uniquement un ou des enfants de moins de 6 mois étaient exclus de l’enquête.</a:t>
            </a:r>
          </a:p>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Source : Institut de la statistique du Québec, </a:t>
            </a:r>
            <a:r>
              <a:rPr lang="fr-CA" sz="800" i="1" dirty="0">
                <a:solidFill>
                  <a:srgbClr val="424646"/>
                </a:solidFill>
                <a:effectLst/>
                <a:latin typeface="Raleway" pitchFamily="2" charset="0"/>
                <a:ea typeface="Aptos" panose="020B0004020202020204" pitchFamily="34" charset="0"/>
                <a:cs typeface="Raleway" pitchFamily="2" charset="0"/>
              </a:rPr>
              <a:t>Enquête québécoise sur la parentalité 2022</a:t>
            </a:r>
            <a:r>
              <a:rPr lang="fr-CA" sz="800" dirty="0">
                <a:solidFill>
                  <a:srgbClr val="424646"/>
                </a:solidFill>
                <a:effectLst/>
                <a:latin typeface="Raleway" pitchFamily="2" charset="0"/>
                <a:ea typeface="Aptos" panose="020B0004020202020204" pitchFamily="34" charset="0"/>
                <a:cs typeface="Raleway" pitchFamily="2" charset="0"/>
              </a:rPr>
              <a:t>, compilation spéciale.</a:t>
            </a:r>
            <a:endParaRPr lang="fr-CA" sz="800" dirty="0">
              <a:effectLst/>
              <a:latin typeface="Raleway" pitchFamily="2" charset="0"/>
              <a:ea typeface="Aptos" panose="020B00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E3A2E397-5021-9266-32D3-2EFC8F9B5E2A}"/>
              </a:ext>
            </a:extLst>
          </p:cNvPr>
          <p:cNvSpPr txBox="1"/>
          <p:nvPr/>
        </p:nvSpPr>
        <p:spPr>
          <a:xfrm>
            <a:off x="1828800" y="2541055"/>
            <a:ext cx="3381375"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Parmi les parents ayant un enfant de de 0 à 5 ans*: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600" dirty="0">
                <a:solidFill>
                  <a:srgbClr val="424646"/>
                </a:solidFill>
                <a:latin typeface="Raleway" pitchFamily="2" charset="0"/>
              </a:rPr>
              <a:t>l</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 moitié a utilisé un </a:t>
            </a:r>
            <a:r>
              <a:rPr lang="fr-CA" sz="1600" b="1" dirty="0">
                <a:solidFill>
                  <a:srgbClr val="424646"/>
                </a:solidFill>
                <a:latin typeface="Raleway" pitchFamily="2" charset="0"/>
              </a:rPr>
              <a:t>horaire de travail flexible</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r>
              <a:rPr lang="fr-CA" sz="1600" b="1" dirty="0">
                <a:solidFill>
                  <a:srgbClr val="424646"/>
                </a:solidFill>
                <a:latin typeface="Raleway" pitchFamily="2" charset="0"/>
              </a:rPr>
              <a:t>52,1 %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plus de 4 parents sur 10 ont utilisé une </a:t>
            </a:r>
            <a:r>
              <a:rPr lang="fr-CA" sz="1600" b="1" dirty="0">
                <a:solidFill>
                  <a:srgbClr val="424646"/>
                </a:solidFill>
                <a:latin typeface="Raleway" pitchFamily="2" charset="0"/>
              </a:rPr>
              <a:t>banque de temps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r>
              <a:rPr lang="fr-CA" sz="1600" b="1" dirty="0">
                <a:solidFill>
                  <a:srgbClr val="424646"/>
                </a:solidFill>
                <a:latin typeface="Raleway" pitchFamily="2" charset="0"/>
              </a:rPr>
              <a:t>43,4 %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2 parents sur 10 ont fait un </a:t>
            </a:r>
            <a:r>
              <a:rPr lang="fr-CA" sz="1600" b="1" dirty="0">
                <a:solidFill>
                  <a:srgbClr val="424646"/>
                </a:solidFill>
                <a:latin typeface="Raleway" pitchFamily="2" charset="0"/>
              </a:rPr>
              <a:t>aménagement</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 réduction du temps de travail (</a:t>
            </a:r>
            <a:r>
              <a:rPr lang="fr-CA" sz="1600" b="1" dirty="0">
                <a:solidFill>
                  <a:srgbClr val="424646"/>
                </a:solidFill>
                <a:latin typeface="Raleway" pitchFamily="2" charset="0"/>
              </a:rPr>
              <a:t>20,6 %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p:txBody>
      </p:sp>
    </p:spTree>
    <p:extLst>
      <p:ext uri="{BB962C8B-B14F-4D97-AF65-F5344CB8AC3E}">
        <p14:creationId xmlns:p14="http://schemas.microsoft.com/office/powerpoint/2010/main" val="735906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0D790-FB86-84D2-F7AD-5F21ED2AA68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030A1A3-F6B7-6BFF-E368-8E2F705462EA}"/>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16DA67F8-9906-0943-FDB6-2AF86925A5A3}"/>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B6BC320E-16EE-26A2-70C7-49F2D4290D04}"/>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C751E7C0-D55E-D592-4434-10683C352B2E}"/>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24376700-E9AE-1BCD-7D09-398FD448C006}"/>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BF9D8FBA-17A3-21A5-B0C4-F8575EDE354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1498CF72-3A9A-317A-F220-68BF19BAEC44}"/>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16D28663-ADA4-343A-552B-AB7BBD683317}"/>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B66FC373-830E-E472-B435-19990833D59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AB6CC2FE-987C-1D98-A701-AF27230DE743}"/>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4C235E1B-497D-D891-46DA-F0B0054405EF}"/>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Soutien de l’entourage</a:t>
            </a:r>
          </a:p>
        </p:txBody>
      </p:sp>
      <p:sp>
        <p:nvSpPr>
          <p:cNvPr id="21" name="ZoneTexte 20">
            <a:extLst>
              <a:ext uri="{FF2B5EF4-FFF2-40B4-BE49-F238E27FC236}">
                <a16:creationId xmlns:a16="http://schemas.microsoft.com/office/drawing/2014/main" id="{9D4F3B61-C0D3-68A7-80C5-A2FAC8148FCF}"/>
              </a:ext>
            </a:extLst>
          </p:cNvPr>
          <p:cNvSpPr txBox="1"/>
          <p:nvPr/>
        </p:nvSpPr>
        <p:spPr>
          <a:xfrm>
            <a:off x="1828800" y="1633870"/>
            <a:ext cx="452845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2022, plus du quart (</a:t>
            </a:r>
            <a:r>
              <a:rPr lang="fr-CA" sz="1600" b="1" dirty="0">
                <a:solidFill>
                  <a:srgbClr val="424646"/>
                </a:solidFill>
                <a:latin typeface="Raleway" pitchFamily="2" charset="0"/>
              </a:rPr>
              <a:t>26,5 %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parents d’au moins un enfant de 0 à 5 ans </a:t>
            </a:r>
            <a:r>
              <a:rPr lang="fr-CA" sz="1600" b="1" dirty="0">
                <a:solidFill>
                  <a:srgbClr val="424646"/>
                </a:solidFill>
                <a:latin typeface="Raleway" pitchFamily="2" charset="0"/>
              </a:rPr>
              <a:t>ne se sentait jamais ou rarement soutenu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par son entourage quand il n’en pouvait plus.</a:t>
            </a:r>
          </a:p>
        </p:txBody>
      </p:sp>
      <p:sp>
        <p:nvSpPr>
          <p:cNvPr id="13" name="ZoneTexte 12">
            <a:extLst>
              <a:ext uri="{FF2B5EF4-FFF2-40B4-BE49-F238E27FC236}">
                <a16:creationId xmlns:a16="http://schemas.microsoft.com/office/drawing/2014/main" id="{37E25A9D-E2A7-05A3-48B4-9F67D9BF4949}"/>
              </a:ext>
            </a:extLst>
          </p:cNvPr>
          <p:cNvSpPr txBox="1"/>
          <p:nvPr/>
        </p:nvSpPr>
        <p:spPr>
          <a:xfrm>
            <a:off x="6992984" y="5270472"/>
            <a:ext cx="3370216" cy="746358"/>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parents qui avaient uniquement un ou des enfants de moins de 6 mois étaient exclus de l’enquête.</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Enquête québécoise sur la parentalité 2022</a:t>
            </a: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 données adaptées par l’Observatoire des tout-petits, compilation spéciale.</a:t>
            </a:r>
            <a:endParaRPr lang="fr-CA" sz="800" dirty="0">
              <a:effectLst/>
              <a:latin typeface="Raleway" pitchFamily="2" charset="0"/>
              <a:ea typeface="Aptos" panose="020B00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318E8EFA-7ED2-3037-1146-41E5EB027C2D}"/>
              </a:ext>
            </a:extLst>
          </p:cNvPr>
          <p:cNvPicPr>
            <a:picLocks noChangeAspect="1"/>
          </p:cNvPicPr>
          <p:nvPr/>
        </p:nvPicPr>
        <p:blipFill>
          <a:blip r:embed="rId6"/>
          <a:stretch>
            <a:fillRect/>
          </a:stretch>
        </p:blipFill>
        <p:spPr>
          <a:xfrm>
            <a:off x="7050480" y="1498563"/>
            <a:ext cx="3312720" cy="3771909"/>
          </a:xfrm>
          <a:prstGeom prst="rect">
            <a:avLst/>
          </a:prstGeom>
        </p:spPr>
      </p:pic>
    </p:spTree>
    <p:extLst>
      <p:ext uri="{BB962C8B-B14F-4D97-AF65-F5344CB8AC3E}">
        <p14:creationId xmlns:p14="http://schemas.microsoft.com/office/powerpoint/2010/main" val="1298866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07CEF-A2A0-CE40-E320-00EE1A71AD1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AD1F226-A1ED-BA53-28C3-DC9B6FF3FBED}"/>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4B886BDD-7B1A-A4DE-1F28-B65E7C701747}"/>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3435643D-BDA5-2346-64C7-C961F46D3DA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F781D77-D279-38F8-3340-1C1F9804474D}"/>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E483C623-270D-D88D-5EB4-A6237F4B388C}"/>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1069F85F-5F1B-3914-0387-09F9AF00E33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DE375971-26E9-F30B-55FE-976E1D6542AA}"/>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8860547B-F18A-2B3E-9354-2ACB0DB9A5A2}"/>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772C84F5-113D-A455-1135-782993D98133}"/>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14395C2D-EAF4-F7DB-1074-EE9CDDBA5C31}"/>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21E4745E-FA04-FE64-D651-3393DE03A47E}"/>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Signalements traités et retenus</a:t>
            </a:r>
          </a:p>
        </p:txBody>
      </p:sp>
      <p:sp>
        <p:nvSpPr>
          <p:cNvPr id="21" name="ZoneTexte 20">
            <a:extLst>
              <a:ext uri="{FF2B5EF4-FFF2-40B4-BE49-F238E27FC236}">
                <a16:creationId xmlns:a16="http://schemas.microsoft.com/office/drawing/2014/main" id="{3E76B29D-6FF1-0FEA-DE0A-6CCCAA3352DC}"/>
              </a:ext>
            </a:extLst>
          </p:cNvPr>
          <p:cNvSpPr txBox="1"/>
          <p:nvPr/>
        </p:nvSpPr>
        <p:spPr>
          <a:xfrm>
            <a:off x="1828800" y="1633870"/>
            <a:ext cx="905894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2023-2024, le </a:t>
            </a:r>
            <a:r>
              <a:rPr lang="fr-CA" sz="1600" b="1" dirty="0">
                <a:solidFill>
                  <a:srgbClr val="424646"/>
                </a:solidFill>
                <a:latin typeface="Raleway" pitchFamily="2" charset="0"/>
              </a:rPr>
              <a:t>taux de signalements traités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était de </a:t>
            </a:r>
            <a:r>
              <a:rPr lang="fr-CA" sz="1600" b="1" dirty="0">
                <a:solidFill>
                  <a:srgbClr val="424646"/>
                </a:solidFill>
                <a:latin typeface="Raleway" pitchFamily="2" charset="0"/>
              </a:rPr>
              <a:t>73,4 pour 1 000 enfants</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 ce nombre, 27,3 signalements pour 1 000 ont été retenus.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600" dirty="0">
              <a:solidFill>
                <a:srgbClr val="424646"/>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Le </a:t>
            </a:r>
            <a:r>
              <a:rPr lang="fr-CA" sz="1600" b="1" dirty="0">
                <a:solidFill>
                  <a:srgbClr val="424646"/>
                </a:solidFill>
                <a:latin typeface="Raleway" pitchFamily="2" charset="0"/>
              </a:rPr>
              <a:t>taux de signalements traités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 augmenté de </a:t>
            </a:r>
            <a:r>
              <a:rPr lang="fr-CA" sz="1600" b="1" dirty="0">
                <a:solidFill>
                  <a:srgbClr val="424646"/>
                </a:solidFill>
                <a:latin typeface="Raleway" pitchFamily="2" charset="0"/>
              </a:rPr>
              <a:t>29 %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 2017‑2018 à 2023-2024. Les </a:t>
            </a:r>
            <a:r>
              <a:rPr lang="fr-CA" sz="1600" b="1" dirty="0">
                <a:solidFill>
                  <a:srgbClr val="424646"/>
                </a:solidFill>
                <a:latin typeface="Raleway" pitchFamily="2" charset="0"/>
              </a:rPr>
              <a:t>signalements retenus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ont aussi suivi une tendance à la hausse au cours de cette période, avec une augmentation de </a:t>
            </a:r>
            <a:r>
              <a:rPr lang="fr-CA" sz="1600" b="1" dirty="0">
                <a:solidFill>
                  <a:srgbClr val="424646"/>
                </a:solidFill>
                <a:latin typeface="Raleway" pitchFamily="2" charset="0"/>
              </a:rPr>
              <a:t>11 %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p:txBody>
      </p:sp>
      <p:sp>
        <p:nvSpPr>
          <p:cNvPr id="13" name="ZoneTexte 12">
            <a:extLst>
              <a:ext uri="{FF2B5EF4-FFF2-40B4-BE49-F238E27FC236}">
                <a16:creationId xmlns:a16="http://schemas.microsoft.com/office/drawing/2014/main" id="{A41393EE-5335-B56D-314D-E947DFBB44B7}"/>
              </a:ext>
            </a:extLst>
          </p:cNvPr>
          <p:cNvSpPr txBox="1"/>
          <p:nvPr/>
        </p:nvSpPr>
        <p:spPr>
          <a:xfrm>
            <a:off x="7780760" y="4991727"/>
            <a:ext cx="3370216" cy="869469"/>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s’agit des établissements du Québec excluant ceux du Nunavik. Année financière du 1er avril au 31 mars.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Sources : Tableau de bord – Bilan DPJ PROD – Power BI, MSSS : dernière mise à jour, 31 mars 2024 ; Institut de la statistique du Québec, estimations et projections de population : série produite en juillet 2023, révisée en novembre 2023.</a:t>
            </a:r>
            <a:endParaRPr lang="fr-CA" sz="800" dirty="0">
              <a:effectLst/>
              <a:latin typeface="Raleway" pitchFamily="2" charset="0"/>
              <a:ea typeface="Aptos" panose="020B0004020202020204" pitchFamily="34" charset="0"/>
              <a:cs typeface="Arial" panose="020B0604020202020204" pitchFamily="34" charset="0"/>
            </a:endParaRPr>
          </a:p>
        </p:txBody>
      </p:sp>
      <p:pic>
        <p:nvPicPr>
          <p:cNvPr id="10" name="Image 9">
            <a:extLst>
              <a:ext uri="{FF2B5EF4-FFF2-40B4-BE49-F238E27FC236}">
                <a16:creationId xmlns:a16="http://schemas.microsoft.com/office/drawing/2014/main" id="{59D4F221-6841-F757-FAB0-6C2CA9FAFB76}"/>
              </a:ext>
            </a:extLst>
          </p:cNvPr>
          <p:cNvPicPr>
            <a:picLocks noChangeAspect="1"/>
          </p:cNvPicPr>
          <p:nvPr/>
        </p:nvPicPr>
        <p:blipFill>
          <a:blip r:embed="rId6"/>
          <a:stretch>
            <a:fillRect/>
          </a:stretch>
        </p:blipFill>
        <p:spPr>
          <a:xfrm>
            <a:off x="2593217" y="3285126"/>
            <a:ext cx="5206120" cy="3085694"/>
          </a:xfrm>
          <a:prstGeom prst="rect">
            <a:avLst/>
          </a:prstGeom>
        </p:spPr>
      </p:pic>
    </p:spTree>
    <p:extLst>
      <p:ext uri="{BB962C8B-B14F-4D97-AF65-F5344CB8AC3E}">
        <p14:creationId xmlns:p14="http://schemas.microsoft.com/office/powerpoint/2010/main" val="3080739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F3E3A-9186-2FB0-42B5-088CA812D09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D737714-D966-0042-78E3-A333B429425E}"/>
              </a:ext>
            </a:extLst>
          </p:cNvPr>
          <p:cNvSpPr/>
          <p:nvPr/>
        </p:nvSpPr>
        <p:spPr>
          <a:xfrm>
            <a:off x="0" y="0"/>
            <a:ext cx="3055434" cy="6858000"/>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extBox 7">
            <a:extLst>
              <a:ext uri="{FF2B5EF4-FFF2-40B4-BE49-F238E27FC236}">
                <a16:creationId xmlns:a16="http://schemas.microsoft.com/office/drawing/2014/main" id="{96BD6ADE-9D56-13F7-D4BE-1688B010593F}"/>
              </a:ext>
            </a:extLst>
          </p:cNvPr>
          <p:cNvSpPr txBox="1"/>
          <p:nvPr/>
        </p:nvSpPr>
        <p:spPr>
          <a:xfrm>
            <a:off x="3614932" y="1005779"/>
            <a:ext cx="6515387" cy="1279838"/>
          </a:xfrm>
          <a:prstGeom prst="rect">
            <a:avLst/>
          </a:prstGeom>
          <a:noFill/>
        </p:spPr>
        <p:txBody>
          <a:bodyPr wrap="square" rtlCol="0">
            <a:spAutoFit/>
          </a:bodyPr>
          <a:lstStyle/>
          <a:p>
            <a:pPr>
              <a:lnSpc>
                <a:spcPts val="2200"/>
              </a:lnSpc>
              <a:spcBef>
                <a:spcPts val="300"/>
              </a:spcBef>
              <a:spcAft>
                <a:spcPts val="500"/>
              </a:spcAft>
            </a:pPr>
            <a:r>
              <a:rPr lang="fr-CA" sz="1400" dirty="0">
                <a:effectLst/>
                <a:latin typeface="Raleway" panose="020B0003030101060003" pitchFamily="34" charset="0"/>
              </a:rPr>
              <a:t>Les données proviennent principalement du recensement, de grandes enquêtes (ex. : EQDEM, EQPPEM, ELDEQ) ou de documents administratifs (ex. : registre des événements démographiques, rapports de gestion).</a:t>
            </a:r>
          </a:p>
          <a:p>
            <a:endParaRPr lang="fr-CA" dirty="0"/>
          </a:p>
        </p:txBody>
      </p:sp>
      <p:pic>
        <p:nvPicPr>
          <p:cNvPr id="9" name="Picture 8" descr="A red and grey and black geometric design&#10;&#10;Description automatically generated with medium confidence">
            <a:extLst>
              <a:ext uri="{FF2B5EF4-FFF2-40B4-BE49-F238E27FC236}">
                <a16:creationId xmlns:a16="http://schemas.microsoft.com/office/drawing/2014/main" id="{C708AEBC-E25C-C2AF-0E78-233412AAB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225" y="1122971"/>
            <a:ext cx="2144209" cy="2269520"/>
          </a:xfrm>
          <a:prstGeom prst="rect">
            <a:avLst/>
          </a:prstGeom>
        </p:spPr>
      </p:pic>
      <p:grpSp>
        <p:nvGrpSpPr>
          <p:cNvPr id="3" name="Group 2">
            <a:extLst>
              <a:ext uri="{FF2B5EF4-FFF2-40B4-BE49-F238E27FC236}">
                <a16:creationId xmlns:a16="http://schemas.microsoft.com/office/drawing/2014/main" id="{76D71913-F853-93E3-1BD9-5BB929DF9815}"/>
              </a:ext>
            </a:extLst>
          </p:cNvPr>
          <p:cNvGrpSpPr/>
          <p:nvPr/>
        </p:nvGrpSpPr>
        <p:grpSpPr>
          <a:xfrm>
            <a:off x="907901" y="6104906"/>
            <a:ext cx="10971867" cy="470540"/>
            <a:chOff x="907901" y="6104906"/>
            <a:chExt cx="10971867" cy="470540"/>
          </a:xfrm>
        </p:grpSpPr>
        <p:grpSp>
          <p:nvGrpSpPr>
            <p:cNvPr id="5" name="Group 4">
              <a:extLst>
                <a:ext uri="{FF2B5EF4-FFF2-40B4-BE49-F238E27FC236}">
                  <a16:creationId xmlns:a16="http://schemas.microsoft.com/office/drawing/2014/main" id="{6F49E539-556E-44A8-F550-76890ED93E30}"/>
                </a:ext>
              </a:extLst>
            </p:cNvPr>
            <p:cNvGrpSpPr/>
            <p:nvPr/>
          </p:nvGrpSpPr>
          <p:grpSpPr>
            <a:xfrm>
              <a:off x="907901" y="6104906"/>
              <a:ext cx="10971867" cy="470540"/>
              <a:chOff x="907901" y="6104906"/>
              <a:chExt cx="10971867" cy="470540"/>
            </a:xfrm>
          </p:grpSpPr>
          <p:sp>
            <p:nvSpPr>
              <p:cNvPr id="13" name="Espace réservé du numéro de diapositive 2">
                <a:extLst>
                  <a:ext uri="{FF2B5EF4-FFF2-40B4-BE49-F238E27FC236}">
                    <a16:creationId xmlns:a16="http://schemas.microsoft.com/office/drawing/2014/main" id="{0A6E946D-E9A9-5FCC-F46D-16F59413C6A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4</a:t>
                </a:fld>
                <a:endParaRPr lang="fr-CA"/>
              </a:p>
            </p:txBody>
          </p:sp>
          <p:pic>
            <p:nvPicPr>
              <p:cNvPr id="12" name="Image 4" descr="Logo-Boservatoiredestoutpetits.png">
                <a:extLst>
                  <a:ext uri="{FF2B5EF4-FFF2-40B4-BE49-F238E27FC236}">
                    <a16:creationId xmlns:a16="http://schemas.microsoft.com/office/drawing/2014/main" id="{EF375D30-5A5B-62EC-E859-2AE0C3E2B23B}"/>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grpSp>
        <p:sp>
          <p:nvSpPr>
            <p:cNvPr id="10" name="Rectangle 9">
              <a:extLst>
                <a:ext uri="{FF2B5EF4-FFF2-40B4-BE49-F238E27FC236}">
                  <a16:creationId xmlns:a16="http://schemas.microsoft.com/office/drawing/2014/main" id="{8135D2B3-A506-06C4-EF21-4B341C36A352}"/>
                </a:ext>
              </a:extLst>
            </p:cNvPr>
            <p:cNvSpPr/>
            <p:nvPr/>
          </p:nvSpPr>
          <p:spPr>
            <a:xfrm>
              <a:off x="11338270" y="6370820"/>
              <a:ext cx="300475" cy="59961"/>
            </a:xfrm>
            <a:prstGeom prst="rect">
              <a:avLst/>
            </a:prstGeom>
            <a:solidFill>
              <a:srgbClr val="DB3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8" name="Groupe 17">
            <a:extLst>
              <a:ext uri="{FF2B5EF4-FFF2-40B4-BE49-F238E27FC236}">
                <a16:creationId xmlns:a16="http://schemas.microsoft.com/office/drawing/2014/main" id="{285807BB-E018-D14D-6C96-574A02D1D6F8}"/>
              </a:ext>
            </a:extLst>
          </p:cNvPr>
          <p:cNvGrpSpPr/>
          <p:nvPr/>
        </p:nvGrpSpPr>
        <p:grpSpPr>
          <a:xfrm>
            <a:off x="3709799" y="2501753"/>
            <a:ext cx="7199964" cy="2543681"/>
            <a:chOff x="3413240" y="3827139"/>
            <a:chExt cx="7199964" cy="2543681"/>
          </a:xfrm>
        </p:grpSpPr>
        <p:sp>
          <p:nvSpPr>
            <p:cNvPr id="16" name="Rectangle 15">
              <a:extLst>
                <a:ext uri="{FF2B5EF4-FFF2-40B4-BE49-F238E27FC236}">
                  <a16:creationId xmlns:a16="http://schemas.microsoft.com/office/drawing/2014/main" id="{014CC854-C4B8-6068-B963-0A301FDE792C}"/>
                </a:ext>
              </a:extLst>
            </p:cNvPr>
            <p:cNvSpPr/>
            <p:nvPr/>
          </p:nvSpPr>
          <p:spPr>
            <a:xfrm>
              <a:off x="3421294" y="3832261"/>
              <a:ext cx="7191910" cy="2538559"/>
            </a:xfrm>
            <a:prstGeom prst="rect">
              <a:avLst/>
            </a:prstGeom>
            <a:solidFill>
              <a:srgbClr val="DB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ZoneTexte 6">
              <a:extLst>
                <a:ext uri="{FF2B5EF4-FFF2-40B4-BE49-F238E27FC236}">
                  <a16:creationId xmlns:a16="http://schemas.microsoft.com/office/drawing/2014/main" id="{70103DFF-79B1-133C-DAC0-5B374E6786BF}"/>
                </a:ext>
              </a:extLst>
            </p:cNvPr>
            <p:cNvSpPr txBox="1"/>
            <p:nvPr/>
          </p:nvSpPr>
          <p:spPr>
            <a:xfrm>
              <a:off x="3992794" y="4129202"/>
              <a:ext cx="6097712" cy="1860125"/>
            </a:xfrm>
            <a:prstGeom prst="rect">
              <a:avLst/>
            </a:prstGeom>
            <a:noFill/>
            <a:ln>
              <a:noFill/>
            </a:ln>
          </p:spPr>
          <p:txBody>
            <a:bodyPr wrap="square">
              <a:spAutoFit/>
            </a:bodyPr>
            <a:lstStyle/>
            <a:p>
              <a:pPr>
                <a:lnSpc>
                  <a:spcPts val="2200"/>
                </a:lnSpc>
                <a:spcBef>
                  <a:spcPts val="300"/>
                </a:spcBef>
                <a:spcAft>
                  <a:spcPts val="500"/>
                </a:spcAft>
              </a:pPr>
              <a:r>
                <a:rPr lang="fr-CA" sz="1600" b="1" dirty="0">
                  <a:solidFill>
                    <a:schemeClr val="bg2"/>
                  </a:solidFill>
                  <a:latin typeface="Raleway" panose="020B0003030101060003" pitchFamily="34" charset="0"/>
                </a:rPr>
                <a:t>Tenir compte du contexte</a:t>
              </a:r>
            </a:p>
            <a:p>
              <a:pPr>
                <a:lnSpc>
                  <a:spcPts val="2200"/>
                </a:lnSpc>
                <a:spcBef>
                  <a:spcPts val="300"/>
                </a:spcBef>
                <a:spcAft>
                  <a:spcPts val="500"/>
                </a:spcAft>
              </a:pPr>
              <a:r>
                <a:rPr lang="fr-CA" sz="1400" b="1" dirty="0">
                  <a:solidFill>
                    <a:schemeClr val="bg2"/>
                  </a:solidFill>
                  <a:latin typeface="Raleway" panose="020B0003030101060003" pitchFamily="34" charset="0"/>
                </a:rPr>
                <a:t>Les dernières années ont été marquées par la pandémie de COVID-19, la pénurie de </a:t>
              </a:r>
              <a:r>
                <a:rPr lang="fr-CA" sz="1400" b="1" dirty="0" err="1">
                  <a:solidFill>
                    <a:schemeClr val="bg2"/>
                  </a:solidFill>
                  <a:latin typeface="Raleway" panose="020B0003030101060003" pitchFamily="34" charset="0"/>
                </a:rPr>
                <a:t>main-d’oeuvre</a:t>
              </a:r>
              <a:r>
                <a:rPr lang="fr-CA" sz="1400" b="1" dirty="0">
                  <a:solidFill>
                    <a:schemeClr val="bg2"/>
                  </a:solidFill>
                  <a:latin typeface="Raleway" panose="020B0003030101060003" pitchFamily="34" charset="0"/>
                </a:rPr>
                <a:t> ainsi que la hausse des loyers et des prix des aliments. Les années 2020 et 2021 se distinguent particulièrement par de grands changements. Il est donc important de les garder en tête lors de l’interprétation des données. </a:t>
              </a:r>
            </a:p>
          </p:txBody>
        </p:sp>
        <p:grpSp>
          <p:nvGrpSpPr>
            <p:cNvPr id="17" name="Groupe 16">
              <a:extLst>
                <a:ext uri="{FF2B5EF4-FFF2-40B4-BE49-F238E27FC236}">
                  <a16:creationId xmlns:a16="http://schemas.microsoft.com/office/drawing/2014/main" id="{AB52BACF-187C-9E20-3B51-203B8152438A}"/>
                </a:ext>
              </a:extLst>
            </p:cNvPr>
            <p:cNvGrpSpPr/>
            <p:nvPr/>
          </p:nvGrpSpPr>
          <p:grpSpPr>
            <a:xfrm>
              <a:off x="3413240" y="3827139"/>
              <a:ext cx="638630" cy="587813"/>
              <a:chOff x="8869417" y="349726"/>
              <a:chExt cx="638630" cy="587813"/>
            </a:xfrm>
          </p:grpSpPr>
          <p:sp>
            <p:nvSpPr>
              <p:cNvPr id="14" name="Right Triangle 20">
                <a:extLst>
                  <a:ext uri="{FF2B5EF4-FFF2-40B4-BE49-F238E27FC236}">
                    <a16:creationId xmlns:a16="http://schemas.microsoft.com/office/drawing/2014/main" id="{5BD41CFD-3E31-2F53-92A3-29FE1710D73A}"/>
                  </a:ext>
                </a:extLst>
              </p:cNvPr>
              <p:cNvSpPr/>
              <p:nvPr/>
            </p:nvSpPr>
            <p:spPr>
              <a:xfrm rot="5400000">
                <a:off x="8869417" y="349726"/>
                <a:ext cx="558800" cy="558800"/>
              </a:xfrm>
              <a:prstGeom prst="rtTriangle">
                <a:avLst/>
              </a:prstGeom>
              <a:solidFill>
                <a:srgbClr val="F8A6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1" descr="A black background with a circular design&#10;&#10;Description automatically generated">
                <a:extLst>
                  <a:ext uri="{FF2B5EF4-FFF2-40B4-BE49-F238E27FC236}">
                    <a16:creationId xmlns:a16="http://schemas.microsoft.com/office/drawing/2014/main" id="{E3E2E977-4FC6-0FA3-1742-F4894D3531D5}"/>
                  </a:ext>
                </a:extLst>
              </p:cNvPr>
              <p:cNvPicPr>
                <a:picLocks noChangeAspect="1"/>
              </p:cNvPicPr>
              <p:nvPr/>
            </p:nvPicPr>
            <p:blipFill>
              <a:blip r:embed="rId6"/>
              <a:stretch>
                <a:fillRect/>
              </a:stretch>
            </p:blipFill>
            <p:spPr>
              <a:xfrm>
                <a:off x="8936547" y="366039"/>
                <a:ext cx="571500" cy="571500"/>
              </a:xfrm>
              <a:prstGeom prst="rect">
                <a:avLst/>
              </a:prstGeom>
            </p:spPr>
          </p:pic>
        </p:grpSp>
      </p:grpSp>
    </p:spTree>
    <p:extLst>
      <p:ext uri="{BB962C8B-B14F-4D97-AF65-F5344CB8AC3E}">
        <p14:creationId xmlns:p14="http://schemas.microsoft.com/office/powerpoint/2010/main" val="2927075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4FAA1-4CAC-E163-3191-769D5247BCD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1F37A85-5A13-F978-A932-F437C16F3DD1}"/>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3CABA43B-A3C5-F522-0693-12613DBE1B2C}"/>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EA8FBF53-F550-8E88-C38B-066966C58DB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2E1EAFE5-B9E7-7CCD-5234-FD3CD12F2F58}"/>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6081FE69-BB8E-B320-E7D3-C1D187B89D6A}"/>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F6387C9B-62DB-F86E-6229-51CC7BB8261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1AFB8DC9-4811-0719-7F3A-D4C2553704F2}"/>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5024A4D6-2114-06EA-C313-EF71751CE659}"/>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66825DA9-CE17-16F5-079A-9C7BA97D5E2A}"/>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F9EEB0B3-E662-ED36-8F16-21F7D89F7AC1}"/>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3BFE499D-D900-0FFF-8239-954610C72A97}"/>
              </a:ext>
            </a:extLst>
          </p:cNvPr>
          <p:cNvSpPr txBox="1"/>
          <p:nvPr/>
        </p:nvSpPr>
        <p:spPr>
          <a:xfrm>
            <a:off x="1828800" y="1021062"/>
            <a:ext cx="805947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Prise en charge par la Direction de la protection de la jeunesse</a:t>
            </a:r>
          </a:p>
        </p:txBody>
      </p:sp>
      <p:sp>
        <p:nvSpPr>
          <p:cNvPr id="21" name="ZoneTexte 20">
            <a:extLst>
              <a:ext uri="{FF2B5EF4-FFF2-40B4-BE49-F238E27FC236}">
                <a16:creationId xmlns:a16="http://schemas.microsoft.com/office/drawing/2014/main" id="{18E6FE56-87D8-B37E-F9B8-21B6AD688DA1}"/>
              </a:ext>
            </a:extLst>
          </p:cNvPr>
          <p:cNvSpPr txBox="1"/>
          <p:nvPr/>
        </p:nvSpPr>
        <p:spPr>
          <a:xfrm>
            <a:off x="1828799" y="1633870"/>
            <a:ext cx="906780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2023-2024, 20,0 enfants de 0 à 5 ans pour 1 000 étaient </a:t>
            </a:r>
            <a:r>
              <a:rPr lang="fr-CA" sz="1600" b="1" dirty="0">
                <a:solidFill>
                  <a:srgbClr val="424646"/>
                </a:solidFill>
                <a:latin typeface="Raleway" pitchFamily="2" charset="0"/>
              </a:rPr>
              <a:t>pris en charge* par la DPJ</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un taux plus élevé que celui noté en 2019-2020 (17,1 enfants pour 1 000).</a:t>
            </a:r>
          </a:p>
        </p:txBody>
      </p:sp>
      <p:sp>
        <p:nvSpPr>
          <p:cNvPr id="13" name="ZoneTexte 12">
            <a:extLst>
              <a:ext uri="{FF2B5EF4-FFF2-40B4-BE49-F238E27FC236}">
                <a16:creationId xmlns:a16="http://schemas.microsoft.com/office/drawing/2014/main" id="{705F9A83-3FCA-8BCB-FE58-DF1FAA11EAA1}"/>
              </a:ext>
            </a:extLst>
          </p:cNvPr>
          <p:cNvSpPr txBox="1"/>
          <p:nvPr/>
        </p:nvSpPr>
        <p:spPr>
          <a:xfrm>
            <a:off x="8070111" y="3164195"/>
            <a:ext cx="3636335" cy="2100575"/>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s’agit des établissements du Québec excluant ceux du Nunavik. Année financière du 1er avril au 31 mars. Ces données correspondent aux prises en charge actives, et non aux nouvelles prises en charge. En d’autres termes, il s’agit des enfants qui sont pris en charge à un moment ou à un autre dans l’année, et non des nouveaux enfants qui sont pris en charge chaque année. Un même enfant peut donc être comptabilisé plusieurs fois, d’année en année, si sa prise en charge s’étend sur une longue période. Ainsi, une augmentation dans le taux de prises en charge actives peut aussi bien refléter un allongement des prises en charge qu’une augmentation dans le taux de nouvelles prises en charge. À titre indicatif, au Québec en 2023, un taux de 1 pour 1 000 correspond à un peu plus de 500 enfants.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Sources : Tableau de bord – Bilan DPJ PROD – Power BI, MSSS : dernière mise à jour, 31 mars 2024 ; Institut de la statistique du Québec, estimations et projections de population : série produite en juillet 2023, révisée en novembre 2023.</a:t>
            </a:r>
            <a:endParaRPr lang="fr-CA" sz="800" dirty="0">
              <a:effectLst/>
              <a:latin typeface="Raleway" pitchFamily="2" charset="0"/>
              <a:ea typeface="Aptos" panose="020B00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FAFFB80D-583B-5935-46E5-0850CE75AED0}"/>
              </a:ext>
            </a:extLst>
          </p:cNvPr>
          <p:cNvPicPr>
            <a:picLocks noChangeAspect="1"/>
          </p:cNvPicPr>
          <p:nvPr/>
        </p:nvPicPr>
        <p:blipFill>
          <a:blip r:embed="rId6"/>
          <a:stretch>
            <a:fillRect/>
          </a:stretch>
        </p:blipFill>
        <p:spPr>
          <a:xfrm>
            <a:off x="1828799" y="2323928"/>
            <a:ext cx="6220693" cy="2896004"/>
          </a:xfrm>
          <a:prstGeom prst="rect">
            <a:avLst/>
          </a:prstGeom>
        </p:spPr>
      </p:pic>
      <p:sp>
        <p:nvSpPr>
          <p:cNvPr id="18" name="ZoneTexte 17">
            <a:extLst>
              <a:ext uri="{FF2B5EF4-FFF2-40B4-BE49-F238E27FC236}">
                <a16:creationId xmlns:a16="http://schemas.microsoft.com/office/drawing/2014/main" id="{899D8B0C-6A70-24D5-8F11-FEE388E48A98}"/>
              </a:ext>
            </a:extLst>
          </p:cNvPr>
          <p:cNvSpPr txBox="1"/>
          <p:nvPr/>
        </p:nvSpPr>
        <p:spPr>
          <a:xfrm>
            <a:off x="1751714" y="5264770"/>
            <a:ext cx="6097772" cy="769441"/>
          </a:xfrm>
          <a:prstGeom prst="rect">
            <a:avLst/>
          </a:prstGeom>
          <a:noFill/>
        </p:spPr>
        <p:txBody>
          <a:bodyPr wrap="square">
            <a:spAutoFit/>
          </a:bodyPr>
          <a:lstStyle/>
          <a:p>
            <a:r>
              <a:rPr lang="fr-CA" sz="1100" dirty="0">
                <a:latin typeface="Raleway" pitchFamily="2" charset="0"/>
              </a:rPr>
              <a:t>*Enfants pris en charge : enfants pour qui la DPJ a statué, après avoir retenu un signalement et l’avoir évalué, que leur sécurité ou leur développement étaient compromis et qu’ils nécessitaient une prise en charge, que ce soit dans le cadre de mesures volontaires ou de mesures ordonnées par la Chambre de la jeunesse</a:t>
            </a:r>
          </a:p>
        </p:txBody>
      </p:sp>
    </p:spTree>
    <p:extLst>
      <p:ext uri="{BB962C8B-B14F-4D97-AF65-F5344CB8AC3E}">
        <p14:creationId xmlns:p14="http://schemas.microsoft.com/office/powerpoint/2010/main" val="1983233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FC4B4-B6F4-BFDD-E049-417815DB6F1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40B32A-204C-50E0-43FA-9AB8921B4D61}"/>
              </a:ext>
            </a:extLst>
          </p:cNvPr>
          <p:cNvSpPr/>
          <p:nvPr/>
        </p:nvSpPr>
        <p:spPr>
          <a:xfrm>
            <a:off x="-1" y="0"/>
            <a:ext cx="12374881" cy="6858001"/>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3D3AC5E3-DA78-7EC1-0D75-50FB4814927E}"/>
              </a:ext>
            </a:extLst>
          </p:cNvPr>
          <p:cNvSpPr txBox="1"/>
          <p:nvPr/>
        </p:nvSpPr>
        <p:spPr>
          <a:xfrm>
            <a:off x="5234383" y="2459050"/>
            <a:ext cx="7140498" cy="1246495"/>
          </a:xfrm>
          <a:prstGeom prst="rect">
            <a:avLst/>
          </a:prstGeom>
          <a:noFill/>
        </p:spPr>
        <p:txBody>
          <a:bodyPr wrap="square" rtlCol="0">
            <a:spAutoFit/>
          </a:bodyPr>
          <a:lstStyle/>
          <a:p>
            <a:pPr marL="0" marR="0" lvl="0" indent="0" algn="l" defTabSz="914400" rtl="0" eaLnBrk="1" fontAlgn="auto" latinLnBrk="0" hangingPunct="1">
              <a:lnSpc>
                <a:spcPts val="4540"/>
              </a:lnSpc>
              <a:spcBef>
                <a:spcPts val="0"/>
              </a:spcBef>
              <a:spcAft>
                <a:spcPts val="0"/>
              </a:spcAft>
              <a:buClrTx/>
              <a:buSzTx/>
              <a:buFontTx/>
              <a:buNone/>
              <a:tabLst/>
              <a:defRPr/>
            </a:pP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ENVIRONNEMENT </a:t>
            </a:r>
            <a:b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b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PHYSIQUE</a:t>
            </a:r>
          </a:p>
        </p:txBody>
      </p:sp>
      <p:sp>
        <p:nvSpPr>
          <p:cNvPr id="7" name="ZoneTexte 6">
            <a:extLst>
              <a:ext uri="{FF2B5EF4-FFF2-40B4-BE49-F238E27FC236}">
                <a16:creationId xmlns:a16="http://schemas.microsoft.com/office/drawing/2014/main" id="{E4555E06-7E6A-3B2E-F3FB-B529BAA04763}"/>
              </a:ext>
            </a:extLst>
          </p:cNvPr>
          <p:cNvSpPr txBox="1"/>
          <p:nvPr/>
        </p:nvSpPr>
        <p:spPr>
          <a:xfrm>
            <a:off x="281447" y="304800"/>
            <a:ext cx="3888372" cy="369332"/>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black"/>
                </a:solidFill>
                <a:effectLst/>
                <a:uLnTx/>
                <a:uFillTx/>
                <a:latin typeface="Aptos" panose="02110004020202020204"/>
                <a:ea typeface="+mn-ea"/>
                <a:cs typeface="+mn-cs"/>
              </a:rPr>
              <a:t>Diapo Titre de chapitre 3 sans le texte</a:t>
            </a:r>
          </a:p>
        </p:txBody>
      </p:sp>
      <p:grpSp>
        <p:nvGrpSpPr>
          <p:cNvPr id="3" name="Group 2">
            <a:extLst>
              <a:ext uri="{FF2B5EF4-FFF2-40B4-BE49-F238E27FC236}">
                <a16:creationId xmlns:a16="http://schemas.microsoft.com/office/drawing/2014/main" id="{2A2E4771-69C4-3699-BDB0-B1A55595F6E9}"/>
              </a:ext>
            </a:extLst>
          </p:cNvPr>
          <p:cNvGrpSpPr/>
          <p:nvPr/>
        </p:nvGrpSpPr>
        <p:grpSpPr>
          <a:xfrm>
            <a:off x="0" y="0"/>
            <a:ext cx="4577160" cy="6858000"/>
            <a:chOff x="198037" y="2047121"/>
            <a:chExt cx="3890586" cy="5829300"/>
          </a:xfrm>
        </p:grpSpPr>
        <p:pic>
          <p:nvPicPr>
            <p:cNvPr id="8" name="Picture 7" descr="A pattern of green and white drops&#10;&#10;Description automatically generated">
              <a:extLst>
                <a:ext uri="{FF2B5EF4-FFF2-40B4-BE49-F238E27FC236}">
                  <a16:creationId xmlns:a16="http://schemas.microsoft.com/office/drawing/2014/main" id="{C3B8071F-96BF-8FBE-20ED-F8FF52449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523" y="2047121"/>
              <a:ext cx="1943100" cy="1943100"/>
            </a:xfrm>
            <a:prstGeom prst="rect">
              <a:avLst/>
            </a:prstGeom>
          </p:spPr>
        </p:pic>
        <p:pic>
          <p:nvPicPr>
            <p:cNvPr id="10" name="Picture 9" descr="A wrench and hammer&#10;&#10;Description automatically generated">
              <a:extLst>
                <a:ext uri="{FF2B5EF4-FFF2-40B4-BE49-F238E27FC236}">
                  <a16:creationId xmlns:a16="http://schemas.microsoft.com/office/drawing/2014/main" id="{3767E897-5A21-2874-22E0-AB64346CB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616" y="2047121"/>
              <a:ext cx="1943100" cy="1943100"/>
            </a:xfrm>
            <a:prstGeom prst="rect">
              <a:avLst/>
            </a:prstGeom>
          </p:spPr>
        </p:pic>
        <p:pic>
          <p:nvPicPr>
            <p:cNvPr id="13" name="Picture 12" descr="A green and grey circle&#10;&#10;Description automatically generated">
              <a:extLst>
                <a:ext uri="{FF2B5EF4-FFF2-40B4-BE49-F238E27FC236}">
                  <a16:creationId xmlns:a16="http://schemas.microsoft.com/office/drawing/2014/main" id="{CE47840E-F48F-8F10-D757-9BB0F2B4DF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037" y="3990221"/>
              <a:ext cx="1943100" cy="1943100"/>
            </a:xfrm>
            <a:prstGeom prst="rect">
              <a:avLst/>
            </a:prstGeom>
          </p:spPr>
        </p:pic>
        <p:pic>
          <p:nvPicPr>
            <p:cNvPr id="14" name="Picture 13" descr="A group of white circles on a green background&#10;&#10;Description automatically generated">
              <a:extLst>
                <a:ext uri="{FF2B5EF4-FFF2-40B4-BE49-F238E27FC236}">
                  <a16:creationId xmlns:a16="http://schemas.microsoft.com/office/drawing/2014/main" id="{04245855-1A7C-ABF9-9FCC-F05D87D097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1137" y="3990221"/>
              <a:ext cx="1943100" cy="1943100"/>
            </a:xfrm>
            <a:prstGeom prst="rect">
              <a:avLst/>
            </a:prstGeom>
          </p:spPr>
        </p:pic>
        <p:pic>
          <p:nvPicPr>
            <p:cNvPr id="15" name="Picture 14" descr="A green band aid on a black background&#10;&#10;Description automatically generated">
              <a:extLst>
                <a:ext uri="{FF2B5EF4-FFF2-40B4-BE49-F238E27FC236}">
                  <a16:creationId xmlns:a16="http://schemas.microsoft.com/office/drawing/2014/main" id="{D29D53CE-08B2-15DC-1EDE-FDE36D39F9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1137" y="5933321"/>
              <a:ext cx="1943100" cy="1943100"/>
            </a:xfrm>
            <a:prstGeom prst="rect">
              <a:avLst/>
            </a:prstGeom>
          </p:spPr>
        </p:pic>
        <p:pic>
          <p:nvPicPr>
            <p:cNvPr id="16" name="Picture 15" descr="A heart in a white circle&#10;&#10;Description automatically generated">
              <a:extLst>
                <a:ext uri="{FF2B5EF4-FFF2-40B4-BE49-F238E27FC236}">
                  <a16:creationId xmlns:a16="http://schemas.microsoft.com/office/drawing/2014/main" id="{619065F8-D498-C350-4EFF-01290B779C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037" y="5933321"/>
              <a:ext cx="1943100" cy="1943100"/>
            </a:xfrm>
            <a:prstGeom prst="rect">
              <a:avLst/>
            </a:prstGeom>
          </p:spPr>
        </p:pic>
      </p:grpSp>
    </p:spTree>
    <p:extLst>
      <p:ext uri="{BB962C8B-B14F-4D97-AF65-F5344CB8AC3E}">
        <p14:creationId xmlns:p14="http://schemas.microsoft.com/office/powerpoint/2010/main" val="541363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1E31B-7CCE-5EF2-4B8B-6DDB1A4E7BDF}"/>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5D8A58B-D00C-7FC2-89B6-9E6C11C42250}"/>
              </a:ext>
            </a:extLst>
          </p:cNvPr>
          <p:cNvSpPr txBox="1"/>
          <p:nvPr/>
        </p:nvSpPr>
        <p:spPr>
          <a:xfrm>
            <a:off x="1967025" y="908578"/>
            <a:ext cx="4423142" cy="605294"/>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Les familles estiment que leur quartier est sécuritaire</a:t>
            </a:r>
          </a:p>
        </p:txBody>
      </p:sp>
      <p:sp>
        <p:nvSpPr>
          <p:cNvPr id="6" name="ZoneTexte 5">
            <a:extLst>
              <a:ext uri="{FF2B5EF4-FFF2-40B4-BE49-F238E27FC236}">
                <a16:creationId xmlns:a16="http://schemas.microsoft.com/office/drawing/2014/main" id="{37C020E9-8AB5-BD99-DB10-B879AA95DE93}"/>
              </a:ext>
            </a:extLst>
          </p:cNvPr>
          <p:cNvSpPr txBox="1"/>
          <p:nvPr/>
        </p:nvSpPr>
        <p:spPr>
          <a:xfrm>
            <a:off x="1967025" y="1821129"/>
            <a:ext cx="7169543" cy="335989"/>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parmi les parents ayant au moins un enfant de 0 à 5 ans :  </a:t>
            </a:r>
          </a:p>
        </p:txBody>
      </p:sp>
      <p:grpSp>
        <p:nvGrpSpPr>
          <p:cNvPr id="4" name="Group 3">
            <a:extLst>
              <a:ext uri="{FF2B5EF4-FFF2-40B4-BE49-F238E27FC236}">
                <a16:creationId xmlns:a16="http://schemas.microsoft.com/office/drawing/2014/main" id="{87D4DA3A-27AF-F613-AA89-072AD976AC3C}"/>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7C9135A4-3C3E-5552-E48B-41B47D4FD4D3}"/>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F52CEA95-CEE5-BBFA-9A92-96FB2329D665}"/>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4D43A32B-58AF-C17A-9E93-91C524AFE824}"/>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903AEDB7-5864-53C8-21B6-A4A92F9D5E1F}"/>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FC8ECCE2-0932-D890-396E-621E200A18C2}"/>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3A06D240-4089-0CAD-E837-9A8EEB2546D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764152D6-31E1-5C18-8A35-9D1697248ECC}"/>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466E9DEA-84D4-CFC8-D745-0F3699ACBF5D}"/>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8A13B373-76C4-BE50-0F7A-64CDA91FB6BE}"/>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31911E9F-260D-0C38-B4AC-A2EBBEED1B32}"/>
              </a:ext>
            </a:extLst>
          </p:cNvPr>
          <p:cNvSpPr txBox="1"/>
          <p:nvPr/>
        </p:nvSpPr>
        <p:spPr>
          <a:xfrm>
            <a:off x="2193941" y="5321437"/>
            <a:ext cx="74710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Note :  Les parents qui avaient uniquement un ou des enfants de moins de 6 mois étaient exclus de l’enquête.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Enquête québécoise sur la parentalité 2022</a:t>
            </a: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 compilation spéciale.</a:t>
            </a:r>
          </a:p>
        </p:txBody>
      </p:sp>
      <p:pic>
        <p:nvPicPr>
          <p:cNvPr id="19" name="Image 18" descr="Une image contenant symbole, ligne, blanc, conception&#10;&#10;Description générée automatiquement">
            <a:extLst>
              <a:ext uri="{FF2B5EF4-FFF2-40B4-BE49-F238E27FC236}">
                <a16:creationId xmlns:a16="http://schemas.microsoft.com/office/drawing/2014/main" id="{2DEB7927-8131-8194-986E-D88162CACF1D}"/>
              </a:ext>
            </a:extLst>
          </p:cNvPr>
          <p:cNvPicPr>
            <a:picLocks noChangeAspect="1"/>
          </p:cNvPicPr>
          <p:nvPr/>
        </p:nvPicPr>
        <p:blipFill>
          <a:blip r:embed="rId6"/>
          <a:stretch>
            <a:fillRect/>
          </a:stretch>
        </p:blipFill>
        <p:spPr>
          <a:xfrm>
            <a:off x="2322522" y="2463477"/>
            <a:ext cx="429067" cy="514350"/>
          </a:xfrm>
          <a:prstGeom prst="rect">
            <a:avLst/>
          </a:prstGeom>
        </p:spPr>
      </p:pic>
      <p:sp>
        <p:nvSpPr>
          <p:cNvPr id="7" name="ZoneTexte 6">
            <a:extLst>
              <a:ext uri="{FF2B5EF4-FFF2-40B4-BE49-F238E27FC236}">
                <a16:creationId xmlns:a16="http://schemas.microsoft.com/office/drawing/2014/main" id="{E658D332-B419-37A4-CA40-8F5A21F95FA8}"/>
              </a:ext>
            </a:extLst>
          </p:cNvPr>
          <p:cNvSpPr txBox="1"/>
          <p:nvPr/>
        </p:nvSpPr>
        <p:spPr>
          <a:xfrm>
            <a:off x="2887889" y="2629022"/>
            <a:ext cx="2670513" cy="692497"/>
          </a:xfrm>
          <a:prstGeom prst="rect">
            <a:avLst/>
          </a:prstGeom>
          <a:noFill/>
        </p:spPr>
        <p:txBody>
          <a:bodyPr wrap="square">
            <a:spAutoFit/>
          </a:bodyPr>
          <a:lstStyle/>
          <a:p>
            <a:r>
              <a:rPr lang="fr-CA" sz="1300" b="0" i="0" u="none" strike="noStrike" baseline="0" dirty="0">
                <a:latin typeface="Raleway" pitchFamily="2" charset="0"/>
              </a:rPr>
              <a:t>avaient une bonne perception de la </a:t>
            </a:r>
            <a:r>
              <a:rPr lang="fr-CA" sz="1300" b="1" i="0" u="none" strike="noStrike" baseline="0" dirty="0">
                <a:latin typeface="Raleway" pitchFamily="2" charset="0"/>
              </a:rPr>
              <a:t>sécurité </a:t>
            </a:r>
            <a:r>
              <a:rPr lang="fr-CA" sz="1300" b="0" i="0" u="none" strike="noStrike" baseline="0" dirty="0">
                <a:latin typeface="Raleway" pitchFamily="2" charset="0"/>
              </a:rPr>
              <a:t>de leur quartier ou de leur milieu de vie</a:t>
            </a:r>
            <a:endPar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endParaRPr>
          </a:p>
        </p:txBody>
      </p:sp>
      <p:sp>
        <p:nvSpPr>
          <p:cNvPr id="17" name="ZoneTexte 16">
            <a:extLst>
              <a:ext uri="{FF2B5EF4-FFF2-40B4-BE49-F238E27FC236}">
                <a16:creationId xmlns:a16="http://schemas.microsoft.com/office/drawing/2014/main" id="{71F3F696-806E-DB0A-78C0-6D961AC53EE1}"/>
              </a:ext>
            </a:extLst>
          </p:cNvPr>
          <p:cNvSpPr txBox="1"/>
          <p:nvPr/>
        </p:nvSpPr>
        <p:spPr>
          <a:xfrm>
            <a:off x="7163728" y="4181788"/>
            <a:ext cx="3451453"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avaient une bonne perception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de leur milieu de vie en ce qui a trait aux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bruits</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 provenant du voisinage ou de l’extérieur</a:t>
            </a:r>
          </a:p>
        </p:txBody>
      </p:sp>
      <p:sp>
        <p:nvSpPr>
          <p:cNvPr id="20" name="ZoneTexte 19">
            <a:extLst>
              <a:ext uri="{FF2B5EF4-FFF2-40B4-BE49-F238E27FC236}">
                <a16:creationId xmlns:a16="http://schemas.microsoft.com/office/drawing/2014/main" id="{903E5250-396E-E5A9-8993-F3273794027F}"/>
              </a:ext>
            </a:extLst>
          </p:cNvPr>
          <p:cNvSpPr txBox="1"/>
          <p:nvPr/>
        </p:nvSpPr>
        <p:spPr>
          <a:xfrm>
            <a:off x="2887890" y="4154605"/>
            <a:ext cx="3208110"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avaient une bonne perception de la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facilité à se déplacer </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dans leur quartier (présence de trottoirs, accessibilité du transport en commun, etc.)</a:t>
            </a:r>
          </a:p>
        </p:txBody>
      </p:sp>
      <p:sp>
        <p:nvSpPr>
          <p:cNvPr id="21" name="ZoneTexte 20">
            <a:extLst>
              <a:ext uri="{FF2B5EF4-FFF2-40B4-BE49-F238E27FC236}">
                <a16:creationId xmlns:a16="http://schemas.microsoft.com/office/drawing/2014/main" id="{9F59D5CD-4186-3E03-6E89-355929EC32C4}"/>
              </a:ext>
            </a:extLst>
          </p:cNvPr>
          <p:cNvSpPr txBox="1"/>
          <p:nvPr/>
        </p:nvSpPr>
        <p:spPr>
          <a:xfrm>
            <a:off x="7163727" y="2656205"/>
            <a:ext cx="2711867"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avaient une bonne perception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de leur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relation avec le voisinage</a:t>
            </a:r>
          </a:p>
        </p:txBody>
      </p:sp>
      <p:sp>
        <p:nvSpPr>
          <p:cNvPr id="24" name="ZoneTexte 23">
            <a:extLst>
              <a:ext uri="{FF2B5EF4-FFF2-40B4-BE49-F238E27FC236}">
                <a16:creationId xmlns:a16="http://schemas.microsoft.com/office/drawing/2014/main" id="{269FFEEE-F7D6-D58F-F372-0DCA83EAD404}"/>
              </a:ext>
            </a:extLst>
          </p:cNvPr>
          <p:cNvSpPr txBox="1"/>
          <p:nvPr/>
        </p:nvSpPr>
        <p:spPr>
          <a:xfrm>
            <a:off x="2887890" y="2320542"/>
            <a:ext cx="9941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86,6 %</a:t>
            </a:r>
          </a:p>
        </p:txBody>
      </p:sp>
      <p:sp>
        <p:nvSpPr>
          <p:cNvPr id="25" name="ZoneTexte 24">
            <a:extLst>
              <a:ext uri="{FF2B5EF4-FFF2-40B4-BE49-F238E27FC236}">
                <a16:creationId xmlns:a16="http://schemas.microsoft.com/office/drawing/2014/main" id="{14B054FA-4C1A-EF40-54CA-B9756D7E6480}"/>
              </a:ext>
            </a:extLst>
          </p:cNvPr>
          <p:cNvSpPr txBox="1"/>
          <p:nvPr/>
        </p:nvSpPr>
        <p:spPr>
          <a:xfrm>
            <a:off x="2887890" y="3845065"/>
            <a:ext cx="9813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85,2 %</a:t>
            </a:r>
          </a:p>
        </p:txBody>
      </p:sp>
      <p:sp>
        <p:nvSpPr>
          <p:cNvPr id="26" name="ZoneTexte 25">
            <a:extLst>
              <a:ext uri="{FF2B5EF4-FFF2-40B4-BE49-F238E27FC236}">
                <a16:creationId xmlns:a16="http://schemas.microsoft.com/office/drawing/2014/main" id="{0F19CF86-E79D-93F5-4C3C-90AE5121C953}"/>
              </a:ext>
            </a:extLst>
          </p:cNvPr>
          <p:cNvSpPr txBox="1"/>
          <p:nvPr/>
        </p:nvSpPr>
        <p:spPr>
          <a:xfrm>
            <a:off x="7163728" y="2347725"/>
            <a:ext cx="9893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86,4 %</a:t>
            </a:r>
          </a:p>
        </p:txBody>
      </p:sp>
      <p:sp>
        <p:nvSpPr>
          <p:cNvPr id="27" name="ZoneTexte 26">
            <a:extLst>
              <a:ext uri="{FF2B5EF4-FFF2-40B4-BE49-F238E27FC236}">
                <a16:creationId xmlns:a16="http://schemas.microsoft.com/office/drawing/2014/main" id="{C602C8D8-20BD-E3E3-CB2C-7D94D31D0079}"/>
              </a:ext>
            </a:extLst>
          </p:cNvPr>
          <p:cNvSpPr txBox="1"/>
          <p:nvPr/>
        </p:nvSpPr>
        <p:spPr>
          <a:xfrm>
            <a:off x="7163728" y="3872248"/>
            <a:ext cx="9909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76,8 %</a:t>
            </a:r>
          </a:p>
        </p:txBody>
      </p:sp>
      <p:pic>
        <p:nvPicPr>
          <p:cNvPr id="33" name="Image 32">
            <a:extLst>
              <a:ext uri="{FF2B5EF4-FFF2-40B4-BE49-F238E27FC236}">
                <a16:creationId xmlns:a16="http://schemas.microsoft.com/office/drawing/2014/main" id="{32311B59-E9F5-F89A-0D74-45EE6DE43138}"/>
              </a:ext>
            </a:extLst>
          </p:cNvPr>
          <p:cNvPicPr>
            <a:picLocks noChangeAspect="1"/>
          </p:cNvPicPr>
          <p:nvPr/>
        </p:nvPicPr>
        <p:blipFill>
          <a:blip r:embed="rId7"/>
          <a:stretch>
            <a:fillRect/>
          </a:stretch>
        </p:blipFill>
        <p:spPr>
          <a:xfrm>
            <a:off x="2179404" y="3880325"/>
            <a:ext cx="743054" cy="676369"/>
          </a:xfrm>
          <a:prstGeom prst="rect">
            <a:avLst/>
          </a:prstGeom>
        </p:spPr>
      </p:pic>
      <p:pic>
        <p:nvPicPr>
          <p:cNvPr id="36" name="Image 35">
            <a:extLst>
              <a:ext uri="{FF2B5EF4-FFF2-40B4-BE49-F238E27FC236}">
                <a16:creationId xmlns:a16="http://schemas.microsoft.com/office/drawing/2014/main" id="{3EC7274F-D8A0-A7AC-F6AC-95A2922FC688}"/>
              </a:ext>
            </a:extLst>
          </p:cNvPr>
          <p:cNvPicPr>
            <a:picLocks noChangeAspect="1"/>
          </p:cNvPicPr>
          <p:nvPr/>
        </p:nvPicPr>
        <p:blipFill>
          <a:blip r:embed="rId8"/>
          <a:stretch>
            <a:fillRect/>
          </a:stretch>
        </p:blipFill>
        <p:spPr>
          <a:xfrm>
            <a:off x="6561706" y="2392603"/>
            <a:ext cx="628738" cy="666843"/>
          </a:xfrm>
          <a:prstGeom prst="rect">
            <a:avLst/>
          </a:prstGeom>
        </p:spPr>
      </p:pic>
      <p:pic>
        <p:nvPicPr>
          <p:cNvPr id="38" name="Image 37">
            <a:extLst>
              <a:ext uri="{FF2B5EF4-FFF2-40B4-BE49-F238E27FC236}">
                <a16:creationId xmlns:a16="http://schemas.microsoft.com/office/drawing/2014/main" id="{4340976A-E092-CD42-B605-4CCD8E67D8A8}"/>
              </a:ext>
            </a:extLst>
          </p:cNvPr>
          <p:cNvPicPr>
            <a:picLocks noChangeAspect="1"/>
          </p:cNvPicPr>
          <p:nvPr/>
        </p:nvPicPr>
        <p:blipFill>
          <a:blip r:embed="rId9"/>
          <a:stretch>
            <a:fillRect/>
          </a:stretch>
        </p:blipFill>
        <p:spPr>
          <a:xfrm>
            <a:off x="6533127" y="3880325"/>
            <a:ext cx="657317" cy="638264"/>
          </a:xfrm>
          <a:prstGeom prst="rect">
            <a:avLst/>
          </a:prstGeom>
        </p:spPr>
      </p:pic>
    </p:spTree>
    <p:extLst>
      <p:ext uri="{BB962C8B-B14F-4D97-AF65-F5344CB8AC3E}">
        <p14:creationId xmlns:p14="http://schemas.microsoft.com/office/powerpoint/2010/main" val="2994793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B4D8B-057B-AD7C-E288-B8B70FD66D79}"/>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3B18681B-69EE-9976-FBAC-5CE9AE25DD54}"/>
              </a:ext>
            </a:extLst>
          </p:cNvPr>
          <p:cNvSpPr txBox="1"/>
          <p:nvPr/>
        </p:nvSpPr>
        <p:spPr>
          <a:xfrm>
            <a:off x="1967025" y="908578"/>
            <a:ext cx="6007394" cy="605294"/>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Fréquentation des organismes communautaires</a:t>
            </a:r>
          </a:p>
        </p:txBody>
      </p:sp>
      <p:grpSp>
        <p:nvGrpSpPr>
          <p:cNvPr id="4" name="Group 3">
            <a:extLst>
              <a:ext uri="{FF2B5EF4-FFF2-40B4-BE49-F238E27FC236}">
                <a16:creationId xmlns:a16="http://schemas.microsoft.com/office/drawing/2014/main" id="{9D325955-FC3D-AEED-B727-1080BDE9336B}"/>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A401ADD0-0FC1-7706-109F-4917C6E79C2F}"/>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FF0D34DB-69F5-A187-C3DF-13D9B70A3078}"/>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C1C23268-4808-F3E2-2060-A24087088922}"/>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0A10963B-37DA-33C0-39DC-0CBF1F448225}"/>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1099E7C9-EB8E-9D0B-76FE-645099E43D85}"/>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F3097C1C-DB6B-3B6A-1E2B-D3D69ECEF7ED}"/>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18F96BD7-F9A9-0B9E-16AC-2A808012C9F2}"/>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BED22D27-307B-D2A0-DA3D-40EDB9A9A3E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345197D6-1E8A-FF60-EFCE-72E29C3408A9}"/>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250AED11-12E9-32F8-A0DE-91871231F5F6}"/>
              </a:ext>
            </a:extLst>
          </p:cNvPr>
          <p:cNvSpPr txBox="1"/>
          <p:nvPr/>
        </p:nvSpPr>
        <p:spPr>
          <a:xfrm>
            <a:off x="2119513" y="5065906"/>
            <a:ext cx="74710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Note :  Les parents qui avaient uniquement un ou des enfants de moins de 6 mois étaient exclus de l’enquête.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Enquête québécoise sur la parentalité 2022</a:t>
            </a: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 compilation spéciale.</a:t>
            </a:r>
          </a:p>
        </p:txBody>
      </p:sp>
      <p:sp>
        <p:nvSpPr>
          <p:cNvPr id="7" name="ZoneTexte 6">
            <a:extLst>
              <a:ext uri="{FF2B5EF4-FFF2-40B4-BE49-F238E27FC236}">
                <a16:creationId xmlns:a16="http://schemas.microsoft.com/office/drawing/2014/main" id="{2F6F7A15-BA75-0741-6974-C23E04A583EB}"/>
              </a:ext>
            </a:extLst>
          </p:cNvPr>
          <p:cNvSpPr txBox="1"/>
          <p:nvPr/>
        </p:nvSpPr>
        <p:spPr>
          <a:xfrm>
            <a:off x="2887888" y="2873573"/>
            <a:ext cx="5741761" cy="523220"/>
          </a:xfrm>
          <a:prstGeom prst="rect">
            <a:avLst/>
          </a:prstGeom>
          <a:noFill/>
        </p:spPr>
        <p:txBody>
          <a:bodyPr wrap="square">
            <a:spAutoFit/>
          </a:bodyPr>
          <a:lstStyle/>
          <a:p>
            <a:r>
              <a:rPr lang="fr-CA" sz="1400" b="0" i="0" u="none" strike="noStrike" baseline="0" dirty="0">
                <a:latin typeface="Raleway" pitchFamily="2" charset="0"/>
              </a:rPr>
              <a:t>ont fréquenté un </a:t>
            </a:r>
            <a:r>
              <a:rPr lang="fr-CA" sz="1400" b="1" i="0" u="none" strike="noStrike" baseline="0" dirty="0">
                <a:latin typeface="Raleway" pitchFamily="2" charset="0"/>
              </a:rPr>
              <a:t>organisme communautaire Famille </a:t>
            </a:r>
            <a:r>
              <a:rPr lang="fr-CA" sz="1400" b="0" i="0" u="none" strike="noStrike" baseline="0" dirty="0">
                <a:latin typeface="Raleway" pitchFamily="2" charset="0"/>
              </a:rPr>
              <a:t>quelques fois dans l’année ou plus</a:t>
            </a:r>
            <a:endPar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endParaRPr>
          </a:p>
        </p:txBody>
      </p:sp>
      <p:sp>
        <p:nvSpPr>
          <p:cNvPr id="20" name="ZoneTexte 19">
            <a:extLst>
              <a:ext uri="{FF2B5EF4-FFF2-40B4-BE49-F238E27FC236}">
                <a16:creationId xmlns:a16="http://schemas.microsoft.com/office/drawing/2014/main" id="{D20C1E23-567A-7A3E-197F-06A4DBBFF4F9}"/>
              </a:ext>
            </a:extLst>
          </p:cNvPr>
          <p:cNvSpPr txBox="1"/>
          <p:nvPr/>
        </p:nvSpPr>
        <p:spPr>
          <a:xfrm>
            <a:off x="2887889" y="4005746"/>
            <a:ext cx="612851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rPr>
              <a:t>ont fréquenté un </a:t>
            </a:r>
            <a:r>
              <a:rPr kumimoji="0" lang="fr-CA" sz="1400" b="1" i="0" u="none" strike="noStrike" kern="1200" cap="none" spc="0" normalizeH="0" baseline="0" noProof="0" dirty="0">
                <a:ln>
                  <a:noFill/>
                </a:ln>
                <a:solidFill>
                  <a:prstClr val="black"/>
                </a:solidFill>
                <a:effectLst/>
                <a:uLnTx/>
                <a:uFillTx/>
                <a:latin typeface="Raleway" pitchFamily="2" charset="0"/>
                <a:ea typeface="+mn-ea"/>
                <a:cs typeface="+mn-cs"/>
              </a:rPr>
              <a:t>centre de loisirs</a:t>
            </a:r>
            <a:r>
              <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rPr>
              <a:t> ou un </a:t>
            </a:r>
            <a:r>
              <a:rPr kumimoji="0" lang="fr-CA" sz="1400" b="1" i="0" u="none" strike="noStrike" kern="1200" cap="none" spc="0" normalizeH="0" baseline="0" noProof="0" dirty="0">
                <a:ln>
                  <a:noFill/>
                </a:ln>
                <a:solidFill>
                  <a:prstClr val="black"/>
                </a:solidFill>
                <a:effectLst/>
                <a:uLnTx/>
                <a:uFillTx/>
                <a:latin typeface="Raleway" pitchFamily="2" charset="0"/>
                <a:ea typeface="+mn-ea"/>
                <a:cs typeface="+mn-cs"/>
              </a:rPr>
              <a:t>centre communautaire </a:t>
            </a:r>
            <a:r>
              <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rPr>
              <a:t>quelques fois dans l’année ou plus</a:t>
            </a:r>
          </a:p>
        </p:txBody>
      </p:sp>
      <p:sp>
        <p:nvSpPr>
          <p:cNvPr id="24" name="ZoneTexte 23">
            <a:extLst>
              <a:ext uri="{FF2B5EF4-FFF2-40B4-BE49-F238E27FC236}">
                <a16:creationId xmlns:a16="http://schemas.microsoft.com/office/drawing/2014/main" id="{E8C5F9E4-FF0D-87EC-55B3-88D67C35979F}"/>
              </a:ext>
            </a:extLst>
          </p:cNvPr>
          <p:cNvSpPr txBox="1"/>
          <p:nvPr/>
        </p:nvSpPr>
        <p:spPr>
          <a:xfrm>
            <a:off x="2887890" y="2565093"/>
            <a:ext cx="9749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16,7 %</a:t>
            </a:r>
          </a:p>
        </p:txBody>
      </p:sp>
      <p:sp>
        <p:nvSpPr>
          <p:cNvPr id="25" name="ZoneTexte 24">
            <a:extLst>
              <a:ext uri="{FF2B5EF4-FFF2-40B4-BE49-F238E27FC236}">
                <a16:creationId xmlns:a16="http://schemas.microsoft.com/office/drawing/2014/main" id="{199233D9-6976-F721-B8AF-E66657581168}"/>
              </a:ext>
            </a:extLst>
          </p:cNvPr>
          <p:cNvSpPr txBox="1"/>
          <p:nvPr/>
        </p:nvSpPr>
        <p:spPr>
          <a:xfrm>
            <a:off x="2887890" y="3696206"/>
            <a:ext cx="9845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36,2 %</a:t>
            </a:r>
          </a:p>
        </p:txBody>
      </p:sp>
      <p:pic>
        <p:nvPicPr>
          <p:cNvPr id="12" name="Image 11">
            <a:extLst>
              <a:ext uri="{FF2B5EF4-FFF2-40B4-BE49-F238E27FC236}">
                <a16:creationId xmlns:a16="http://schemas.microsoft.com/office/drawing/2014/main" id="{48FAF0F7-300D-FC41-410B-71BCB3CD3411}"/>
              </a:ext>
            </a:extLst>
          </p:cNvPr>
          <p:cNvPicPr>
            <a:picLocks noChangeAspect="1"/>
          </p:cNvPicPr>
          <p:nvPr/>
        </p:nvPicPr>
        <p:blipFill>
          <a:blip r:embed="rId6"/>
          <a:stretch>
            <a:fillRect/>
          </a:stretch>
        </p:blipFill>
        <p:spPr>
          <a:xfrm>
            <a:off x="2229641" y="2559229"/>
            <a:ext cx="714475" cy="695422"/>
          </a:xfrm>
          <a:prstGeom prst="rect">
            <a:avLst/>
          </a:prstGeom>
        </p:spPr>
      </p:pic>
      <p:sp>
        <p:nvSpPr>
          <p:cNvPr id="18" name="ZoneTexte 17">
            <a:extLst>
              <a:ext uri="{FF2B5EF4-FFF2-40B4-BE49-F238E27FC236}">
                <a16:creationId xmlns:a16="http://schemas.microsoft.com/office/drawing/2014/main" id="{13D8E3D7-91EA-ACC0-EC1E-F1223E8D3D63}"/>
              </a:ext>
            </a:extLst>
          </p:cNvPr>
          <p:cNvSpPr txBox="1"/>
          <p:nvPr/>
        </p:nvSpPr>
        <p:spPr>
          <a:xfrm>
            <a:off x="1967025" y="1821129"/>
            <a:ext cx="7169543" cy="335989"/>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parmi les parents ayant au moins un enfant de 0 à 5 ans :  </a:t>
            </a:r>
          </a:p>
        </p:txBody>
      </p:sp>
      <p:pic>
        <p:nvPicPr>
          <p:cNvPr id="23" name="Image 22">
            <a:extLst>
              <a:ext uri="{FF2B5EF4-FFF2-40B4-BE49-F238E27FC236}">
                <a16:creationId xmlns:a16="http://schemas.microsoft.com/office/drawing/2014/main" id="{03ED6479-EA2A-1104-9537-1958EB8E2117}"/>
              </a:ext>
            </a:extLst>
          </p:cNvPr>
          <p:cNvPicPr>
            <a:picLocks noChangeAspect="1"/>
          </p:cNvPicPr>
          <p:nvPr/>
        </p:nvPicPr>
        <p:blipFill>
          <a:blip r:embed="rId7"/>
          <a:stretch>
            <a:fillRect/>
          </a:stretch>
        </p:blipFill>
        <p:spPr>
          <a:xfrm>
            <a:off x="2193941" y="3731466"/>
            <a:ext cx="676369" cy="666843"/>
          </a:xfrm>
          <a:prstGeom prst="rect">
            <a:avLst/>
          </a:prstGeom>
        </p:spPr>
      </p:pic>
    </p:spTree>
    <p:extLst>
      <p:ext uri="{BB962C8B-B14F-4D97-AF65-F5344CB8AC3E}">
        <p14:creationId xmlns:p14="http://schemas.microsoft.com/office/powerpoint/2010/main" val="3108226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8E84E-EA1F-17EF-2781-D63402320ED9}"/>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2818C8FF-281A-51B4-B724-2C56018FD0B3}"/>
              </a:ext>
            </a:extLst>
          </p:cNvPr>
          <p:cNvSpPr txBox="1"/>
          <p:nvPr/>
        </p:nvSpPr>
        <p:spPr>
          <a:xfrm>
            <a:off x="1967025" y="908578"/>
            <a:ext cx="6857998" cy="348813"/>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Fréquentation des lieux publics et espaces verts</a:t>
            </a:r>
          </a:p>
        </p:txBody>
      </p:sp>
      <p:grpSp>
        <p:nvGrpSpPr>
          <p:cNvPr id="4" name="Group 3">
            <a:extLst>
              <a:ext uri="{FF2B5EF4-FFF2-40B4-BE49-F238E27FC236}">
                <a16:creationId xmlns:a16="http://schemas.microsoft.com/office/drawing/2014/main" id="{1D7ECAAA-1CA1-1D88-36AB-E60CB03F532E}"/>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DA8A69D8-D45C-67E5-DF55-ED906C8C7FDC}"/>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1CF88FF7-0E10-5406-57C4-3228E2A75E96}"/>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426C1B6F-9A8C-B040-BAF0-B0B791502F19}"/>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961D107F-4737-F20D-1072-DE7AB0BD7BE0}"/>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E88951BD-5F92-FFC2-4C6E-8062F8326195}"/>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171BEBF9-7C87-1D38-45F6-C06407081BB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34C9586D-0439-04C2-D22C-AE8116FE49E0}"/>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E88E0F7B-6D2C-1663-FAE3-4EC27CB6F8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D72F4459-5D5B-C37F-B6E9-2062071B9C51}"/>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FA81866A-5676-A4F9-4BDA-6FFB2BD324A9}"/>
              </a:ext>
            </a:extLst>
          </p:cNvPr>
          <p:cNvSpPr txBox="1"/>
          <p:nvPr/>
        </p:nvSpPr>
        <p:spPr>
          <a:xfrm>
            <a:off x="7729869" y="5760433"/>
            <a:ext cx="38984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Enquête québécoise sur le parcours préscolaire des enfants de maternelle 2022.</a:t>
            </a:r>
          </a:p>
        </p:txBody>
      </p:sp>
      <p:sp>
        <p:nvSpPr>
          <p:cNvPr id="18" name="ZoneTexte 17">
            <a:extLst>
              <a:ext uri="{FF2B5EF4-FFF2-40B4-BE49-F238E27FC236}">
                <a16:creationId xmlns:a16="http://schemas.microsoft.com/office/drawing/2014/main" id="{9F0781CB-2C41-B051-B4A1-69FE16A6D1CA}"/>
              </a:ext>
            </a:extLst>
          </p:cNvPr>
          <p:cNvSpPr txBox="1"/>
          <p:nvPr/>
        </p:nvSpPr>
        <p:spPr>
          <a:xfrm>
            <a:off x="1967025" y="1792094"/>
            <a:ext cx="4731487" cy="2528897"/>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près des trois quarts (</a:t>
            </a:r>
            <a:r>
              <a:rPr kumimoji="0" lang="fr-CA" sz="16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72,0 %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des enfants de maternelle 5 ans avaient souvent fréquenté les </a:t>
            </a:r>
            <a:r>
              <a:rPr lang="fr-CA" sz="1600" b="1" dirty="0">
                <a:solidFill>
                  <a:srgbClr val="424646"/>
                </a:solidFill>
                <a:latin typeface="Raleway" panose="020B0003030101060003" pitchFamily="34" charset="0"/>
              </a:rPr>
              <a:t>parcs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dans l’année précédant leur entrée à la maternelle. </a:t>
            </a:r>
          </a:p>
          <a:p>
            <a:pPr marL="0" marR="0" lvl="0" indent="0" algn="l" defTabSz="914400" rtl="0" eaLnBrk="1" fontAlgn="auto" latinLnBrk="0" hangingPunct="1">
              <a:lnSpc>
                <a:spcPts val="1880"/>
              </a:lnSpc>
              <a:spcBef>
                <a:spcPts val="0"/>
              </a:spcBef>
              <a:spcAft>
                <a:spcPts val="0"/>
              </a:spcAft>
              <a:buClrTx/>
              <a:buSzTx/>
              <a:buFontTx/>
              <a:buNone/>
              <a:tabLst/>
              <a:defRPr/>
            </a:pPr>
            <a:endParaRPr lang="fr-CA" sz="1600" dirty="0">
              <a:solidFill>
                <a:srgbClr val="424646"/>
              </a:solidFill>
              <a:latin typeface="Raleway" panose="020B0003030101060003" pitchFamily="34" charset="0"/>
            </a:endParaRPr>
          </a:p>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Cette proportion s’élevait à  : </a:t>
            </a:r>
          </a:p>
          <a:p>
            <a:pPr marL="285750" marR="0" lvl="0" indent="-285750"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lang="fr-CA" sz="1600" b="1" dirty="0">
                <a:solidFill>
                  <a:srgbClr val="424646"/>
                </a:solidFill>
                <a:latin typeface="Raleway" panose="020B0003030101060003" pitchFamily="34" charset="0"/>
              </a:rPr>
              <a:t>29,7 %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pour les </a:t>
            </a:r>
            <a:r>
              <a:rPr lang="fr-CA" sz="1600" b="1" dirty="0">
                <a:solidFill>
                  <a:srgbClr val="424646"/>
                </a:solidFill>
                <a:latin typeface="Raleway" panose="020B0003030101060003" pitchFamily="34" charset="0"/>
              </a:rPr>
              <a:t>arénas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ou les </a:t>
            </a:r>
            <a:r>
              <a:rPr lang="fr-CA" sz="1600" b="1" dirty="0">
                <a:solidFill>
                  <a:srgbClr val="424646"/>
                </a:solidFill>
                <a:latin typeface="Raleway" panose="020B0003030101060003" pitchFamily="34" charset="0"/>
              </a:rPr>
              <a:t>terrains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r>
              <a:rPr lang="fr-CA" sz="1600" b="1" dirty="0">
                <a:solidFill>
                  <a:srgbClr val="424646"/>
                </a:solidFill>
                <a:latin typeface="Raleway" panose="020B0003030101060003" pitchFamily="34" charset="0"/>
              </a:rPr>
              <a:t>de</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r>
              <a:rPr lang="fr-CA" sz="1600" b="1" dirty="0">
                <a:solidFill>
                  <a:srgbClr val="424646"/>
                </a:solidFill>
                <a:latin typeface="Raleway" panose="020B0003030101060003" pitchFamily="34" charset="0"/>
              </a:rPr>
              <a:t>sport</a:t>
            </a:r>
          </a:p>
          <a:p>
            <a:pPr marL="285750" marR="0" lvl="0" indent="-285750"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lang="fr-CA" sz="1600" b="1" dirty="0">
                <a:solidFill>
                  <a:srgbClr val="424646"/>
                </a:solidFill>
                <a:latin typeface="Raleway" panose="020B0003030101060003" pitchFamily="34" charset="0"/>
              </a:rPr>
              <a:t>29,5 %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pour les </a:t>
            </a:r>
            <a:r>
              <a:rPr lang="fr-CA" sz="1600" b="1" dirty="0">
                <a:solidFill>
                  <a:srgbClr val="424646"/>
                </a:solidFill>
                <a:latin typeface="Raleway" panose="020B0003030101060003" pitchFamily="34" charset="0"/>
              </a:rPr>
              <a:t>piscines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les </a:t>
            </a:r>
            <a:r>
              <a:rPr lang="fr-CA" sz="1600" b="1" dirty="0">
                <a:solidFill>
                  <a:srgbClr val="424646"/>
                </a:solidFill>
                <a:latin typeface="Raleway" panose="020B0003030101060003" pitchFamily="34" charset="0"/>
              </a:rPr>
              <a:t>pataugeoires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et les </a:t>
            </a:r>
            <a:r>
              <a:rPr lang="fr-CA" sz="1600" b="1" dirty="0">
                <a:solidFill>
                  <a:srgbClr val="424646"/>
                </a:solidFill>
                <a:latin typeface="Raleway" panose="020B0003030101060003" pitchFamily="34" charset="0"/>
              </a:rPr>
              <a:t>jeux d’eau publics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a:t>
            </a:r>
          </a:p>
        </p:txBody>
      </p:sp>
      <p:pic>
        <p:nvPicPr>
          <p:cNvPr id="6" name="Image 5">
            <a:extLst>
              <a:ext uri="{FF2B5EF4-FFF2-40B4-BE49-F238E27FC236}">
                <a16:creationId xmlns:a16="http://schemas.microsoft.com/office/drawing/2014/main" id="{96164636-5433-3E85-299E-376EEFBD455C}"/>
              </a:ext>
            </a:extLst>
          </p:cNvPr>
          <p:cNvPicPr>
            <a:picLocks noChangeAspect="1"/>
          </p:cNvPicPr>
          <p:nvPr/>
        </p:nvPicPr>
        <p:blipFill>
          <a:blip r:embed="rId6"/>
          <a:stretch>
            <a:fillRect/>
          </a:stretch>
        </p:blipFill>
        <p:spPr>
          <a:xfrm>
            <a:off x="7824759" y="1766028"/>
            <a:ext cx="3276079" cy="3962732"/>
          </a:xfrm>
          <a:prstGeom prst="rect">
            <a:avLst/>
          </a:prstGeom>
        </p:spPr>
      </p:pic>
    </p:spTree>
    <p:extLst>
      <p:ext uri="{BB962C8B-B14F-4D97-AF65-F5344CB8AC3E}">
        <p14:creationId xmlns:p14="http://schemas.microsoft.com/office/powerpoint/2010/main" val="1840001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AAD60-8711-BBC9-320D-0238C051FF26}"/>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E88923B-3046-DCA1-72BD-ECBDAF1922DB}"/>
              </a:ext>
            </a:extLst>
          </p:cNvPr>
          <p:cNvSpPr txBox="1"/>
          <p:nvPr/>
        </p:nvSpPr>
        <p:spPr>
          <a:xfrm>
            <a:off x="1967025" y="908578"/>
            <a:ext cx="6857998" cy="348813"/>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Fréquentation des bibliothèques</a:t>
            </a:r>
          </a:p>
        </p:txBody>
      </p:sp>
      <p:grpSp>
        <p:nvGrpSpPr>
          <p:cNvPr id="4" name="Group 3">
            <a:extLst>
              <a:ext uri="{FF2B5EF4-FFF2-40B4-BE49-F238E27FC236}">
                <a16:creationId xmlns:a16="http://schemas.microsoft.com/office/drawing/2014/main" id="{F9D48C0A-99C0-EFA5-AE11-197911001B67}"/>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0D5EB87C-538C-A7BF-6C5B-067C657592B3}"/>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0D99AE2F-7BC1-2221-89AD-FD03EE8A1D93}"/>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01E5BA1C-EC68-77FA-292A-91D80123A7C9}"/>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B13386CD-4879-0F1C-15CE-4B2AAE68178D}"/>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4CA21CCD-BFF4-CE56-E547-AD42EF85B669}"/>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EF7EDEC0-4097-AB5F-6A51-73B7242B705F}"/>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12E7717D-21F5-3A5A-A96F-ECCFBDC1C27B}"/>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4E218342-760C-ABDA-D673-96BB25DE796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C4126CDF-0EAC-EEA1-AC70-F46BDBFB683B}"/>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2AC9FC98-2BF6-71BA-099C-FD84DD27AFE3}"/>
              </a:ext>
            </a:extLst>
          </p:cNvPr>
          <p:cNvSpPr txBox="1"/>
          <p:nvPr/>
        </p:nvSpPr>
        <p:spPr>
          <a:xfrm>
            <a:off x="7387531" y="5175813"/>
            <a:ext cx="38984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 Enquête québécoise sur le parcours préscolaire des enfants de maternelle 2022.</a:t>
            </a:r>
          </a:p>
        </p:txBody>
      </p:sp>
      <p:sp>
        <p:nvSpPr>
          <p:cNvPr id="18" name="ZoneTexte 17">
            <a:extLst>
              <a:ext uri="{FF2B5EF4-FFF2-40B4-BE49-F238E27FC236}">
                <a16:creationId xmlns:a16="http://schemas.microsoft.com/office/drawing/2014/main" id="{625CA672-2750-180E-78D2-B146E079BED5}"/>
              </a:ext>
            </a:extLst>
          </p:cNvPr>
          <p:cNvSpPr txBox="1"/>
          <p:nvPr/>
        </p:nvSpPr>
        <p:spPr>
          <a:xfrm>
            <a:off x="1967025" y="1792094"/>
            <a:ext cx="4731487" cy="1797928"/>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près de la moitié (</a:t>
            </a:r>
            <a:r>
              <a:rPr lang="fr-CA" sz="1600" b="1" dirty="0">
                <a:solidFill>
                  <a:srgbClr val="424646"/>
                </a:solidFill>
                <a:latin typeface="Raleway" panose="020B0003030101060003" pitchFamily="34" charset="0"/>
              </a:rPr>
              <a:t>47,6 %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des enfants de maternelle 5 ans </a:t>
            </a:r>
            <a:r>
              <a:rPr lang="fr-CA" sz="1600" b="1" dirty="0">
                <a:solidFill>
                  <a:srgbClr val="424646"/>
                </a:solidFill>
                <a:latin typeface="Raleway" panose="020B0003030101060003" pitchFamily="34" charset="0"/>
              </a:rPr>
              <a:t>avaient rarement ou jamais fréquenté une bibliothèque</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p>
          <a:p>
            <a:pPr marL="0" marR="0" lvl="0" indent="0" algn="l" defTabSz="914400" rtl="0" eaLnBrk="1" fontAlgn="auto" latinLnBrk="0" hangingPunct="1">
              <a:lnSpc>
                <a:spcPts val="1880"/>
              </a:lnSpc>
              <a:spcBef>
                <a:spcPts val="0"/>
              </a:spcBef>
              <a:spcAft>
                <a:spcPts val="0"/>
              </a:spcAft>
              <a:buClrTx/>
              <a:buSzTx/>
              <a:buFontTx/>
              <a:buNone/>
              <a:tabLst/>
              <a:defRPr/>
            </a:pPr>
            <a:endParaRPr lang="fr-CA" sz="1600" dirty="0">
              <a:solidFill>
                <a:srgbClr val="424646"/>
              </a:solidFill>
              <a:latin typeface="Raleway" panose="020B0003030101060003" pitchFamily="34" charset="0"/>
            </a:endParaRPr>
          </a:p>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De plus, </a:t>
            </a:r>
            <a:r>
              <a:rPr lang="fr-CA" sz="1600" b="1" dirty="0">
                <a:solidFill>
                  <a:srgbClr val="424646"/>
                </a:solidFill>
                <a:latin typeface="Raleway" panose="020B0003030101060003" pitchFamily="34" charset="0"/>
              </a:rPr>
              <a:t>3,6 %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des enfants de maternelle </a:t>
            </a:r>
            <a:r>
              <a:rPr lang="fr-CA" sz="1600" b="1" dirty="0">
                <a:solidFill>
                  <a:srgbClr val="424646"/>
                </a:solidFill>
                <a:latin typeface="Raleway" panose="020B0003030101060003" pitchFamily="34" charset="0"/>
              </a:rPr>
              <a:t>n’avaient pas accès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ce type de service dans leur quartier ou leur municipalité.</a:t>
            </a:r>
          </a:p>
        </p:txBody>
      </p:sp>
      <p:pic>
        <p:nvPicPr>
          <p:cNvPr id="7" name="Image 6">
            <a:extLst>
              <a:ext uri="{FF2B5EF4-FFF2-40B4-BE49-F238E27FC236}">
                <a16:creationId xmlns:a16="http://schemas.microsoft.com/office/drawing/2014/main" id="{0BF5211A-C821-9A77-8C69-25EB5E456E7D}"/>
              </a:ext>
            </a:extLst>
          </p:cNvPr>
          <p:cNvPicPr>
            <a:picLocks noChangeAspect="1"/>
          </p:cNvPicPr>
          <p:nvPr/>
        </p:nvPicPr>
        <p:blipFill>
          <a:blip r:embed="rId6"/>
          <a:stretch>
            <a:fillRect/>
          </a:stretch>
        </p:blipFill>
        <p:spPr>
          <a:xfrm>
            <a:off x="7474368" y="1860857"/>
            <a:ext cx="3724795" cy="3296110"/>
          </a:xfrm>
          <a:prstGeom prst="rect">
            <a:avLst/>
          </a:prstGeom>
        </p:spPr>
      </p:pic>
    </p:spTree>
    <p:extLst>
      <p:ext uri="{BB962C8B-B14F-4D97-AF65-F5344CB8AC3E}">
        <p14:creationId xmlns:p14="http://schemas.microsoft.com/office/powerpoint/2010/main" val="3954442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B1DAF-079B-CDA1-EFEF-BAD1B9605E35}"/>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BC44470-B6DB-4927-3841-A653E9689AE6}"/>
              </a:ext>
            </a:extLst>
          </p:cNvPr>
          <p:cNvSpPr txBox="1"/>
          <p:nvPr/>
        </p:nvSpPr>
        <p:spPr>
          <a:xfrm>
            <a:off x="1967025" y="908578"/>
            <a:ext cx="6857998" cy="605294"/>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Effet de la fréquentation d’une bibliothèque </a:t>
            </a:r>
          </a:p>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sur le développement</a:t>
            </a:r>
          </a:p>
        </p:txBody>
      </p:sp>
      <p:grpSp>
        <p:nvGrpSpPr>
          <p:cNvPr id="4" name="Group 3">
            <a:extLst>
              <a:ext uri="{FF2B5EF4-FFF2-40B4-BE49-F238E27FC236}">
                <a16:creationId xmlns:a16="http://schemas.microsoft.com/office/drawing/2014/main" id="{D0BCBC0D-1E7B-0F2B-BA5E-966C29665F4D}"/>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3900DBD8-1D76-7BF8-3B00-A5B0ECE6151A}"/>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706F7704-FBD1-D10A-2CDB-E7EBDB1B4EBC}"/>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7465D858-7CAE-1166-A440-57C057918C47}"/>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93642C35-9054-47D7-85A2-A710C6241C73}"/>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3F1D4A11-0E2A-8BEE-645B-AB45822FC967}"/>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F083C97C-7A07-A9D6-1CD4-74C660CBAF9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BB329D0C-C36C-2208-7092-A80728C7A910}"/>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C9225EA6-EF44-5139-8FA1-9A8B5C2C879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7F952675-F8F1-CABC-EA7A-96FAF7486CE9}"/>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2FA6E88B-4E7C-116C-6C0E-134327DD3E3F}"/>
              </a:ext>
            </a:extLst>
          </p:cNvPr>
          <p:cNvSpPr txBox="1"/>
          <p:nvPr/>
        </p:nvSpPr>
        <p:spPr>
          <a:xfrm>
            <a:off x="6544849" y="5536216"/>
            <a:ext cx="38984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 Enquête québécoise sur le parcours préscolaire des enfants de maternelle 2022, compilation spéciale.</a:t>
            </a:r>
          </a:p>
        </p:txBody>
      </p:sp>
      <p:sp>
        <p:nvSpPr>
          <p:cNvPr id="18" name="ZoneTexte 17">
            <a:extLst>
              <a:ext uri="{FF2B5EF4-FFF2-40B4-BE49-F238E27FC236}">
                <a16:creationId xmlns:a16="http://schemas.microsoft.com/office/drawing/2014/main" id="{B8999946-B46F-2F71-2E72-F4C01AE65BF9}"/>
              </a:ext>
            </a:extLst>
          </p:cNvPr>
          <p:cNvSpPr txBox="1"/>
          <p:nvPr/>
        </p:nvSpPr>
        <p:spPr>
          <a:xfrm>
            <a:off x="1967025" y="1792094"/>
            <a:ext cx="9280627" cy="1554272"/>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parmi les enfants de maternelle qui n’ont jamais ou ont rarement fréquenté une bibliothèque, près de 1 enfant sur 3 (</a:t>
            </a:r>
            <a:r>
              <a:rPr lang="fr-CA" sz="1600" b="1" dirty="0">
                <a:solidFill>
                  <a:srgbClr val="424646"/>
                </a:solidFill>
                <a:latin typeface="Raleway" panose="020B0003030101060003" pitchFamily="34" charset="0"/>
              </a:rPr>
              <a:t>32,6 %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était </a:t>
            </a:r>
            <a:r>
              <a:rPr lang="fr-CA" sz="1600" b="1" dirty="0">
                <a:solidFill>
                  <a:srgbClr val="424646"/>
                </a:solidFill>
                <a:latin typeface="Raleway" panose="020B0003030101060003" pitchFamily="34" charset="0"/>
              </a:rPr>
              <a:t>vulnérable dans au moins un domaine </a:t>
            </a:r>
          </a:p>
          <a:p>
            <a:pPr marL="0" marR="0" lvl="0" indent="0" algn="l" defTabSz="914400" rtl="0" eaLnBrk="1" fontAlgn="auto" latinLnBrk="0" hangingPunct="1">
              <a:lnSpc>
                <a:spcPts val="1880"/>
              </a:lnSpc>
              <a:spcBef>
                <a:spcPts val="0"/>
              </a:spcBef>
              <a:spcAft>
                <a:spcPts val="0"/>
              </a:spcAft>
              <a:buClrTx/>
              <a:buSzTx/>
              <a:buFontTx/>
              <a:buNone/>
              <a:tabLst/>
              <a:defRPr/>
            </a:pPr>
            <a:r>
              <a:rPr lang="fr-CA" sz="1600" b="1" dirty="0">
                <a:solidFill>
                  <a:srgbClr val="424646"/>
                </a:solidFill>
                <a:latin typeface="Raleway" panose="020B0003030101060003" pitchFamily="34" charset="0"/>
              </a:rPr>
              <a:t>de développement</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a:t>
            </a:r>
          </a:p>
          <a:p>
            <a:pPr marL="0" marR="0" lvl="0" indent="0" algn="l" defTabSz="914400" rtl="0" eaLnBrk="1" fontAlgn="auto" latinLnBrk="0" hangingPunct="1">
              <a:lnSpc>
                <a:spcPts val="188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comparaison, parmi les enfants qui fréquentaient souvent la bibliothèque, c’est environ</a:t>
            </a:r>
          </a:p>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1 enfant sur 5 (21,5 %) qui était vulnérable dans au moins un domaine </a:t>
            </a:r>
            <a:r>
              <a:rPr lang="fr-CA" sz="1600" dirty="0">
                <a:solidFill>
                  <a:srgbClr val="424646"/>
                </a:solidFill>
                <a:latin typeface="Raleway" panose="020B0003030101060003" pitchFamily="34" charset="0"/>
              </a:rPr>
              <a:t>d</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 développement.</a:t>
            </a:r>
          </a:p>
        </p:txBody>
      </p:sp>
      <p:pic>
        <p:nvPicPr>
          <p:cNvPr id="6" name="Image 5">
            <a:extLst>
              <a:ext uri="{FF2B5EF4-FFF2-40B4-BE49-F238E27FC236}">
                <a16:creationId xmlns:a16="http://schemas.microsoft.com/office/drawing/2014/main" id="{3AA048C9-EE47-15B6-3550-871645D27372}"/>
              </a:ext>
            </a:extLst>
          </p:cNvPr>
          <p:cNvPicPr>
            <a:picLocks noChangeAspect="1"/>
          </p:cNvPicPr>
          <p:nvPr/>
        </p:nvPicPr>
        <p:blipFill>
          <a:blip r:embed="rId6"/>
          <a:stretch>
            <a:fillRect/>
          </a:stretch>
        </p:blipFill>
        <p:spPr>
          <a:xfrm>
            <a:off x="2045340" y="3429000"/>
            <a:ext cx="4449366" cy="2445770"/>
          </a:xfrm>
          <a:prstGeom prst="rect">
            <a:avLst/>
          </a:prstGeom>
        </p:spPr>
      </p:pic>
    </p:spTree>
    <p:extLst>
      <p:ext uri="{BB962C8B-B14F-4D97-AF65-F5344CB8AC3E}">
        <p14:creationId xmlns:p14="http://schemas.microsoft.com/office/powerpoint/2010/main" val="3062885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BAEA-22B3-1E60-41BF-9F161FD87AD5}"/>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2519D3F6-07DD-7E5A-9C4B-18DE102BA8D0}"/>
              </a:ext>
            </a:extLst>
          </p:cNvPr>
          <p:cNvSpPr txBox="1"/>
          <p:nvPr/>
        </p:nvSpPr>
        <p:spPr>
          <a:xfrm>
            <a:off x="1998876" y="1512004"/>
            <a:ext cx="8631023" cy="910890"/>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2021, 1 famille sur 4 avec au moins un enfant de 0 à 5 ans (</a:t>
            </a:r>
            <a:r>
              <a:rPr kumimoji="0" lang="fr-CA" sz="16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25, 7 %)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vivait dans un </a:t>
            </a:r>
            <a:r>
              <a:rPr kumimoji="0" lang="fr-CA" sz="16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logement non acceptable</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p>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Cette proportion est en baisse depuis 2006, où elle était de 31,6 %.</a:t>
            </a:r>
          </a:p>
        </p:txBody>
      </p:sp>
      <p:grpSp>
        <p:nvGrpSpPr>
          <p:cNvPr id="2" name="Group 1">
            <a:extLst>
              <a:ext uri="{FF2B5EF4-FFF2-40B4-BE49-F238E27FC236}">
                <a16:creationId xmlns:a16="http://schemas.microsoft.com/office/drawing/2014/main" id="{68558230-7066-89DC-7074-25ADD4E5AC68}"/>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65858852-BAB7-FC77-95FD-2E245619C72D}"/>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33108C2-CF7A-DBAA-C704-3884CD60D366}"/>
                </a:ext>
              </a:extLst>
            </p:cNvPr>
            <p:cNvSpPr/>
            <p:nvPr/>
          </p:nvSpPr>
          <p:spPr>
            <a:xfrm>
              <a:off x="11247652" y="6370820"/>
              <a:ext cx="300475" cy="59961"/>
            </a:xfrm>
            <a:prstGeom prst="rect">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B7C74059-E150-4030-70B1-858530AB2FF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8" name="ZoneTexte 7">
            <a:extLst>
              <a:ext uri="{FF2B5EF4-FFF2-40B4-BE49-F238E27FC236}">
                <a16:creationId xmlns:a16="http://schemas.microsoft.com/office/drawing/2014/main" id="{73C1F278-F486-EAE4-A852-D9C7BE2DD314}"/>
              </a:ext>
            </a:extLst>
          </p:cNvPr>
          <p:cNvSpPr txBox="1"/>
          <p:nvPr/>
        </p:nvSpPr>
        <p:spPr>
          <a:xfrm>
            <a:off x="1988809" y="4803168"/>
            <a:ext cx="476082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Note : Il s’agit des familles de recensement dans les ménages privés propriétaires ou locataires, non agricoles et hors réserves, avec au moins un enfant de 0 à 5 ans. Les données de 2011 ne sont pas présentées, car les changements méthodologiques apportés en 2011 dans le programme de recensement limitent le potentiel de comparaison avec les années précédentes et subséquentes.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Statistique Canada, Recensements de 2006, 2016 et 2021, données adaptées par l’Institut de la statistique du Québec.</a:t>
            </a:r>
          </a:p>
        </p:txBody>
      </p:sp>
      <p:sp>
        <p:nvSpPr>
          <p:cNvPr id="34" name="ZoneTexte 33">
            <a:extLst>
              <a:ext uri="{FF2B5EF4-FFF2-40B4-BE49-F238E27FC236}">
                <a16:creationId xmlns:a16="http://schemas.microsoft.com/office/drawing/2014/main" id="{227A2034-7BB1-4F15-97CD-0B32D493059E}"/>
              </a:ext>
            </a:extLst>
          </p:cNvPr>
          <p:cNvSpPr txBox="1"/>
          <p:nvPr/>
        </p:nvSpPr>
        <p:spPr>
          <a:xfrm>
            <a:off x="6911671" y="2720803"/>
            <a:ext cx="40516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424646"/>
                </a:solidFill>
                <a:effectLst/>
                <a:uLnTx/>
                <a:uFillTx/>
                <a:latin typeface="Raleway" pitchFamily="2" charset="0"/>
                <a:ea typeface="+mn-ea"/>
                <a:cs typeface="+mn-cs"/>
              </a:rPr>
              <a:t>Un logement non acceptable est un logement qui n’atteint pas au moins une de ces normes : </a:t>
            </a:r>
          </a:p>
        </p:txBody>
      </p:sp>
      <p:grpSp>
        <p:nvGrpSpPr>
          <p:cNvPr id="35" name="Groupe 34">
            <a:extLst>
              <a:ext uri="{FF2B5EF4-FFF2-40B4-BE49-F238E27FC236}">
                <a16:creationId xmlns:a16="http://schemas.microsoft.com/office/drawing/2014/main" id="{7D74031D-EEA3-70DE-BBC8-40FA54D5D573}"/>
              </a:ext>
            </a:extLst>
          </p:cNvPr>
          <p:cNvGrpSpPr/>
          <p:nvPr/>
        </p:nvGrpSpPr>
        <p:grpSpPr>
          <a:xfrm>
            <a:off x="6706964" y="3269807"/>
            <a:ext cx="1578917" cy="914836"/>
            <a:chOff x="659128" y="3406292"/>
            <a:chExt cx="1578917" cy="914836"/>
          </a:xfrm>
        </p:grpSpPr>
        <p:pic>
          <p:nvPicPr>
            <p:cNvPr id="36" name="Image 35">
              <a:extLst>
                <a:ext uri="{FF2B5EF4-FFF2-40B4-BE49-F238E27FC236}">
                  <a16:creationId xmlns:a16="http://schemas.microsoft.com/office/drawing/2014/main" id="{D3C51642-E042-470E-82DB-3B4AA9DD13A7}"/>
                </a:ext>
              </a:extLst>
            </p:cNvPr>
            <p:cNvPicPr>
              <a:picLocks noChangeAspect="1"/>
            </p:cNvPicPr>
            <p:nvPr/>
          </p:nvPicPr>
          <p:blipFill>
            <a:blip r:embed="rId6"/>
            <a:srcRect l="5819" r="79007"/>
            <a:stretch/>
          </p:blipFill>
          <p:spPr>
            <a:xfrm>
              <a:off x="1057375" y="3406292"/>
              <a:ext cx="782424" cy="673225"/>
            </a:xfrm>
            <a:prstGeom prst="rect">
              <a:avLst/>
            </a:prstGeom>
          </p:spPr>
        </p:pic>
        <p:sp>
          <p:nvSpPr>
            <p:cNvPr id="37" name="ZoneTexte 36">
              <a:extLst>
                <a:ext uri="{FF2B5EF4-FFF2-40B4-BE49-F238E27FC236}">
                  <a16:creationId xmlns:a16="http://schemas.microsoft.com/office/drawing/2014/main" id="{8B69E454-78F0-33F7-666B-FED59EB7FD2C}"/>
                </a:ext>
              </a:extLst>
            </p:cNvPr>
            <p:cNvSpPr txBox="1"/>
            <p:nvPr/>
          </p:nvSpPr>
          <p:spPr>
            <a:xfrm>
              <a:off x="659128" y="4067212"/>
              <a:ext cx="1578917"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1" i="0" u="none" strike="noStrike" kern="1200" cap="none" spc="0" normalizeH="0" baseline="0" noProof="0" err="1">
                  <a:ln>
                    <a:noFill/>
                  </a:ln>
                  <a:solidFill>
                    <a:prstClr val="black"/>
                  </a:solidFill>
                  <a:effectLst/>
                  <a:uLnTx/>
                  <a:uFillTx/>
                  <a:latin typeface="Raleway" pitchFamily="2" charset="0"/>
                  <a:ea typeface="+mn-ea"/>
                  <a:cs typeface="+mn-cs"/>
                </a:rPr>
                <a:t>Abordabilité</a:t>
              </a:r>
              <a:endParaRPr kumimoji="0" lang="fr-CA" sz="1050" b="1" i="0" u="none" strike="noStrike" kern="1200" cap="none" spc="0" normalizeH="0" baseline="0" noProof="0">
                <a:ln>
                  <a:noFill/>
                </a:ln>
                <a:solidFill>
                  <a:prstClr val="black"/>
                </a:solidFill>
                <a:effectLst/>
                <a:uLnTx/>
                <a:uFillTx/>
                <a:latin typeface="Raleway" pitchFamily="2" charset="0"/>
                <a:ea typeface="+mn-ea"/>
                <a:cs typeface="+mn-cs"/>
              </a:endParaRPr>
            </a:p>
          </p:txBody>
        </p:sp>
      </p:grpSp>
      <p:grpSp>
        <p:nvGrpSpPr>
          <p:cNvPr id="38" name="Groupe 37">
            <a:extLst>
              <a:ext uri="{FF2B5EF4-FFF2-40B4-BE49-F238E27FC236}">
                <a16:creationId xmlns:a16="http://schemas.microsoft.com/office/drawing/2014/main" id="{379233F7-D3E8-771D-D2C8-45B7008FF04A}"/>
              </a:ext>
            </a:extLst>
          </p:cNvPr>
          <p:cNvGrpSpPr/>
          <p:nvPr/>
        </p:nvGrpSpPr>
        <p:grpSpPr>
          <a:xfrm>
            <a:off x="7679441" y="3244023"/>
            <a:ext cx="1948172" cy="1072565"/>
            <a:chOff x="2461647" y="3393987"/>
            <a:chExt cx="1948172" cy="1072565"/>
          </a:xfrm>
        </p:grpSpPr>
        <p:pic>
          <p:nvPicPr>
            <p:cNvPr id="39" name="Image 38">
              <a:extLst>
                <a:ext uri="{FF2B5EF4-FFF2-40B4-BE49-F238E27FC236}">
                  <a16:creationId xmlns:a16="http://schemas.microsoft.com/office/drawing/2014/main" id="{1D9329BE-A634-A7D2-7DC3-D31A72C1F2F8}"/>
                </a:ext>
              </a:extLst>
            </p:cNvPr>
            <p:cNvPicPr>
              <a:picLocks noChangeAspect="1"/>
            </p:cNvPicPr>
            <p:nvPr/>
          </p:nvPicPr>
          <p:blipFill>
            <a:blip r:embed="rId6"/>
            <a:srcRect l="45338" r="41865"/>
            <a:stretch/>
          </p:blipFill>
          <p:spPr>
            <a:xfrm>
              <a:off x="3149339" y="3393987"/>
              <a:ext cx="659876" cy="673225"/>
            </a:xfrm>
            <a:prstGeom prst="rect">
              <a:avLst/>
            </a:prstGeom>
          </p:spPr>
        </p:pic>
        <p:sp>
          <p:nvSpPr>
            <p:cNvPr id="56" name="ZoneTexte 55">
              <a:extLst>
                <a:ext uri="{FF2B5EF4-FFF2-40B4-BE49-F238E27FC236}">
                  <a16:creationId xmlns:a16="http://schemas.microsoft.com/office/drawing/2014/main" id="{5AACB37D-54FB-69D8-E31F-694B264C16A8}"/>
                </a:ext>
              </a:extLst>
            </p:cNvPr>
            <p:cNvSpPr txBox="1"/>
            <p:nvPr/>
          </p:nvSpPr>
          <p:spPr>
            <a:xfrm>
              <a:off x="2461647" y="4067212"/>
              <a:ext cx="1948172" cy="399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1" i="0" u="none" strike="noStrike" kern="1200" cap="none" spc="0" normalizeH="0" baseline="0" noProof="0">
                  <a:ln>
                    <a:noFill/>
                  </a:ln>
                  <a:solidFill>
                    <a:prstClr val="black"/>
                  </a:solidFill>
                  <a:effectLst/>
                  <a:uLnTx/>
                  <a:uFillTx/>
                  <a:latin typeface="Raleway" pitchFamily="2" charset="0"/>
                  <a:ea typeface="+mn-ea"/>
                  <a:cs typeface="+mn-cs"/>
                </a:rPr>
                <a:t>Taille</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CA" sz="1050" b="0" i="0" u="none" strike="noStrike" kern="1200" cap="none" spc="0" normalizeH="0" baseline="0" noProof="0">
                <a:ln>
                  <a:noFill/>
                </a:ln>
                <a:solidFill>
                  <a:prstClr val="black"/>
                </a:solidFill>
                <a:effectLst/>
                <a:uLnTx/>
                <a:uFillTx/>
                <a:latin typeface="Raleway" pitchFamily="2" charset="0"/>
                <a:ea typeface="+mn-ea"/>
                <a:cs typeface="+mn-cs"/>
              </a:endParaRPr>
            </a:p>
          </p:txBody>
        </p:sp>
      </p:grpSp>
      <p:grpSp>
        <p:nvGrpSpPr>
          <p:cNvPr id="57" name="Groupe 56">
            <a:extLst>
              <a:ext uri="{FF2B5EF4-FFF2-40B4-BE49-F238E27FC236}">
                <a16:creationId xmlns:a16="http://schemas.microsoft.com/office/drawing/2014/main" id="{7C75EF6A-4E97-9A46-4CD3-B65A201768C7}"/>
              </a:ext>
            </a:extLst>
          </p:cNvPr>
          <p:cNvGrpSpPr/>
          <p:nvPr/>
        </p:nvGrpSpPr>
        <p:grpSpPr>
          <a:xfrm>
            <a:off x="9133025" y="3288256"/>
            <a:ext cx="1948172" cy="1189526"/>
            <a:chOff x="4453363" y="3406292"/>
            <a:chExt cx="1948172" cy="1189526"/>
          </a:xfrm>
        </p:grpSpPr>
        <p:pic>
          <p:nvPicPr>
            <p:cNvPr id="58" name="Image 57">
              <a:extLst>
                <a:ext uri="{FF2B5EF4-FFF2-40B4-BE49-F238E27FC236}">
                  <a16:creationId xmlns:a16="http://schemas.microsoft.com/office/drawing/2014/main" id="{7D564563-E180-45D0-E425-798D87930FCE}"/>
                </a:ext>
              </a:extLst>
            </p:cNvPr>
            <p:cNvPicPr>
              <a:picLocks noChangeAspect="1"/>
            </p:cNvPicPr>
            <p:nvPr/>
          </p:nvPicPr>
          <p:blipFill>
            <a:blip r:embed="rId6"/>
            <a:srcRect l="85222"/>
            <a:stretch/>
          </p:blipFill>
          <p:spPr>
            <a:xfrm>
              <a:off x="5118755" y="3406292"/>
              <a:ext cx="762026" cy="673225"/>
            </a:xfrm>
            <a:prstGeom prst="rect">
              <a:avLst/>
            </a:prstGeom>
          </p:spPr>
        </p:pic>
        <p:sp>
          <p:nvSpPr>
            <p:cNvPr id="59" name="ZoneTexte 58">
              <a:extLst>
                <a:ext uri="{FF2B5EF4-FFF2-40B4-BE49-F238E27FC236}">
                  <a16:creationId xmlns:a16="http://schemas.microsoft.com/office/drawing/2014/main" id="{BD9B11C6-CD2A-D62E-E06D-AF8C756A474A}"/>
                </a:ext>
              </a:extLst>
            </p:cNvPr>
            <p:cNvSpPr txBox="1"/>
            <p:nvPr/>
          </p:nvSpPr>
          <p:spPr>
            <a:xfrm>
              <a:off x="4453363" y="4067212"/>
              <a:ext cx="1948172" cy="52860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CA" sz="1050" b="1" i="0" u="none" strike="noStrike" kern="1200" cap="none" spc="0" normalizeH="0" baseline="0" noProof="0" dirty="0">
                  <a:ln>
                    <a:noFill/>
                  </a:ln>
                  <a:solidFill>
                    <a:prstClr val="black"/>
                  </a:solidFill>
                  <a:effectLst/>
                  <a:uLnTx/>
                  <a:uFillTx/>
                  <a:latin typeface="Raleway"/>
                  <a:ea typeface="+mn-ea"/>
                  <a:cs typeface="+mn-cs"/>
                </a:rPr>
                <a:t>Nécessité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fr-CA" sz="1050" b="1" i="0" u="none" strike="noStrike" kern="1200" cap="none" spc="0" normalizeH="0" baseline="0" noProof="0" dirty="0">
                  <a:ln>
                    <a:noFill/>
                  </a:ln>
                  <a:solidFill>
                    <a:prstClr val="black"/>
                  </a:solidFill>
                  <a:effectLst/>
                  <a:uLnTx/>
                  <a:uFillTx/>
                  <a:latin typeface="Raleway"/>
                  <a:ea typeface="+mn-ea"/>
                  <a:cs typeface="+mn-cs"/>
                </a:rPr>
                <a:t>de réparations majeures</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CA" sz="1050" b="0" i="0" u="none" strike="noStrike" kern="1200" cap="none" spc="0" normalizeH="0" baseline="0" noProof="0" dirty="0">
                <a:ln>
                  <a:noFill/>
                </a:ln>
                <a:solidFill>
                  <a:prstClr val="black"/>
                </a:solidFill>
                <a:effectLst/>
                <a:uLnTx/>
                <a:uFillTx/>
                <a:latin typeface="Raleway" pitchFamily="2" charset="0"/>
                <a:ea typeface="+mn-ea"/>
                <a:cs typeface="+mn-cs"/>
              </a:endParaRPr>
            </a:p>
          </p:txBody>
        </p:sp>
      </p:grpSp>
      <p:sp>
        <p:nvSpPr>
          <p:cNvPr id="11" name="ZoneTexte 9">
            <a:extLst>
              <a:ext uri="{FF2B5EF4-FFF2-40B4-BE49-F238E27FC236}">
                <a16:creationId xmlns:a16="http://schemas.microsoft.com/office/drawing/2014/main" id="{30B265BE-CD4C-1A6E-161C-DB258F2E7840}"/>
              </a:ext>
            </a:extLst>
          </p:cNvPr>
          <p:cNvSpPr txBox="1"/>
          <p:nvPr/>
        </p:nvSpPr>
        <p:spPr>
          <a:xfrm>
            <a:off x="1988809" y="910763"/>
            <a:ext cx="578801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Logements non acceptables</a:t>
            </a:r>
          </a:p>
        </p:txBody>
      </p:sp>
      <p:sp>
        <p:nvSpPr>
          <p:cNvPr id="28" name="Rectangle 27">
            <a:extLst>
              <a:ext uri="{FF2B5EF4-FFF2-40B4-BE49-F238E27FC236}">
                <a16:creationId xmlns:a16="http://schemas.microsoft.com/office/drawing/2014/main" id="{DFDB588C-5DD0-0020-A8ED-0B4E67B556F2}"/>
              </a:ext>
            </a:extLst>
          </p:cNvPr>
          <p:cNvSpPr/>
          <p:nvPr>
            <p:custDataLst>
              <p:tags r:id="rId2"/>
            </p:custDataLst>
          </p:nvPr>
        </p:nvSpPr>
        <p:spPr>
          <a:xfrm>
            <a:off x="10004828" y="6331329"/>
            <a:ext cx="125515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nvGrpSpPr>
          <p:cNvPr id="5" name="Group 3">
            <a:extLst>
              <a:ext uri="{FF2B5EF4-FFF2-40B4-BE49-F238E27FC236}">
                <a16:creationId xmlns:a16="http://schemas.microsoft.com/office/drawing/2014/main" id="{37E69EC5-5F5C-DBAA-62AB-5EA32648AE38}"/>
              </a:ext>
            </a:extLst>
          </p:cNvPr>
          <p:cNvGrpSpPr/>
          <p:nvPr/>
        </p:nvGrpSpPr>
        <p:grpSpPr>
          <a:xfrm>
            <a:off x="0" y="0"/>
            <a:ext cx="1828800" cy="1828800"/>
            <a:chOff x="0" y="0"/>
            <a:chExt cx="1828800" cy="1828800"/>
          </a:xfrm>
        </p:grpSpPr>
        <p:sp>
          <p:nvSpPr>
            <p:cNvPr id="10" name="Right Triangle 10">
              <a:extLst>
                <a:ext uri="{FF2B5EF4-FFF2-40B4-BE49-F238E27FC236}">
                  <a16:creationId xmlns:a16="http://schemas.microsoft.com/office/drawing/2014/main" id="{82196DA2-AEF5-046A-548E-D5C8CCA5671D}"/>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8">
              <a:extLst>
                <a:ext uri="{FF2B5EF4-FFF2-40B4-BE49-F238E27FC236}">
                  <a16:creationId xmlns:a16="http://schemas.microsoft.com/office/drawing/2014/main" id="{8F0D452F-8C25-DB82-EB59-7E3787E11F1A}"/>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3" name="Image 22">
            <a:extLst>
              <a:ext uri="{FF2B5EF4-FFF2-40B4-BE49-F238E27FC236}">
                <a16:creationId xmlns:a16="http://schemas.microsoft.com/office/drawing/2014/main" id="{B39BB3E3-3E41-4C20-D220-634180BC937A}"/>
              </a:ext>
            </a:extLst>
          </p:cNvPr>
          <p:cNvPicPr>
            <a:picLocks noChangeAspect="1"/>
          </p:cNvPicPr>
          <p:nvPr/>
        </p:nvPicPr>
        <p:blipFill>
          <a:blip r:embed="rId7"/>
          <a:stretch>
            <a:fillRect/>
          </a:stretch>
        </p:blipFill>
        <p:spPr>
          <a:xfrm>
            <a:off x="2032091" y="2588287"/>
            <a:ext cx="4739951" cy="2223681"/>
          </a:xfrm>
          <a:prstGeom prst="rect">
            <a:avLst/>
          </a:prstGeom>
        </p:spPr>
      </p:pic>
    </p:spTree>
    <p:extLst>
      <p:ext uri="{BB962C8B-B14F-4D97-AF65-F5344CB8AC3E}">
        <p14:creationId xmlns:p14="http://schemas.microsoft.com/office/powerpoint/2010/main" val="1240244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BAEA-22B3-1E60-41BF-9F161FD87AD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8558230-7066-89DC-7074-25ADD4E5AC68}"/>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65858852-BAB7-FC77-95FD-2E245619C72D}"/>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33108C2-CF7A-DBAA-C704-3884CD60D366}"/>
                </a:ext>
              </a:extLst>
            </p:cNvPr>
            <p:cNvSpPr/>
            <p:nvPr/>
          </p:nvSpPr>
          <p:spPr>
            <a:xfrm>
              <a:off x="11247652" y="6370820"/>
              <a:ext cx="300475" cy="59961"/>
            </a:xfrm>
            <a:prstGeom prst="rect">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B7C74059-E150-4030-70B1-858530AB2FF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8" name="ZoneTexte 7">
            <a:extLst>
              <a:ext uri="{FF2B5EF4-FFF2-40B4-BE49-F238E27FC236}">
                <a16:creationId xmlns:a16="http://schemas.microsoft.com/office/drawing/2014/main" id="{73C1F278-F486-EAE4-A852-D9C7BE2DD314}"/>
              </a:ext>
            </a:extLst>
          </p:cNvPr>
          <p:cNvSpPr txBox="1"/>
          <p:nvPr/>
        </p:nvSpPr>
        <p:spPr>
          <a:xfrm>
            <a:off x="2001719" y="5260505"/>
            <a:ext cx="751313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Note : Il s’agit des familles de recensement dans les ménages privés propriétaires ou locataires, non agricoles et hors réserves, avec au moins un enfant de 0 à 5 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Statistique Canada, Recensement 2021, données adaptées par l’Institut de la statistique du Québec.</a:t>
            </a:r>
          </a:p>
        </p:txBody>
      </p:sp>
      <p:sp>
        <p:nvSpPr>
          <p:cNvPr id="28" name="Rectangle 27">
            <a:extLst>
              <a:ext uri="{FF2B5EF4-FFF2-40B4-BE49-F238E27FC236}">
                <a16:creationId xmlns:a16="http://schemas.microsoft.com/office/drawing/2014/main" id="{DFDB588C-5DD0-0020-A8ED-0B4E67B556F2}"/>
              </a:ext>
            </a:extLst>
          </p:cNvPr>
          <p:cNvSpPr/>
          <p:nvPr>
            <p:custDataLst>
              <p:tags r:id="rId2"/>
            </p:custDataLst>
          </p:nvPr>
        </p:nvSpPr>
        <p:spPr>
          <a:xfrm>
            <a:off x="10004828" y="6331329"/>
            <a:ext cx="125515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pic>
        <p:nvPicPr>
          <p:cNvPr id="10" name="Image 9">
            <a:extLst>
              <a:ext uri="{FF2B5EF4-FFF2-40B4-BE49-F238E27FC236}">
                <a16:creationId xmlns:a16="http://schemas.microsoft.com/office/drawing/2014/main" id="{AB982065-2EFA-2E3F-3302-24EC367A8565}"/>
              </a:ext>
            </a:extLst>
          </p:cNvPr>
          <p:cNvPicPr>
            <a:picLocks noChangeAspect="1"/>
          </p:cNvPicPr>
          <p:nvPr/>
        </p:nvPicPr>
        <p:blipFill>
          <a:blip r:embed="rId6"/>
          <a:stretch>
            <a:fillRect/>
          </a:stretch>
        </p:blipFill>
        <p:spPr>
          <a:xfrm>
            <a:off x="2176871" y="3078383"/>
            <a:ext cx="685896" cy="704948"/>
          </a:xfrm>
          <a:prstGeom prst="rect">
            <a:avLst/>
          </a:prstGeom>
        </p:spPr>
      </p:pic>
      <p:pic>
        <p:nvPicPr>
          <p:cNvPr id="15" name="Image 14">
            <a:extLst>
              <a:ext uri="{FF2B5EF4-FFF2-40B4-BE49-F238E27FC236}">
                <a16:creationId xmlns:a16="http://schemas.microsoft.com/office/drawing/2014/main" id="{B283C733-6E02-5719-B4CC-5470838B5DBD}"/>
              </a:ext>
            </a:extLst>
          </p:cNvPr>
          <p:cNvPicPr>
            <a:picLocks noChangeAspect="1"/>
          </p:cNvPicPr>
          <p:nvPr/>
        </p:nvPicPr>
        <p:blipFill>
          <a:blip r:embed="rId7"/>
          <a:stretch>
            <a:fillRect/>
          </a:stretch>
        </p:blipFill>
        <p:spPr>
          <a:xfrm>
            <a:off x="6228261" y="3080570"/>
            <a:ext cx="666843" cy="657317"/>
          </a:xfrm>
          <a:prstGeom prst="rect">
            <a:avLst/>
          </a:prstGeom>
        </p:spPr>
      </p:pic>
      <p:pic>
        <p:nvPicPr>
          <p:cNvPr id="16" name="Image 15">
            <a:extLst>
              <a:ext uri="{FF2B5EF4-FFF2-40B4-BE49-F238E27FC236}">
                <a16:creationId xmlns:a16="http://schemas.microsoft.com/office/drawing/2014/main" id="{8462C8E2-1C74-A4B0-781A-A5A13779145F}"/>
              </a:ext>
            </a:extLst>
          </p:cNvPr>
          <p:cNvPicPr>
            <a:picLocks noChangeAspect="1"/>
          </p:cNvPicPr>
          <p:nvPr/>
        </p:nvPicPr>
        <p:blipFill>
          <a:blip r:embed="rId8"/>
          <a:stretch>
            <a:fillRect/>
          </a:stretch>
        </p:blipFill>
        <p:spPr>
          <a:xfrm>
            <a:off x="2194178" y="4215722"/>
            <a:ext cx="704948" cy="638264"/>
          </a:xfrm>
          <a:prstGeom prst="rect">
            <a:avLst/>
          </a:prstGeom>
        </p:spPr>
      </p:pic>
      <p:pic>
        <p:nvPicPr>
          <p:cNvPr id="23" name="Image 22">
            <a:extLst>
              <a:ext uri="{FF2B5EF4-FFF2-40B4-BE49-F238E27FC236}">
                <a16:creationId xmlns:a16="http://schemas.microsoft.com/office/drawing/2014/main" id="{1D5793E5-17E8-BE3E-A0B4-B06E7377D46F}"/>
              </a:ext>
            </a:extLst>
          </p:cNvPr>
          <p:cNvPicPr>
            <a:picLocks noChangeAspect="1"/>
          </p:cNvPicPr>
          <p:nvPr/>
        </p:nvPicPr>
        <p:blipFill>
          <a:blip r:embed="rId9"/>
          <a:stretch>
            <a:fillRect/>
          </a:stretch>
        </p:blipFill>
        <p:spPr>
          <a:xfrm>
            <a:off x="6247314" y="4217009"/>
            <a:ext cx="647790" cy="647790"/>
          </a:xfrm>
          <a:prstGeom prst="rect">
            <a:avLst/>
          </a:prstGeom>
        </p:spPr>
      </p:pic>
      <p:sp>
        <p:nvSpPr>
          <p:cNvPr id="24" name="ZoneTexte 23">
            <a:extLst>
              <a:ext uri="{FF2B5EF4-FFF2-40B4-BE49-F238E27FC236}">
                <a16:creationId xmlns:a16="http://schemas.microsoft.com/office/drawing/2014/main" id="{39AF024A-D52B-3F34-8AC9-0743A11784CA}"/>
              </a:ext>
            </a:extLst>
          </p:cNvPr>
          <p:cNvSpPr txBox="1"/>
          <p:nvPr/>
        </p:nvSpPr>
        <p:spPr>
          <a:xfrm>
            <a:off x="2862767" y="3102198"/>
            <a:ext cx="169335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les familles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monoparentales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(46,6 %)</a:t>
            </a:r>
            <a:endParaRPr kumimoji="0" lang="fr-CA" sz="1400" b="0" i="0" u="none" strike="noStrike" kern="1200" cap="none" spc="0" normalizeH="0" baseline="0" noProof="0">
              <a:ln>
                <a:noFill/>
              </a:ln>
              <a:solidFill>
                <a:prstClr val="black"/>
              </a:solidFill>
              <a:effectLst/>
              <a:uLnTx/>
              <a:uFillTx/>
              <a:latin typeface="Raleway" pitchFamily="2" charset="0"/>
              <a:ea typeface="+mn-ea"/>
              <a:cs typeface="+mn-cs"/>
            </a:endParaRPr>
          </a:p>
        </p:txBody>
      </p:sp>
      <p:sp>
        <p:nvSpPr>
          <p:cNvPr id="26" name="ZoneTexte 25">
            <a:extLst>
              <a:ext uri="{FF2B5EF4-FFF2-40B4-BE49-F238E27FC236}">
                <a16:creationId xmlns:a16="http://schemas.microsoft.com/office/drawing/2014/main" id="{357AD730-B2F9-56A5-F7B0-AF57473CF428}"/>
              </a:ext>
            </a:extLst>
          </p:cNvPr>
          <p:cNvSpPr txBox="1"/>
          <p:nvPr/>
        </p:nvSpPr>
        <p:spPr>
          <a:xfrm>
            <a:off x="6919501" y="3089045"/>
            <a:ext cx="1578917"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les familles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biparentales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(22,0 %)</a:t>
            </a:r>
            <a:endParaRPr kumimoji="0" lang="fr-CA" sz="1400" b="0" i="0" u="none" strike="noStrike" kern="1200" cap="none" spc="0" normalizeH="0" baseline="0" noProof="0">
              <a:ln>
                <a:noFill/>
              </a:ln>
              <a:solidFill>
                <a:prstClr val="black"/>
              </a:solidFill>
              <a:effectLst/>
              <a:uLnTx/>
              <a:uFillTx/>
              <a:latin typeface="Raleway" pitchFamily="2" charset="0"/>
              <a:ea typeface="+mn-ea"/>
              <a:cs typeface="+mn-cs"/>
            </a:endParaRPr>
          </a:p>
        </p:txBody>
      </p:sp>
      <p:sp>
        <p:nvSpPr>
          <p:cNvPr id="29" name="ZoneTexte 28">
            <a:extLst>
              <a:ext uri="{FF2B5EF4-FFF2-40B4-BE49-F238E27FC236}">
                <a16:creationId xmlns:a16="http://schemas.microsoft.com/office/drawing/2014/main" id="{218A3455-5B77-588A-7F49-FEC161F50325}"/>
              </a:ext>
            </a:extLst>
          </p:cNvPr>
          <p:cNvSpPr txBox="1"/>
          <p:nvPr/>
        </p:nvSpPr>
        <p:spPr>
          <a:xfrm>
            <a:off x="2899164" y="4208058"/>
            <a:ext cx="2544705"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rPr>
              <a:t>les familles dont </a:t>
            </a:r>
            <a:r>
              <a:rPr kumimoji="0" lang="fr-CA" sz="1400" b="1" i="0" u="none" strike="noStrike" kern="1200" cap="none" spc="0" normalizeH="0" baseline="0" noProof="0" dirty="0">
                <a:ln>
                  <a:noFill/>
                </a:ln>
                <a:solidFill>
                  <a:prstClr val="black"/>
                </a:solidFill>
                <a:effectLst/>
                <a:uLnTx/>
                <a:uFillTx/>
                <a:latin typeface="Raleway" pitchFamily="2" charset="0"/>
                <a:ea typeface="+mn-ea"/>
                <a:cs typeface="+mn-cs"/>
              </a:rPr>
              <a:t>au moins un membre est immigrant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dirty="0">
                <a:ln>
                  <a:noFill/>
                </a:ln>
                <a:solidFill>
                  <a:prstClr val="black"/>
                </a:solidFill>
                <a:effectLst/>
                <a:uLnTx/>
                <a:uFillTx/>
                <a:latin typeface="Raleway" pitchFamily="2" charset="0"/>
                <a:ea typeface="+mn-ea"/>
                <a:cs typeface="+mn-cs"/>
              </a:rPr>
              <a:t>(38,3 %)</a:t>
            </a:r>
            <a:endPar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endParaRPr>
          </a:p>
        </p:txBody>
      </p:sp>
      <p:sp>
        <p:nvSpPr>
          <p:cNvPr id="30" name="ZoneTexte 29">
            <a:extLst>
              <a:ext uri="{FF2B5EF4-FFF2-40B4-BE49-F238E27FC236}">
                <a16:creationId xmlns:a16="http://schemas.microsoft.com/office/drawing/2014/main" id="{7EEFDE75-D6DE-D2F1-45C0-30BE95E34F67}"/>
              </a:ext>
            </a:extLst>
          </p:cNvPr>
          <p:cNvSpPr txBox="1"/>
          <p:nvPr/>
        </p:nvSpPr>
        <p:spPr>
          <a:xfrm>
            <a:off x="6926989" y="4215722"/>
            <a:ext cx="2440295"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les familles dont </a:t>
            </a: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aucun membre n’est immigrant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(20,2 %)</a:t>
            </a:r>
            <a:endParaRPr kumimoji="0" lang="fr-CA" sz="1400" b="0" i="0" u="none" strike="noStrike" kern="1200" cap="none" spc="0" normalizeH="0" baseline="0" noProof="0">
              <a:ln>
                <a:noFill/>
              </a:ln>
              <a:solidFill>
                <a:prstClr val="black"/>
              </a:solidFill>
              <a:effectLst/>
              <a:uLnTx/>
              <a:uFillTx/>
              <a:latin typeface="Raleway" pitchFamily="2" charset="0"/>
              <a:ea typeface="+mn-ea"/>
              <a:cs typeface="+mn-cs"/>
            </a:endParaRPr>
          </a:p>
        </p:txBody>
      </p:sp>
      <p:sp>
        <p:nvSpPr>
          <p:cNvPr id="31" name="ZoneTexte 30">
            <a:extLst>
              <a:ext uri="{FF2B5EF4-FFF2-40B4-BE49-F238E27FC236}">
                <a16:creationId xmlns:a16="http://schemas.microsoft.com/office/drawing/2014/main" id="{141A7159-BF06-D733-4DF5-5154CADDB4A0}"/>
              </a:ext>
            </a:extLst>
          </p:cNvPr>
          <p:cNvSpPr txBox="1"/>
          <p:nvPr/>
        </p:nvSpPr>
        <p:spPr>
          <a:xfrm>
            <a:off x="1974136" y="1931240"/>
            <a:ext cx="83890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La proportion des familles avec au moins un enfant de 0 à 5 ans vivant dans un </a:t>
            </a:r>
            <a:r>
              <a:rPr lang="fr-CA" sz="1600" b="1" dirty="0">
                <a:solidFill>
                  <a:srgbClr val="424646"/>
                </a:solidFill>
                <a:latin typeface="Raleway" panose="020B0003030101060003" pitchFamily="34" charset="0"/>
              </a:rPr>
              <a:t>logement</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r>
              <a:rPr lang="fr-CA" sz="1600" b="1" dirty="0">
                <a:solidFill>
                  <a:srgbClr val="424646"/>
                </a:solidFill>
                <a:latin typeface="Raleway" panose="020B0003030101060003" pitchFamily="34" charset="0"/>
              </a:rPr>
              <a:t>non</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r>
              <a:rPr lang="fr-CA" sz="1600" b="1" dirty="0">
                <a:solidFill>
                  <a:srgbClr val="424646"/>
                </a:solidFill>
                <a:latin typeface="Raleway" panose="020B0003030101060003" pitchFamily="34" charset="0"/>
              </a:rPr>
              <a:t>acceptable</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varie selon certaines caractéristiques. Par exemple, en 2021, cette proportion était plus élevée parmi :</a:t>
            </a:r>
          </a:p>
        </p:txBody>
      </p:sp>
      <p:sp>
        <p:nvSpPr>
          <p:cNvPr id="5" name="ZoneTexte 9">
            <a:extLst>
              <a:ext uri="{FF2B5EF4-FFF2-40B4-BE49-F238E27FC236}">
                <a16:creationId xmlns:a16="http://schemas.microsoft.com/office/drawing/2014/main" id="{66C3C0AA-96E7-986E-F2D7-C9645931890F}"/>
              </a:ext>
            </a:extLst>
          </p:cNvPr>
          <p:cNvSpPr txBox="1"/>
          <p:nvPr/>
        </p:nvSpPr>
        <p:spPr>
          <a:xfrm>
            <a:off x="1988809" y="910763"/>
            <a:ext cx="700279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Logements non acceptables selon les caractéristiques des familles</a:t>
            </a:r>
          </a:p>
        </p:txBody>
      </p:sp>
      <p:sp>
        <p:nvSpPr>
          <p:cNvPr id="32" name="ZoneTexte 31">
            <a:extLst>
              <a:ext uri="{FF2B5EF4-FFF2-40B4-BE49-F238E27FC236}">
                <a16:creationId xmlns:a16="http://schemas.microsoft.com/office/drawing/2014/main" id="{1D014653-5806-F686-B25A-656E9B6596BC}"/>
              </a:ext>
            </a:extLst>
          </p:cNvPr>
          <p:cNvSpPr txBox="1"/>
          <p:nvPr/>
        </p:nvSpPr>
        <p:spPr>
          <a:xfrm>
            <a:off x="5450351" y="3258141"/>
            <a:ext cx="615874" cy="369332"/>
          </a:xfrm>
          <a:prstGeom prst="rect">
            <a:avLst/>
          </a:prstGeom>
          <a:noFill/>
        </p:spPr>
        <p:txBody>
          <a:bodyPr wrap="none" rtlCol="0">
            <a:spAutoFit/>
          </a:bodyPr>
          <a:lstStyle/>
          <a:p>
            <a:r>
              <a:rPr lang="fr-CA" b="1" dirty="0">
                <a:solidFill>
                  <a:srgbClr val="2BB082"/>
                </a:solidFill>
                <a:latin typeface="Raleway ExtraBold" pitchFamily="2" charset="0"/>
              </a:rPr>
              <a:t>que</a:t>
            </a:r>
          </a:p>
        </p:txBody>
      </p:sp>
      <p:sp>
        <p:nvSpPr>
          <p:cNvPr id="33" name="ZoneTexte 32">
            <a:extLst>
              <a:ext uri="{FF2B5EF4-FFF2-40B4-BE49-F238E27FC236}">
                <a16:creationId xmlns:a16="http://schemas.microsoft.com/office/drawing/2014/main" id="{C15E41B6-4FDC-CA3B-1DE6-418FD1D8281D}"/>
              </a:ext>
            </a:extLst>
          </p:cNvPr>
          <p:cNvSpPr txBox="1"/>
          <p:nvPr/>
        </p:nvSpPr>
        <p:spPr>
          <a:xfrm>
            <a:off x="5443869" y="4239411"/>
            <a:ext cx="615874" cy="369332"/>
          </a:xfrm>
          <a:prstGeom prst="rect">
            <a:avLst/>
          </a:prstGeom>
          <a:noFill/>
        </p:spPr>
        <p:txBody>
          <a:bodyPr wrap="none" rtlCol="0">
            <a:spAutoFit/>
          </a:bodyPr>
          <a:lstStyle/>
          <a:p>
            <a:r>
              <a:rPr lang="fr-CA" b="1" dirty="0">
                <a:solidFill>
                  <a:srgbClr val="2BB082"/>
                </a:solidFill>
                <a:latin typeface="Raleway ExtraBold" pitchFamily="2" charset="0"/>
              </a:rPr>
              <a:t>que</a:t>
            </a:r>
          </a:p>
        </p:txBody>
      </p:sp>
      <p:grpSp>
        <p:nvGrpSpPr>
          <p:cNvPr id="34" name="Group 3">
            <a:extLst>
              <a:ext uri="{FF2B5EF4-FFF2-40B4-BE49-F238E27FC236}">
                <a16:creationId xmlns:a16="http://schemas.microsoft.com/office/drawing/2014/main" id="{F73EA437-36CA-70B3-8998-B8CA3D95A9E5}"/>
              </a:ext>
            </a:extLst>
          </p:cNvPr>
          <p:cNvGrpSpPr/>
          <p:nvPr/>
        </p:nvGrpSpPr>
        <p:grpSpPr>
          <a:xfrm>
            <a:off x="0" y="0"/>
            <a:ext cx="1828800" cy="1828800"/>
            <a:chOff x="0" y="0"/>
            <a:chExt cx="1828800" cy="1828800"/>
          </a:xfrm>
        </p:grpSpPr>
        <p:sp>
          <p:nvSpPr>
            <p:cNvPr id="35" name="Right Triangle 10">
              <a:extLst>
                <a:ext uri="{FF2B5EF4-FFF2-40B4-BE49-F238E27FC236}">
                  <a16:creationId xmlns:a16="http://schemas.microsoft.com/office/drawing/2014/main" id="{6CDA8662-E1E9-57B0-ABB1-17F2E474B259}"/>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Oval 8">
              <a:extLst>
                <a:ext uri="{FF2B5EF4-FFF2-40B4-BE49-F238E27FC236}">
                  <a16:creationId xmlns:a16="http://schemas.microsoft.com/office/drawing/2014/main" id="{C2868D64-BF53-335D-41AC-2489EF161643}"/>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890836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F9A6C-C8E9-033F-6633-FA3346718EB4}"/>
            </a:ext>
          </a:extLst>
        </p:cNvPr>
        <p:cNvGrpSpPr/>
        <p:nvPr/>
      </p:nvGrpSpPr>
      <p:grpSpPr>
        <a:xfrm>
          <a:off x="0" y="0"/>
          <a:ext cx="0" cy="0"/>
          <a:chOff x="0" y="0"/>
          <a:chExt cx="0" cy="0"/>
        </a:xfrm>
      </p:grpSpPr>
      <p:sp>
        <p:nvSpPr>
          <p:cNvPr id="8" name="Espace réservé du numéro de diapositive 2">
            <a:extLst>
              <a:ext uri="{FF2B5EF4-FFF2-40B4-BE49-F238E27FC236}">
                <a16:creationId xmlns:a16="http://schemas.microsoft.com/office/drawing/2014/main" id="{727D8C86-B491-B6D7-499A-81CAAC329992}"/>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9" name="Image 4" descr="Logo-Boservatoiredestoutpetits.png">
            <a:extLst>
              <a:ext uri="{FF2B5EF4-FFF2-40B4-BE49-F238E27FC236}">
                <a16:creationId xmlns:a16="http://schemas.microsoft.com/office/drawing/2014/main" id="{42EC18AD-DDFF-27CC-07B9-F4D0A8E8AB22}"/>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7" name="ZoneTexte 26">
            <a:extLst>
              <a:ext uri="{FF2B5EF4-FFF2-40B4-BE49-F238E27FC236}">
                <a16:creationId xmlns:a16="http://schemas.microsoft.com/office/drawing/2014/main" id="{A8822391-D832-8946-DA1A-EF21FCCB4808}"/>
              </a:ext>
            </a:extLst>
          </p:cNvPr>
          <p:cNvSpPr txBox="1"/>
          <p:nvPr/>
        </p:nvSpPr>
        <p:spPr>
          <a:xfrm>
            <a:off x="2067309" y="5217441"/>
            <a:ext cx="7835675"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Enquête québécoise sur le parcours préscolaire des enfants de maternelle 2022, 2023</a:t>
            </a:r>
            <a:r>
              <a:rPr lang="fr-CA" sz="800" dirty="0">
                <a:solidFill>
                  <a:srgbClr val="424646"/>
                </a:solidFill>
                <a:latin typeface="Raleway" pitchFamily="2" charset="0"/>
                <a:ea typeface="Aptos" panose="020B0004020202020204" pitchFamily="34" charset="0"/>
                <a:cs typeface="Raleway" pitchFamily="2" charset="0"/>
              </a:rPr>
              <a:t>.</a:t>
            </a:r>
            <a:endPar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endParaRPr>
          </a:p>
        </p:txBody>
      </p:sp>
      <p:sp>
        <p:nvSpPr>
          <p:cNvPr id="3" name="ZoneTexte 2">
            <a:extLst>
              <a:ext uri="{FF2B5EF4-FFF2-40B4-BE49-F238E27FC236}">
                <a16:creationId xmlns:a16="http://schemas.microsoft.com/office/drawing/2014/main" id="{DE1E0D62-A095-0F02-95D2-137F0EF376A4}"/>
              </a:ext>
            </a:extLst>
          </p:cNvPr>
          <p:cNvSpPr txBox="1"/>
          <p:nvPr/>
        </p:nvSpPr>
        <p:spPr>
          <a:xfrm>
            <a:off x="1988809" y="1634908"/>
            <a:ext cx="8330462" cy="1995418"/>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En 2022, au Québec, plus de 1 enfant de maternelle sur 10 (</a:t>
            </a:r>
            <a:r>
              <a:rPr kumimoji="0" lang="fr-CA" sz="16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10,6 %</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 vivait dans un logement où on retrouvait </a:t>
            </a:r>
            <a:r>
              <a:rPr kumimoji="0" lang="fr-CA" sz="16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au moins une forme de nuisance</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 comme de la moisissure, des odeurs ou des problèmes d’insectes ou de rongeurs dans les douze mois précédant l’enquête. </a:t>
            </a:r>
          </a:p>
          <a:p>
            <a:pPr marL="0" marR="0" lvl="0" indent="0" algn="l" defTabSz="914400" rtl="0" eaLnBrk="1" fontAlgn="auto" latinLnBrk="0" hangingPunct="1">
              <a:lnSpc>
                <a:spcPts val="1980"/>
              </a:lnSpc>
              <a:spcBef>
                <a:spcPts val="0"/>
              </a:spcBef>
              <a:spcAft>
                <a:spcPts val="500"/>
              </a:spcAft>
              <a:buClrTx/>
              <a:buSzTx/>
              <a:buFontTx/>
              <a:buNone/>
              <a:tabLst/>
              <a:defRPr/>
            </a:pPr>
            <a:endPar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Proportionnellement, certains groupes d’enfants de maternelle sont plus nombreux à vivre dans un logement avec au moins une forme de nuisance :</a:t>
            </a:r>
            <a:endParaRPr kumimoji="0" lang="fr-CA"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2EDFE867-83C7-5287-A6D4-67C72DA1E314}"/>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sp>
        <p:nvSpPr>
          <p:cNvPr id="12" name="Rectangle 11">
            <a:extLst>
              <a:ext uri="{FF2B5EF4-FFF2-40B4-BE49-F238E27FC236}">
                <a16:creationId xmlns:a16="http://schemas.microsoft.com/office/drawing/2014/main" id="{C5486452-AD7E-C260-22E8-55C3036D4921}"/>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2" name="Groupe 31">
            <a:extLst>
              <a:ext uri="{FF2B5EF4-FFF2-40B4-BE49-F238E27FC236}">
                <a16:creationId xmlns:a16="http://schemas.microsoft.com/office/drawing/2014/main" id="{EA469DB9-0611-735F-0597-E5D63C6BA6D2}"/>
              </a:ext>
            </a:extLst>
          </p:cNvPr>
          <p:cNvGrpSpPr/>
          <p:nvPr/>
        </p:nvGrpSpPr>
        <p:grpSpPr>
          <a:xfrm>
            <a:off x="7844465" y="3772140"/>
            <a:ext cx="3242204" cy="954107"/>
            <a:chOff x="1807743" y="4411477"/>
            <a:chExt cx="3242204" cy="954107"/>
          </a:xfrm>
        </p:grpSpPr>
        <p:sp>
          <p:nvSpPr>
            <p:cNvPr id="33" name="ZoneTexte 32">
              <a:extLst>
                <a:ext uri="{FF2B5EF4-FFF2-40B4-BE49-F238E27FC236}">
                  <a16:creationId xmlns:a16="http://schemas.microsoft.com/office/drawing/2014/main" id="{360FDE3C-701F-1D6E-8F97-D41DF4861EBF}"/>
                </a:ext>
              </a:extLst>
            </p:cNvPr>
            <p:cNvSpPr txBox="1"/>
            <p:nvPr/>
          </p:nvSpPr>
          <p:spPr>
            <a:xfrm>
              <a:off x="2531980" y="4411477"/>
              <a:ext cx="251796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qui ont au moins un </a:t>
              </a: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trouble du développement ou un problème de santé détecté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(13,6 %)</a:t>
              </a:r>
            </a:p>
          </p:txBody>
        </p:sp>
        <p:pic>
          <p:nvPicPr>
            <p:cNvPr id="34" name="Image 33">
              <a:extLst>
                <a:ext uri="{FF2B5EF4-FFF2-40B4-BE49-F238E27FC236}">
                  <a16:creationId xmlns:a16="http://schemas.microsoft.com/office/drawing/2014/main" id="{C0030403-D7A8-0928-A51B-DC116CC5A7A8}"/>
                </a:ext>
              </a:extLst>
            </p:cNvPr>
            <p:cNvPicPr>
              <a:picLocks noChangeAspect="1"/>
            </p:cNvPicPr>
            <p:nvPr/>
          </p:nvPicPr>
          <p:blipFill>
            <a:blip r:embed="rId6"/>
            <a:stretch>
              <a:fillRect/>
            </a:stretch>
          </p:blipFill>
          <p:spPr>
            <a:xfrm>
              <a:off x="1807743" y="4459782"/>
              <a:ext cx="724237" cy="684000"/>
            </a:xfrm>
            <a:prstGeom prst="rect">
              <a:avLst/>
            </a:prstGeom>
          </p:spPr>
        </p:pic>
      </p:grpSp>
      <p:grpSp>
        <p:nvGrpSpPr>
          <p:cNvPr id="35" name="Groupe 34">
            <a:extLst>
              <a:ext uri="{FF2B5EF4-FFF2-40B4-BE49-F238E27FC236}">
                <a16:creationId xmlns:a16="http://schemas.microsoft.com/office/drawing/2014/main" id="{BBF735EC-1096-875D-8210-6CDB91FCA500}"/>
              </a:ext>
            </a:extLst>
          </p:cNvPr>
          <p:cNvGrpSpPr/>
          <p:nvPr/>
        </p:nvGrpSpPr>
        <p:grpSpPr>
          <a:xfrm>
            <a:off x="2182253" y="3705694"/>
            <a:ext cx="2543279" cy="954107"/>
            <a:chOff x="4917514" y="4419031"/>
            <a:chExt cx="2543279" cy="954107"/>
          </a:xfrm>
        </p:grpSpPr>
        <p:sp>
          <p:nvSpPr>
            <p:cNvPr id="36" name="ZoneTexte 35">
              <a:extLst>
                <a:ext uri="{FF2B5EF4-FFF2-40B4-BE49-F238E27FC236}">
                  <a16:creationId xmlns:a16="http://schemas.microsoft.com/office/drawing/2014/main" id="{A052AA4B-9317-31F1-E540-E22D83AD728B}"/>
                </a:ext>
              </a:extLst>
            </p:cNvPr>
            <p:cNvSpPr txBox="1"/>
            <p:nvPr/>
          </p:nvSpPr>
          <p:spPr>
            <a:xfrm>
              <a:off x="5639818" y="4419031"/>
              <a:ext cx="182097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qui sont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nés à l’extérieur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du 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(20,4 %)</a:t>
              </a:r>
            </a:p>
          </p:txBody>
        </p:sp>
        <p:pic>
          <p:nvPicPr>
            <p:cNvPr id="37" name="Image 36">
              <a:extLst>
                <a:ext uri="{FF2B5EF4-FFF2-40B4-BE49-F238E27FC236}">
                  <a16:creationId xmlns:a16="http://schemas.microsoft.com/office/drawing/2014/main" id="{95B2F285-7452-35BB-27DD-4CD206D85361}"/>
                </a:ext>
              </a:extLst>
            </p:cNvPr>
            <p:cNvPicPr>
              <a:picLocks noChangeAspect="1"/>
            </p:cNvPicPr>
            <p:nvPr/>
          </p:nvPicPr>
          <p:blipFill>
            <a:blip r:embed="rId7"/>
            <a:stretch>
              <a:fillRect/>
            </a:stretch>
          </p:blipFill>
          <p:spPr>
            <a:xfrm>
              <a:off x="4917514" y="4485477"/>
              <a:ext cx="710310" cy="684000"/>
            </a:xfrm>
            <a:prstGeom prst="rect">
              <a:avLst/>
            </a:prstGeom>
          </p:spPr>
        </p:pic>
      </p:grpSp>
      <p:grpSp>
        <p:nvGrpSpPr>
          <p:cNvPr id="38" name="Groupe 37">
            <a:extLst>
              <a:ext uri="{FF2B5EF4-FFF2-40B4-BE49-F238E27FC236}">
                <a16:creationId xmlns:a16="http://schemas.microsoft.com/office/drawing/2014/main" id="{BCBA8280-D61F-A07D-E29E-275D82E86FEE}"/>
              </a:ext>
            </a:extLst>
          </p:cNvPr>
          <p:cNvGrpSpPr/>
          <p:nvPr/>
        </p:nvGrpSpPr>
        <p:grpSpPr>
          <a:xfrm>
            <a:off x="4875088" y="3743761"/>
            <a:ext cx="2626861" cy="954107"/>
            <a:chOff x="7600176" y="4447308"/>
            <a:chExt cx="2626861" cy="954107"/>
          </a:xfrm>
        </p:grpSpPr>
        <p:sp>
          <p:nvSpPr>
            <p:cNvPr id="39" name="ZoneTexte 38">
              <a:extLst>
                <a:ext uri="{FF2B5EF4-FFF2-40B4-BE49-F238E27FC236}">
                  <a16:creationId xmlns:a16="http://schemas.microsoft.com/office/drawing/2014/main" id="{27B8C166-BE0E-81D7-0DD8-1BEBC882E095}"/>
                </a:ext>
              </a:extLst>
            </p:cNvPr>
            <p:cNvSpPr txBox="1"/>
            <p:nvPr/>
          </p:nvSpPr>
          <p:spPr>
            <a:xfrm>
              <a:off x="8406062" y="4447308"/>
              <a:ext cx="182097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qui vivent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dans un ménage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à </a:t>
              </a: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faible revenu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(17,8 %)</a:t>
              </a:r>
            </a:p>
          </p:txBody>
        </p:sp>
        <p:pic>
          <p:nvPicPr>
            <p:cNvPr id="40" name="Image 39">
              <a:extLst>
                <a:ext uri="{FF2B5EF4-FFF2-40B4-BE49-F238E27FC236}">
                  <a16:creationId xmlns:a16="http://schemas.microsoft.com/office/drawing/2014/main" id="{0FE7975B-8F00-7D98-6054-60D8A24B05FB}"/>
                </a:ext>
              </a:extLst>
            </p:cNvPr>
            <p:cNvPicPr>
              <a:picLocks noChangeAspect="1"/>
            </p:cNvPicPr>
            <p:nvPr/>
          </p:nvPicPr>
          <p:blipFill>
            <a:blip r:embed="rId8"/>
            <a:stretch>
              <a:fillRect/>
            </a:stretch>
          </p:blipFill>
          <p:spPr>
            <a:xfrm>
              <a:off x="7600176" y="4494669"/>
              <a:ext cx="862892" cy="684000"/>
            </a:xfrm>
            <a:prstGeom prst="rect">
              <a:avLst/>
            </a:prstGeom>
          </p:spPr>
        </p:pic>
      </p:grpSp>
      <p:grpSp>
        <p:nvGrpSpPr>
          <p:cNvPr id="2" name="Group 3">
            <a:extLst>
              <a:ext uri="{FF2B5EF4-FFF2-40B4-BE49-F238E27FC236}">
                <a16:creationId xmlns:a16="http://schemas.microsoft.com/office/drawing/2014/main" id="{06B39E56-120A-F245-5530-EAECF4255202}"/>
              </a:ext>
            </a:extLst>
          </p:cNvPr>
          <p:cNvGrpSpPr/>
          <p:nvPr/>
        </p:nvGrpSpPr>
        <p:grpSpPr>
          <a:xfrm>
            <a:off x="0" y="0"/>
            <a:ext cx="1828800" cy="1828800"/>
            <a:chOff x="0" y="0"/>
            <a:chExt cx="1828800" cy="1828800"/>
          </a:xfrm>
        </p:grpSpPr>
        <p:sp>
          <p:nvSpPr>
            <p:cNvPr id="4" name="Right Triangle 10">
              <a:extLst>
                <a:ext uri="{FF2B5EF4-FFF2-40B4-BE49-F238E27FC236}">
                  <a16:creationId xmlns:a16="http://schemas.microsoft.com/office/drawing/2014/main" id="{257111EA-6F25-40A2-9B05-94D769C42872}"/>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 8">
              <a:extLst>
                <a:ext uri="{FF2B5EF4-FFF2-40B4-BE49-F238E27FC236}">
                  <a16:creationId xmlns:a16="http://schemas.microsoft.com/office/drawing/2014/main" id="{1621FBB8-A50A-A545-D11E-105D8A341E2A}"/>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6" name="ZoneTexte 9">
            <a:extLst>
              <a:ext uri="{FF2B5EF4-FFF2-40B4-BE49-F238E27FC236}">
                <a16:creationId xmlns:a16="http://schemas.microsoft.com/office/drawing/2014/main" id="{AF4727F4-F062-522B-0F00-5DA5F245A888}"/>
              </a:ext>
            </a:extLst>
          </p:cNvPr>
          <p:cNvSpPr txBox="1"/>
          <p:nvPr/>
        </p:nvSpPr>
        <p:spPr>
          <a:xfrm>
            <a:off x="1988809" y="910763"/>
            <a:ext cx="700279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Logements avec au moins une forme de nuisance</a:t>
            </a:r>
          </a:p>
        </p:txBody>
      </p:sp>
    </p:spTree>
    <p:extLst>
      <p:ext uri="{BB962C8B-B14F-4D97-AF65-F5344CB8AC3E}">
        <p14:creationId xmlns:p14="http://schemas.microsoft.com/office/powerpoint/2010/main" val="2436254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887DE1-C8DE-C857-A123-08E8EDFB6220}"/>
              </a:ext>
            </a:extLst>
          </p:cNvPr>
          <p:cNvSpPr/>
          <p:nvPr/>
        </p:nvSpPr>
        <p:spPr>
          <a:xfrm>
            <a:off x="4556916" y="0"/>
            <a:ext cx="7817964" cy="6858001"/>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TextBox 6">
            <a:extLst>
              <a:ext uri="{FF2B5EF4-FFF2-40B4-BE49-F238E27FC236}">
                <a16:creationId xmlns:a16="http://schemas.microsoft.com/office/drawing/2014/main" id="{CEA52402-99F1-8BD3-D117-F7AF26887D6B}"/>
              </a:ext>
            </a:extLst>
          </p:cNvPr>
          <p:cNvSpPr txBox="1"/>
          <p:nvPr/>
        </p:nvSpPr>
        <p:spPr>
          <a:xfrm>
            <a:off x="5234383" y="2499690"/>
            <a:ext cx="7140498" cy="1246495"/>
          </a:xfrm>
          <a:prstGeom prst="rect">
            <a:avLst/>
          </a:prstGeom>
          <a:noFill/>
        </p:spPr>
        <p:txBody>
          <a:bodyPr wrap="square" rtlCol="0">
            <a:spAutoFit/>
          </a:bodyPr>
          <a:lstStyle/>
          <a:p>
            <a:pPr>
              <a:lnSpc>
                <a:spcPts val="4540"/>
              </a:lnSpc>
            </a:pPr>
            <a:r>
              <a:rPr lang="fr-CA" sz="4200" b="1">
                <a:solidFill>
                  <a:schemeClr val="bg1"/>
                </a:solidFill>
                <a:latin typeface="Raleway ExtraBold" panose="020B0003030101060003" pitchFamily="34" charset="0"/>
              </a:rPr>
              <a:t>LES TOUT-PETITS</a:t>
            </a:r>
          </a:p>
          <a:p>
            <a:pPr>
              <a:lnSpc>
                <a:spcPts val="4540"/>
              </a:lnSpc>
            </a:pPr>
            <a:r>
              <a:rPr lang="fr-CA" sz="4200" b="1">
                <a:solidFill>
                  <a:schemeClr val="bg1"/>
                </a:solidFill>
                <a:latin typeface="Raleway ExtraBold" panose="020B0003030101060003" pitchFamily="34" charset="0"/>
              </a:rPr>
              <a:t>AU QUÉBEC</a:t>
            </a:r>
          </a:p>
        </p:txBody>
      </p:sp>
      <p:grpSp>
        <p:nvGrpSpPr>
          <p:cNvPr id="4" name="Group 3">
            <a:extLst>
              <a:ext uri="{FF2B5EF4-FFF2-40B4-BE49-F238E27FC236}">
                <a16:creationId xmlns:a16="http://schemas.microsoft.com/office/drawing/2014/main" id="{DB4B51F2-4130-F890-78BD-75B04F594302}"/>
              </a:ext>
            </a:extLst>
          </p:cNvPr>
          <p:cNvGrpSpPr/>
          <p:nvPr/>
        </p:nvGrpSpPr>
        <p:grpSpPr>
          <a:xfrm>
            <a:off x="-7542" y="0"/>
            <a:ext cx="4572001" cy="6858000"/>
            <a:chOff x="-6411" y="0"/>
            <a:chExt cx="3886201" cy="5829300"/>
          </a:xfrm>
        </p:grpSpPr>
        <p:pic>
          <p:nvPicPr>
            <p:cNvPr id="14" name="Picture 13" descr="A cartoon of a child with red hair&#10;&#10;Description automatically generated">
              <a:extLst>
                <a:ext uri="{FF2B5EF4-FFF2-40B4-BE49-F238E27FC236}">
                  <a16:creationId xmlns:a16="http://schemas.microsoft.com/office/drawing/2014/main" id="{C048D1AC-A2B7-841D-1C47-B498CB2B9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689" y="0"/>
              <a:ext cx="1943100" cy="1943100"/>
            </a:xfrm>
            <a:prstGeom prst="rect">
              <a:avLst/>
            </a:prstGeom>
          </p:spPr>
        </p:pic>
        <p:pic>
          <p:nvPicPr>
            <p:cNvPr id="16" name="Picture 15" descr="A black and orange lines&#10;&#10;Description automatically generated">
              <a:extLst>
                <a:ext uri="{FF2B5EF4-FFF2-40B4-BE49-F238E27FC236}">
                  <a16:creationId xmlns:a16="http://schemas.microsoft.com/office/drawing/2014/main" id="{4BCF82E0-78EE-E383-6F5A-07ECCD1D8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6690" y="1943100"/>
              <a:ext cx="1943100" cy="1943100"/>
            </a:xfrm>
            <a:prstGeom prst="rect">
              <a:avLst/>
            </a:prstGeom>
          </p:spPr>
        </p:pic>
        <p:pic>
          <p:nvPicPr>
            <p:cNvPr id="20" name="Picture 19" descr="A white and orange flower&#10;&#10;Description automatically generated">
              <a:extLst>
                <a:ext uri="{FF2B5EF4-FFF2-40B4-BE49-F238E27FC236}">
                  <a16:creationId xmlns:a16="http://schemas.microsoft.com/office/drawing/2014/main" id="{9EBA48A3-264F-4807-366F-037FD2E79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43100"/>
              <a:ext cx="1943100" cy="1943100"/>
            </a:xfrm>
            <a:prstGeom prst="rect">
              <a:avLst/>
            </a:prstGeom>
          </p:spPr>
        </p:pic>
        <p:pic>
          <p:nvPicPr>
            <p:cNvPr id="22" name="Picture 21" descr="A close up of a pattern&#10;&#10;Description automatically generated">
              <a:extLst>
                <a:ext uri="{FF2B5EF4-FFF2-40B4-BE49-F238E27FC236}">
                  <a16:creationId xmlns:a16="http://schemas.microsoft.com/office/drawing/2014/main" id="{066872EB-BB21-EAC7-87EE-0D4238721F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6690" y="3886200"/>
              <a:ext cx="1943100" cy="1943100"/>
            </a:xfrm>
            <a:prstGeom prst="rect">
              <a:avLst/>
            </a:prstGeom>
          </p:spPr>
        </p:pic>
        <p:pic>
          <p:nvPicPr>
            <p:cNvPr id="24" name="Picture 23" descr="A logo of a bird&#10;&#10;Description automatically generated">
              <a:extLst>
                <a:ext uri="{FF2B5EF4-FFF2-40B4-BE49-F238E27FC236}">
                  <a16:creationId xmlns:a16="http://schemas.microsoft.com/office/drawing/2014/main" id="{4D300260-69F2-14C3-71A8-67DFF87218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886200"/>
              <a:ext cx="1943100" cy="1943100"/>
            </a:xfrm>
            <a:prstGeom prst="rect">
              <a:avLst/>
            </a:prstGeom>
          </p:spPr>
        </p:pic>
        <p:pic>
          <p:nvPicPr>
            <p:cNvPr id="28" name="Picture 27" descr="A orange and black strawberry with white dots&#10;&#10;Description automatically generated">
              <a:extLst>
                <a:ext uri="{FF2B5EF4-FFF2-40B4-BE49-F238E27FC236}">
                  <a16:creationId xmlns:a16="http://schemas.microsoft.com/office/drawing/2014/main" id="{C25782ED-1C4E-A720-C94E-D65E1DFF1E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1" y="0"/>
              <a:ext cx="1943100" cy="1943100"/>
            </a:xfrm>
            <a:prstGeom prst="rect">
              <a:avLst/>
            </a:prstGeom>
          </p:spPr>
        </p:pic>
      </p:grpSp>
    </p:spTree>
    <p:extLst>
      <p:ext uri="{BB962C8B-B14F-4D97-AF65-F5344CB8AC3E}">
        <p14:creationId xmlns:p14="http://schemas.microsoft.com/office/powerpoint/2010/main" val="4090146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1CCF4-57D9-99D6-82C6-962D151BAF8B}"/>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D280702F-B13F-4F2A-164D-435888CF2DAD}"/>
              </a:ext>
            </a:extLst>
          </p:cNvPr>
          <p:cNvSpPr/>
          <p:nvPr/>
        </p:nvSpPr>
        <p:spPr>
          <a:xfrm>
            <a:off x="7347284" y="0"/>
            <a:ext cx="4844715" cy="6858000"/>
          </a:xfrm>
          <a:prstGeom prst="rect">
            <a:avLst/>
          </a:prstGeom>
          <a:solidFill>
            <a:srgbClr val="EBE8E4">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numéro de diapositive 2">
            <a:extLst>
              <a:ext uri="{FF2B5EF4-FFF2-40B4-BE49-F238E27FC236}">
                <a16:creationId xmlns:a16="http://schemas.microsoft.com/office/drawing/2014/main" id="{C5BC2751-F07E-185D-783B-93BC704A3CD8}"/>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9" name="Image 4" descr="Logo-Boservatoiredestoutpetits.png">
            <a:extLst>
              <a:ext uri="{FF2B5EF4-FFF2-40B4-BE49-F238E27FC236}">
                <a16:creationId xmlns:a16="http://schemas.microsoft.com/office/drawing/2014/main" id="{DA32D132-790B-1581-9849-FEABAD229CD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7" name="ZoneTexte 26">
            <a:extLst>
              <a:ext uri="{FF2B5EF4-FFF2-40B4-BE49-F238E27FC236}">
                <a16:creationId xmlns:a16="http://schemas.microsoft.com/office/drawing/2014/main" id="{89B040E1-F447-9EEC-9D33-3E1D48E03C8C}"/>
              </a:ext>
            </a:extLst>
          </p:cNvPr>
          <p:cNvSpPr txBox="1"/>
          <p:nvPr/>
        </p:nvSpPr>
        <p:spPr>
          <a:xfrm>
            <a:off x="4844717" y="4231705"/>
            <a:ext cx="2461625" cy="1361911"/>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données de 2009-2011 ont été combinées à celles de 2012-2013, et celles de 2016-2017 ont été combinées à celles de 2018-2019 pour augmenter la taille de l’échantillon nécessaire aux analyses statistiques. Les concentrations sont présentées sous forme de moyenne géométrique. </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Santé Canada, Enquête canadienne sur les mesures de la santé, 2024, compilation spéciale.</a:t>
            </a:r>
          </a:p>
        </p:txBody>
      </p:sp>
      <p:sp>
        <p:nvSpPr>
          <p:cNvPr id="3" name="ZoneTexte 2">
            <a:extLst>
              <a:ext uri="{FF2B5EF4-FFF2-40B4-BE49-F238E27FC236}">
                <a16:creationId xmlns:a16="http://schemas.microsoft.com/office/drawing/2014/main" id="{19B0BFC7-61EC-7D1B-9A87-67A367617EF1}"/>
              </a:ext>
            </a:extLst>
          </p:cNvPr>
          <p:cNvSpPr txBox="1"/>
          <p:nvPr/>
        </p:nvSpPr>
        <p:spPr>
          <a:xfrm>
            <a:off x="1988808" y="1634908"/>
            <a:ext cx="4568465" cy="1429879"/>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Les </a:t>
            </a:r>
            <a:r>
              <a:rPr lang="fr-CA" sz="1600" b="1" dirty="0">
                <a:solidFill>
                  <a:srgbClr val="424646"/>
                </a:solidFill>
                <a:latin typeface="Raleway" panose="020B0003030101060003" pitchFamily="34" charset="0"/>
              </a:rPr>
              <a:t>concentrations de plomb dans le sang </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des enfants de 3 à 5 ans au Québec ont </a:t>
            </a:r>
            <a:r>
              <a:rPr lang="fr-CA" sz="1600" b="1" dirty="0">
                <a:solidFill>
                  <a:srgbClr val="424646"/>
                </a:solidFill>
                <a:latin typeface="Raleway" panose="020B0003030101060003" pitchFamily="34" charset="0"/>
              </a:rPr>
              <a:t>diminué de 40 % </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entre les périodes 2009-2013 et 2016-2019. </a:t>
            </a:r>
          </a:p>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Elles sont passées de 0,93 à 0,56 μg/</a:t>
            </a:r>
            <a:r>
              <a:rPr kumimoji="0" lang="fr-CA" sz="1600" b="0" i="0" u="none" strike="noStrike" kern="1200" cap="none" spc="0" normalizeH="0" baseline="0" noProof="0" dirty="0" err="1">
                <a:ln>
                  <a:noFill/>
                </a:ln>
                <a:solidFill>
                  <a:srgbClr val="000000"/>
                </a:solidFill>
                <a:effectLst/>
                <a:uLnTx/>
                <a:uFillTx/>
                <a:latin typeface="Raleway" panose="020B0003030101060003" pitchFamily="34" charset="0"/>
                <a:ea typeface="+mn-ea"/>
                <a:cs typeface="+mn-cs"/>
              </a:rPr>
              <a:t>dL</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a:t>
            </a:r>
            <a:endParaRPr kumimoji="0" lang="fr-CA"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AC944D07-0E71-0E2A-C2B8-16D3B920D7C0}"/>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sp>
        <p:nvSpPr>
          <p:cNvPr id="12" name="Rectangle 11">
            <a:extLst>
              <a:ext uri="{FF2B5EF4-FFF2-40B4-BE49-F238E27FC236}">
                <a16:creationId xmlns:a16="http://schemas.microsoft.com/office/drawing/2014/main" id="{11159AE1-404B-4E01-784A-37B8C58ACA97}"/>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3">
            <a:extLst>
              <a:ext uri="{FF2B5EF4-FFF2-40B4-BE49-F238E27FC236}">
                <a16:creationId xmlns:a16="http://schemas.microsoft.com/office/drawing/2014/main" id="{5AD42366-82B3-4237-2B80-CAA9CCAA1FCB}"/>
              </a:ext>
            </a:extLst>
          </p:cNvPr>
          <p:cNvGrpSpPr/>
          <p:nvPr/>
        </p:nvGrpSpPr>
        <p:grpSpPr>
          <a:xfrm>
            <a:off x="0" y="0"/>
            <a:ext cx="1828800" cy="1828800"/>
            <a:chOff x="0" y="0"/>
            <a:chExt cx="1828800" cy="1828800"/>
          </a:xfrm>
        </p:grpSpPr>
        <p:sp>
          <p:nvSpPr>
            <p:cNvPr id="4" name="Right Triangle 10">
              <a:extLst>
                <a:ext uri="{FF2B5EF4-FFF2-40B4-BE49-F238E27FC236}">
                  <a16:creationId xmlns:a16="http://schemas.microsoft.com/office/drawing/2014/main" id="{E394D4EC-B151-69F3-926C-8F207D5AF01A}"/>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 8">
              <a:extLst>
                <a:ext uri="{FF2B5EF4-FFF2-40B4-BE49-F238E27FC236}">
                  <a16:creationId xmlns:a16="http://schemas.microsoft.com/office/drawing/2014/main" id="{315210D2-2833-CF3D-111F-CB4651C30D8F}"/>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6" name="ZoneTexte 9">
            <a:extLst>
              <a:ext uri="{FF2B5EF4-FFF2-40B4-BE49-F238E27FC236}">
                <a16:creationId xmlns:a16="http://schemas.microsoft.com/office/drawing/2014/main" id="{8A83997C-6201-74CC-E1EE-E26B7454A028}"/>
              </a:ext>
            </a:extLst>
          </p:cNvPr>
          <p:cNvSpPr txBox="1"/>
          <p:nvPr/>
        </p:nvSpPr>
        <p:spPr>
          <a:xfrm>
            <a:off x="1988809" y="910763"/>
            <a:ext cx="700279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Plomb</a:t>
            </a:r>
          </a:p>
        </p:txBody>
      </p:sp>
      <p:pic>
        <p:nvPicPr>
          <p:cNvPr id="16" name="Image 15">
            <a:extLst>
              <a:ext uri="{FF2B5EF4-FFF2-40B4-BE49-F238E27FC236}">
                <a16:creationId xmlns:a16="http://schemas.microsoft.com/office/drawing/2014/main" id="{AF9CDF0B-26CC-C09B-B33C-18662D3845BF}"/>
              </a:ext>
            </a:extLst>
          </p:cNvPr>
          <p:cNvPicPr>
            <a:picLocks noChangeAspect="1"/>
          </p:cNvPicPr>
          <p:nvPr/>
        </p:nvPicPr>
        <p:blipFill>
          <a:blip r:embed="rId6"/>
          <a:stretch>
            <a:fillRect/>
          </a:stretch>
        </p:blipFill>
        <p:spPr>
          <a:xfrm>
            <a:off x="2005871" y="3229013"/>
            <a:ext cx="2838846" cy="2324424"/>
          </a:xfrm>
          <a:prstGeom prst="rect">
            <a:avLst/>
          </a:prstGeom>
        </p:spPr>
      </p:pic>
      <p:sp>
        <p:nvSpPr>
          <p:cNvPr id="18" name="ZoneTexte 17">
            <a:extLst>
              <a:ext uri="{FF2B5EF4-FFF2-40B4-BE49-F238E27FC236}">
                <a16:creationId xmlns:a16="http://schemas.microsoft.com/office/drawing/2014/main" id="{0937D783-FFCC-717A-8299-3AFFD86D8181}"/>
              </a:ext>
            </a:extLst>
          </p:cNvPr>
          <p:cNvSpPr txBox="1"/>
          <p:nvPr/>
        </p:nvSpPr>
        <p:spPr>
          <a:xfrm>
            <a:off x="8573635" y="2707940"/>
            <a:ext cx="3869066" cy="327654"/>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En date du 15 décembre 2023,</a:t>
            </a:r>
          </a:p>
        </p:txBody>
      </p:sp>
      <p:sp>
        <p:nvSpPr>
          <p:cNvPr id="19" name="ZoneTexte 18">
            <a:extLst>
              <a:ext uri="{FF2B5EF4-FFF2-40B4-BE49-F238E27FC236}">
                <a16:creationId xmlns:a16="http://schemas.microsoft.com/office/drawing/2014/main" id="{8E3A4DD6-4FF3-69FF-86C7-A7B106E08DDD}"/>
              </a:ext>
            </a:extLst>
          </p:cNvPr>
          <p:cNvSpPr txBox="1"/>
          <p:nvPr/>
        </p:nvSpPr>
        <p:spPr>
          <a:xfrm>
            <a:off x="8573635" y="3019120"/>
            <a:ext cx="7569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16 %</a:t>
            </a:r>
          </a:p>
        </p:txBody>
      </p:sp>
      <p:sp>
        <p:nvSpPr>
          <p:cNvPr id="21" name="ZoneTexte 20">
            <a:extLst>
              <a:ext uri="{FF2B5EF4-FFF2-40B4-BE49-F238E27FC236}">
                <a16:creationId xmlns:a16="http://schemas.microsoft.com/office/drawing/2014/main" id="{ADFAF3F6-FBA4-27BE-B33D-1C809E0891BC}"/>
              </a:ext>
            </a:extLst>
          </p:cNvPr>
          <p:cNvSpPr txBox="1"/>
          <p:nvPr/>
        </p:nvSpPr>
        <p:spPr>
          <a:xfrm>
            <a:off x="7911739" y="1621560"/>
            <a:ext cx="3486150" cy="523220"/>
          </a:xfrm>
          <a:prstGeom prst="rect">
            <a:avLst/>
          </a:prstGeom>
          <a:noFill/>
        </p:spPr>
        <p:txBody>
          <a:bodyPr wrap="square">
            <a:spAutoFit/>
          </a:bodyPr>
          <a:lstStyle/>
          <a:p>
            <a:r>
              <a:rPr lang="fr-CA" sz="1400" b="1" i="0" u="none" strike="noStrike" baseline="0" dirty="0">
                <a:solidFill>
                  <a:srgbClr val="424646"/>
                </a:solidFill>
                <a:latin typeface="Raleway" pitchFamily="2" charset="0"/>
              </a:rPr>
              <a:t>Présence de plomb dans les services de garde éducatifs à l’enfance</a:t>
            </a:r>
            <a:endParaRPr lang="fr-CA" sz="1400" dirty="0">
              <a:latin typeface="Raleway" pitchFamily="2" charset="0"/>
            </a:endParaRPr>
          </a:p>
        </p:txBody>
      </p:sp>
      <p:sp>
        <p:nvSpPr>
          <p:cNvPr id="22" name="ZoneTexte 21">
            <a:extLst>
              <a:ext uri="{FF2B5EF4-FFF2-40B4-BE49-F238E27FC236}">
                <a16:creationId xmlns:a16="http://schemas.microsoft.com/office/drawing/2014/main" id="{B87A8A23-FD13-318C-122C-20C7225268D9}"/>
              </a:ext>
            </a:extLst>
          </p:cNvPr>
          <p:cNvSpPr txBox="1"/>
          <p:nvPr/>
        </p:nvSpPr>
        <p:spPr>
          <a:xfrm>
            <a:off x="9264630" y="3174931"/>
            <a:ext cx="2283497" cy="332912"/>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des services de garde</a:t>
            </a:r>
            <a:endParaRPr kumimoji="0" lang="fr-CA"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3" name="ZoneTexte 22">
            <a:extLst>
              <a:ext uri="{FF2B5EF4-FFF2-40B4-BE49-F238E27FC236}">
                <a16:creationId xmlns:a16="http://schemas.microsoft.com/office/drawing/2014/main" id="{78C69D76-8F22-2EFD-3E54-AC682E1B9FFC}"/>
              </a:ext>
            </a:extLst>
          </p:cNvPr>
          <p:cNvSpPr txBox="1"/>
          <p:nvPr/>
        </p:nvSpPr>
        <p:spPr>
          <a:xfrm>
            <a:off x="8573634" y="3319273"/>
            <a:ext cx="3306133" cy="1615314"/>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de garde éducatifs (CPE, garderies subventionnées et non subventionnées) visités présentaient des concentrations de plomb dans l’eau qui dépassaient la norme pour l’eau potable.</a:t>
            </a:r>
            <a:endParaRPr kumimoji="0" lang="fr-CA"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25" name="Image 24">
            <a:extLst>
              <a:ext uri="{FF2B5EF4-FFF2-40B4-BE49-F238E27FC236}">
                <a16:creationId xmlns:a16="http://schemas.microsoft.com/office/drawing/2014/main" id="{8832A1E9-CF86-67F5-AEB8-68D657ED6345}"/>
              </a:ext>
            </a:extLst>
          </p:cNvPr>
          <p:cNvPicPr>
            <a:picLocks noChangeAspect="1"/>
          </p:cNvPicPr>
          <p:nvPr/>
        </p:nvPicPr>
        <p:blipFill>
          <a:blip r:embed="rId7"/>
          <a:stretch>
            <a:fillRect/>
          </a:stretch>
        </p:blipFill>
        <p:spPr>
          <a:xfrm>
            <a:off x="8006626" y="2456058"/>
            <a:ext cx="609685" cy="552527"/>
          </a:xfrm>
          <a:prstGeom prst="rect">
            <a:avLst/>
          </a:prstGeom>
        </p:spPr>
      </p:pic>
      <p:sp>
        <p:nvSpPr>
          <p:cNvPr id="28" name="ZoneTexte 27">
            <a:extLst>
              <a:ext uri="{FF2B5EF4-FFF2-40B4-BE49-F238E27FC236}">
                <a16:creationId xmlns:a16="http://schemas.microsoft.com/office/drawing/2014/main" id="{C00AB3DD-5301-C9E2-C932-0F145D36C136}"/>
              </a:ext>
            </a:extLst>
          </p:cNvPr>
          <p:cNvSpPr txBox="1"/>
          <p:nvPr/>
        </p:nvSpPr>
        <p:spPr>
          <a:xfrm>
            <a:off x="8006626" y="5350049"/>
            <a:ext cx="2537549" cy="215444"/>
          </a:xfrm>
          <a:prstGeom prst="rect">
            <a:avLst/>
          </a:prstGeom>
          <a:noFill/>
        </p:spPr>
        <p:txBody>
          <a:bodyPr wrap="square">
            <a:spAutoFit/>
          </a:bodyPr>
          <a:lstStyle/>
          <a:p>
            <a:r>
              <a:rPr lang="fr-CA" sz="800" b="0" i="0" u="none" strike="noStrike" baseline="0" dirty="0">
                <a:latin typeface="Raleway" pitchFamily="2" charset="0"/>
              </a:rPr>
              <a:t>Source : Vérificateur général du Québec. 2024. </a:t>
            </a:r>
            <a:endParaRPr lang="fr-CA" sz="800" dirty="0"/>
          </a:p>
        </p:txBody>
      </p:sp>
    </p:spTree>
    <p:extLst>
      <p:ext uri="{BB962C8B-B14F-4D97-AF65-F5344CB8AC3E}">
        <p14:creationId xmlns:p14="http://schemas.microsoft.com/office/powerpoint/2010/main" val="3227581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BE9E4">
            <a:alpha val="25000"/>
          </a:srgbClr>
        </a:solidFill>
        <a:effectLst/>
      </p:bgPr>
    </p:bg>
    <p:spTree>
      <p:nvGrpSpPr>
        <p:cNvPr id="1" name="">
          <a:extLst>
            <a:ext uri="{FF2B5EF4-FFF2-40B4-BE49-F238E27FC236}">
              <a16:creationId xmlns:a16="http://schemas.microsoft.com/office/drawing/2014/main" id="{D81419C7-3305-330A-CB4F-BC0F7911E69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B345FD6-9EED-130A-9D17-BDF21D70F96A}"/>
              </a:ext>
            </a:extLst>
          </p:cNvPr>
          <p:cNvGrpSpPr/>
          <p:nvPr/>
        </p:nvGrpSpPr>
        <p:grpSpPr>
          <a:xfrm>
            <a:off x="0" y="0"/>
            <a:ext cx="1828800" cy="1828800"/>
            <a:chOff x="0" y="0"/>
            <a:chExt cx="1828800" cy="1828800"/>
          </a:xfrm>
        </p:grpSpPr>
        <p:sp>
          <p:nvSpPr>
            <p:cNvPr id="10" name="Right Triangle 9">
              <a:extLst>
                <a:ext uri="{FF2B5EF4-FFF2-40B4-BE49-F238E27FC236}">
                  <a16:creationId xmlns:a16="http://schemas.microsoft.com/office/drawing/2014/main" id="{38D61CC8-310A-76A2-8661-305937D6BE72}"/>
                </a:ext>
              </a:extLst>
            </p:cNvPr>
            <p:cNvSpPr/>
            <p:nvPr/>
          </p:nvSpPr>
          <p:spPr>
            <a:xfrm rot="5400000">
              <a:off x="0" y="0"/>
              <a:ext cx="1828800" cy="18288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A1C3339F-272A-F62C-2852-28BD21BAD9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9875" y="273050"/>
              <a:ext cx="1282700" cy="1282700"/>
            </a:xfrm>
            <a:prstGeom prst="rect">
              <a:avLst/>
            </a:prstGeom>
          </p:spPr>
        </p:pic>
      </p:grpSp>
      <p:sp>
        <p:nvSpPr>
          <p:cNvPr id="12" name="ZoneTexte 9">
            <a:extLst>
              <a:ext uri="{FF2B5EF4-FFF2-40B4-BE49-F238E27FC236}">
                <a16:creationId xmlns:a16="http://schemas.microsoft.com/office/drawing/2014/main" id="{4D102B92-24AC-3CDD-B810-A478CAAE486F}"/>
              </a:ext>
            </a:extLst>
          </p:cNvPr>
          <p:cNvSpPr txBox="1"/>
          <p:nvPr/>
        </p:nvSpPr>
        <p:spPr>
          <a:xfrm>
            <a:off x="1687651" y="952738"/>
            <a:ext cx="81507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a:ln>
                  <a:noFill/>
                </a:ln>
                <a:solidFill>
                  <a:srgbClr val="424646"/>
                </a:solidFill>
                <a:effectLst/>
                <a:uLnTx/>
                <a:uFillTx/>
                <a:latin typeface="Raleway" panose="020B0003030101060003" pitchFamily="34" charset="0"/>
                <a:ea typeface="+mn-ea"/>
                <a:cs typeface="+mn-cs"/>
              </a:rPr>
              <a:t>Il est possible d’agir</a:t>
            </a:r>
          </a:p>
        </p:txBody>
      </p:sp>
      <p:grpSp>
        <p:nvGrpSpPr>
          <p:cNvPr id="3" name="Group 2">
            <a:extLst>
              <a:ext uri="{FF2B5EF4-FFF2-40B4-BE49-F238E27FC236}">
                <a16:creationId xmlns:a16="http://schemas.microsoft.com/office/drawing/2014/main" id="{1BEC3A26-CEDD-749A-B196-94992CED92E9}"/>
              </a:ext>
            </a:extLst>
          </p:cNvPr>
          <p:cNvGrpSpPr/>
          <p:nvPr/>
        </p:nvGrpSpPr>
        <p:grpSpPr>
          <a:xfrm>
            <a:off x="907900" y="6072350"/>
            <a:ext cx="10971868" cy="503096"/>
            <a:chOff x="907900" y="6072350"/>
            <a:chExt cx="10971868" cy="503096"/>
          </a:xfrm>
        </p:grpSpPr>
        <p:grpSp>
          <p:nvGrpSpPr>
            <p:cNvPr id="4" name="Group 3">
              <a:extLst>
                <a:ext uri="{FF2B5EF4-FFF2-40B4-BE49-F238E27FC236}">
                  <a16:creationId xmlns:a16="http://schemas.microsoft.com/office/drawing/2014/main" id="{F3C220D0-C366-2437-6D88-7B714DA9ADCC}"/>
                </a:ext>
              </a:extLst>
            </p:cNvPr>
            <p:cNvGrpSpPr/>
            <p:nvPr/>
          </p:nvGrpSpPr>
          <p:grpSpPr>
            <a:xfrm>
              <a:off x="907900" y="6072350"/>
              <a:ext cx="10971868" cy="503096"/>
              <a:chOff x="907900" y="6072350"/>
              <a:chExt cx="10971868" cy="503096"/>
            </a:xfrm>
          </p:grpSpPr>
          <p:grpSp>
            <p:nvGrpSpPr>
              <p:cNvPr id="6" name="Group 5">
                <a:extLst>
                  <a:ext uri="{FF2B5EF4-FFF2-40B4-BE49-F238E27FC236}">
                    <a16:creationId xmlns:a16="http://schemas.microsoft.com/office/drawing/2014/main" id="{CD3EEB25-55D3-4F03-048A-1E83325D6D7C}"/>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CE356443-5EA0-1F47-7436-41A868CB0BA0}"/>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64A35198-8C8E-7A22-4F56-EF4D33DFA15F}"/>
                    </a:ext>
                  </a:extLst>
                </p:cNvPr>
                <p:cNvSpPr/>
                <p:nvPr>
                  <p:custDataLst>
                    <p:tags r:id="rId2"/>
                  </p:custDataLst>
                </p:nvPr>
              </p:nvSpPr>
              <p:spPr>
                <a:xfrm>
                  <a:off x="9930686"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7" name="Image 4" descr="Logo-Boservatoiredestoutpetits.png">
                <a:extLst>
                  <a:ext uri="{FF2B5EF4-FFF2-40B4-BE49-F238E27FC236}">
                    <a16:creationId xmlns:a16="http://schemas.microsoft.com/office/drawing/2014/main" id="{F6AE9101-AE81-AE8E-C2AB-87DB393389DA}"/>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07900" y="6072350"/>
                <a:ext cx="1503794" cy="382090"/>
              </a:xfrm>
              <a:prstGeom prst="rect">
                <a:avLst/>
              </a:prstGeom>
            </p:spPr>
          </p:pic>
        </p:grpSp>
        <p:sp>
          <p:nvSpPr>
            <p:cNvPr id="5" name="Rectangle 4">
              <a:extLst>
                <a:ext uri="{FF2B5EF4-FFF2-40B4-BE49-F238E27FC236}">
                  <a16:creationId xmlns:a16="http://schemas.microsoft.com/office/drawing/2014/main" id="{77922D13-7095-D897-3601-C28DE60B02F8}"/>
                </a:ext>
              </a:extLst>
            </p:cNvPr>
            <p:cNvSpPr/>
            <p:nvPr/>
          </p:nvSpPr>
          <p:spPr>
            <a:xfrm>
              <a:off x="11247652" y="6370820"/>
              <a:ext cx="300475" cy="59961"/>
            </a:xfrm>
            <a:prstGeom prst="rect">
              <a:avLst/>
            </a:prstGeom>
            <a:solidFill>
              <a:srgbClr val="30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5" name="ZoneTexte 14">
            <a:extLst>
              <a:ext uri="{FF2B5EF4-FFF2-40B4-BE49-F238E27FC236}">
                <a16:creationId xmlns:a16="http://schemas.microsoft.com/office/drawing/2014/main" id="{4A07A47A-4769-B7F0-1BCD-979E0506C049}"/>
              </a:ext>
            </a:extLst>
          </p:cNvPr>
          <p:cNvSpPr txBox="1"/>
          <p:nvPr/>
        </p:nvSpPr>
        <p:spPr>
          <a:xfrm>
            <a:off x="1687651" y="1787514"/>
            <a:ext cx="9162167" cy="852798"/>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a:ln>
                  <a:noFill/>
                </a:ln>
                <a:solidFill>
                  <a:srgbClr val="000000"/>
                </a:solidFill>
                <a:effectLst/>
                <a:uLnTx/>
                <a:uFillTx/>
                <a:latin typeface="Raleway" panose="020B0003030101060003" pitchFamily="34" charset="0"/>
                <a:ea typeface="+mn-ea"/>
                <a:cs typeface="+mn-cs"/>
              </a:rPr>
              <a:t>Il existe des projets, des mesures et des politiques publiques prometteuses, documentées ou évaluées. Voici des orientations pour initier des actions visant l’amélioration des environnements physiques. </a:t>
            </a:r>
            <a:endParaRPr kumimoji="0" lang="fr-CA" sz="11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6" name="ZoneTexte 8">
            <a:extLst>
              <a:ext uri="{FF2B5EF4-FFF2-40B4-BE49-F238E27FC236}">
                <a16:creationId xmlns:a16="http://schemas.microsoft.com/office/drawing/2014/main" id="{ABF7399D-0986-4B54-818D-B82328019D5D}"/>
              </a:ext>
            </a:extLst>
          </p:cNvPr>
          <p:cNvSpPr txBox="1"/>
          <p:nvPr/>
        </p:nvSpPr>
        <p:spPr>
          <a:xfrm>
            <a:off x="1687651" y="2854200"/>
            <a:ext cx="8890251" cy="3493264"/>
          </a:xfrm>
          <a:prstGeom prst="rect">
            <a:avLst/>
          </a:prstGeom>
          <a:noFill/>
        </p:spPr>
        <p:txBody>
          <a:bodyPr wrap="square">
            <a:spAutoFit/>
          </a:bodyPr>
          <a:lstStyle/>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Poursuivre la création de logements sociaux et abordables</a:t>
            </a:r>
          </a:p>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Revitaliser des logements sociaux existants</a:t>
            </a:r>
          </a:p>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Faciliter l’accès aux parcs et aux espaces de jeux extérieurs</a:t>
            </a:r>
          </a:p>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Favoriser l’accès des tout-petits et de leurs familles aux bibliothèques</a:t>
            </a:r>
          </a:p>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213750" marR="0" lvl="0" indent="-213750" algn="l" defTabSz="914400" rtl="0" eaLnBrk="1" fontAlgn="auto" latinLnBrk="0" hangingPunct="1">
              <a:lnSpc>
                <a:spcPts val="1980"/>
              </a:lnSpc>
              <a:spcBef>
                <a:spcPts val="0"/>
              </a:spcBef>
              <a:spcAft>
                <a:spcPts val="800"/>
              </a:spcAft>
              <a:buClr>
                <a:srgbClr val="FFC300"/>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213750" marR="0" lvl="0" indent="-213750" algn="l" defTabSz="914400" rtl="0" eaLnBrk="1" fontAlgn="auto" latinLnBrk="0" hangingPunct="1">
              <a:lnSpc>
                <a:spcPts val="1980"/>
              </a:lnSpc>
              <a:spcBef>
                <a:spcPts val="0"/>
              </a:spcBef>
              <a:spcAft>
                <a:spcPts val="800"/>
              </a:spcAft>
              <a:buClr>
                <a:srgbClr val="FFC300"/>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213750" marR="0" lvl="0" indent="-213750" algn="l" defTabSz="914400" rtl="0" eaLnBrk="1" fontAlgn="auto" latinLnBrk="0" hangingPunct="1">
              <a:lnSpc>
                <a:spcPts val="1980"/>
              </a:lnSpc>
              <a:spcBef>
                <a:spcPts val="0"/>
              </a:spcBef>
              <a:spcAft>
                <a:spcPts val="800"/>
              </a:spcAft>
              <a:buClr>
                <a:srgbClr val="FFC300"/>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213750" marR="0" lvl="0" indent="-213750" algn="l" defTabSz="914400" rtl="0" eaLnBrk="1" fontAlgn="auto" latinLnBrk="0" hangingPunct="1">
              <a:lnSpc>
                <a:spcPts val="1980"/>
              </a:lnSpc>
              <a:spcBef>
                <a:spcPts val="0"/>
              </a:spcBef>
              <a:spcAft>
                <a:spcPts val="800"/>
              </a:spcAft>
              <a:buClr>
                <a:srgbClr val="FFC300"/>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2913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9F62803-8719-BFC0-4B37-BC05B00E1D1C}"/>
              </a:ext>
            </a:extLst>
          </p:cNvPr>
          <p:cNvSpPr/>
          <p:nvPr/>
        </p:nvSpPr>
        <p:spPr>
          <a:xfrm>
            <a:off x="-1" y="0"/>
            <a:ext cx="12374881" cy="6858001"/>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D1E822A7-1B72-C244-8671-B81874B93909}"/>
              </a:ext>
            </a:extLst>
          </p:cNvPr>
          <p:cNvSpPr txBox="1"/>
          <p:nvPr/>
        </p:nvSpPr>
        <p:spPr>
          <a:xfrm>
            <a:off x="5234383" y="2459050"/>
            <a:ext cx="7140498" cy="1246495"/>
          </a:xfrm>
          <a:prstGeom prst="rect">
            <a:avLst/>
          </a:prstGeom>
          <a:noFill/>
        </p:spPr>
        <p:txBody>
          <a:bodyPr wrap="square" rtlCol="0">
            <a:spAutoFit/>
          </a:bodyPr>
          <a:lstStyle/>
          <a:p>
            <a:pPr marL="0" marR="0" lvl="0" indent="0" algn="l" defTabSz="914400" rtl="0" eaLnBrk="1" fontAlgn="auto" latinLnBrk="0" hangingPunct="1">
              <a:lnSpc>
                <a:spcPts val="4540"/>
              </a:lnSpc>
              <a:spcBef>
                <a:spcPts val="0"/>
              </a:spcBef>
              <a:spcAft>
                <a:spcPts val="0"/>
              </a:spcAft>
              <a:buClrTx/>
              <a:buSzTx/>
              <a:buFontTx/>
              <a:buNone/>
              <a:tabLst/>
              <a:defRPr/>
            </a:pP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SERVICE DE GARDE ÉDUCATIFS À L’ENFANCE</a:t>
            </a:r>
          </a:p>
        </p:txBody>
      </p:sp>
      <p:grpSp>
        <p:nvGrpSpPr>
          <p:cNvPr id="8" name="Group 7">
            <a:extLst>
              <a:ext uri="{FF2B5EF4-FFF2-40B4-BE49-F238E27FC236}">
                <a16:creationId xmlns:a16="http://schemas.microsoft.com/office/drawing/2014/main" id="{0F16AE7D-E922-763B-1BDB-35B12AD03EEB}"/>
              </a:ext>
            </a:extLst>
          </p:cNvPr>
          <p:cNvGrpSpPr/>
          <p:nvPr/>
        </p:nvGrpSpPr>
        <p:grpSpPr>
          <a:xfrm>
            <a:off x="0" y="0"/>
            <a:ext cx="4572000" cy="6858000"/>
            <a:chOff x="158750" y="2089150"/>
            <a:chExt cx="3886200" cy="5829300"/>
          </a:xfrm>
        </p:grpSpPr>
        <p:pic>
          <p:nvPicPr>
            <p:cNvPr id="9" name="Picture 8" descr="A blue and grey and white circle design&#10;&#10;Description automatically generated with medium confidence">
              <a:extLst>
                <a:ext uri="{FF2B5EF4-FFF2-40B4-BE49-F238E27FC236}">
                  <a16:creationId xmlns:a16="http://schemas.microsoft.com/office/drawing/2014/main" id="{5B2F0914-D74C-BD29-2A42-1B1E46EEF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50" y="2089150"/>
              <a:ext cx="1943100" cy="1943100"/>
            </a:xfrm>
            <a:prstGeom prst="rect">
              <a:avLst/>
            </a:prstGeom>
          </p:spPr>
        </p:pic>
        <p:pic>
          <p:nvPicPr>
            <p:cNvPr id="10" name="Picture 9" descr="A blue and white apple with a leaf&#10;&#10;Description automatically generated">
              <a:extLst>
                <a:ext uri="{FF2B5EF4-FFF2-40B4-BE49-F238E27FC236}">
                  <a16:creationId xmlns:a16="http://schemas.microsoft.com/office/drawing/2014/main" id="{3BADF7F4-FBAB-41A4-13D3-5FDAFCB36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50" y="4032250"/>
              <a:ext cx="1943100" cy="1943100"/>
            </a:xfrm>
            <a:prstGeom prst="rect">
              <a:avLst/>
            </a:prstGeom>
          </p:spPr>
        </p:pic>
        <p:pic>
          <p:nvPicPr>
            <p:cNvPr id="11" name="Picture 10" descr="A cartoon bear face with black eyes and a white circle&#10;&#10;Description automatically generated">
              <a:extLst>
                <a:ext uri="{FF2B5EF4-FFF2-40B4-BE49-F238E27FC236}">
                  <a16:creationId xmlns:a16="http://schemas.microsoft.com/office/drawing/2014/main" id="{8708A739-04B9-8DB3-B898-7444A36EE1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850" y="4032250"/>
              <a:ext cx="1943100" cy="1943100"/>
            </a:xfrm>
            <a:prstGeom prst="rect">
              <a:avLst/>
            </a:prstGeom>
          </p:spPr>
        </p:pic>
        <p:pic>
          <p:nvPicPr>
            <p:cNvPr id="12" name="Picture 11" descr="A white flower with a star on it&#10;&#10;Description automatically generated">
              <a:extLst>
                <a:ext uri="{FF2B5EF4-FFF2-40B4-BE49-F238E27FC236}">
                  <a16:creationId xmlns:a16="http://schemas.microsoft.com/office/drawing/2014/main" id="{EF1253A0-D130-6524-7D06-6836FE8282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1850" y="5975350"/>
              <a:ext cx="1943100" cy="1943100"/>
            </a:xfrm>
            <a:prstGeom prst="rect">
              <a:avLst/>
            </a:prstGeom>
          </p:spPr>
        </p:pic>
        <p:pic>
          <p:nvPicPr>
            <p:cNvPr id="13" name="Picture 12" descr="A blue and white zigzag pattern&#10;&#10;Description automatically generated">
              <a:extLst>
                <a:ext uri="{FF2B5EF4-FFF2-40B4-BE49-F238E27FC236}">
                  <a16:creationId xmlns:a16="http://schemas.microsoft.com/office/drawing/2014/main" id="{DC363FF3-8B63-DEC4-FB15-0B7E753F2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750" y="5975350"/>
              <a:ext cx="1943100" cy="1943100"/>
            </a:xfrm>
            <a:prstGeom prst="rect">
              <a:avLst/>
            </a:prstGeom>
          </p:spPr>
        </p:pic>
        <p:pic>
          <p:nvPicPr>
            <p:cNvPr id="14" name="Picture 13" descr="A blue and white diamond shaped kite&#10;&#10;Description automatically generated">
              <a:extLst>
                <a:ext uri="{FF2B5EF4-FFF2-40B4-BE49-F238E27FC236}">
                  <a16:creationId xmlns:a16="http://schemas.microsoft.com/office/drawing/2014/main" id="{4FB1FCC3-E6AD-2B50-D3B6-E00BB3D39C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1850" y="2089150"/>
              <a:ext cx="1943100" cy="1943100"/>
            </a:xfrm>
            <a:prstGeom prst="rect">
              <a:avLst/>
            </a:prstGeom>
          </p:spPr>
        </p:pic>
      </p:grpSp>
    </p:spTree>
    <p:extLst>
      <p:ext uri="{BB962C8B-B14F-4D97-AF65-F5344CB8AC3E}">
        <p14:creationId xmlns:p14="http://schemas.microsoft.com/office/powerpoint/2010/main" val="26791463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751A6-EBE8-B75C-BEAB-6C3E323B2958}"/>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794DEA5D-8632-FFB6-CB85-7B9BB8FB32AE}"/>
              </a:ext>
            </a:extLst>
          </p:cNvPr>
          <p:cNvSpPr txBox="1"/>
          <p:nvPr/>
        </p:nvSpPr>
        <p:spPr>
          <a:xfrm>
            <a:off x="1863766" y="1976103"/>
            <a:ext cx="3803704" cy="3729804"/>
          </a:xfrm>
          <a:prstGeom prst="rect">
            <a:avLst/>
          </a:prstGeom>
          <a:noFill/>
        </p:spPr>
        <p:txBody>
          <a:bodyPr wrap="square">
            <a:spAutoFit/>
          </a:bodyPr>
          <a:lstStyle/>
          <a:p>
            <a:pPr marL="0" marR="0" lvl="0" indent="0" algn="l" defTabSz="914400" rtl="0" eaLnBrk="1" fontAlgn="auto" latinLnBrk="0" hangingPunct="1">
              <a:lnSpc>
                <a:spcPct val="106000"/>
              </a:lnSpc>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Au 31 mai 2024, le </a:t>
            </a:r>
            <a:r>
              <a:rPr lang="fr-CA" sz="1600" b="1" dirty="0">
                <a:solidFill>
                  <a:srgbClr val="424646"/>
                </a:solidFill>
                <a:latin typeface="Raleway" panose="020B0003030101060003" pitchFamily="34" charset="0"/>
              </a:rPr>
              <a:t>déficit de places </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en services de garde éducatifs s’élevait à </a:t>
            </a:r>
            <a:r>
              <a:rPr lang="fr-CA" sz="1600" b="1" dirty="0">
                <a:solidFill>
                  <a:srgbClr val="424646"/>
                </a:solidFill>
                <a:latin typeface="Raleway" panose="020B0003030101060003" pitchFamily="34" charset="0"/>
              </a:rPr>
              <a:t>9 810</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En 2023, ce nombre était de 9 220. On constate donc une </a:t>
            </a:r>
            <a:r>
              <a:rPr kumimoji="0" lang="fr-CA" sz="1600" b="1"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augmentation de 6,4 % </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entre les deux années. </a:t>
            </a:r>
          </a:p>
          <a:p>
            <a:pPr marL="0" marR="0" lvl="0" indent="0" algn="l" defTabSz="914400" rtl="0" eaLnBrk="1" fontAlgn="auto" latinLnBrk="0" hangingPunct="1">
              <a:lnSpc>
                <a:spcPct val="106000"/>
              </a:lnSpc>
              <a:buClrTx/>
              <a:buSzTx/>
              <a:buFontTx/>
              <a:buNone/>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6000"/>
              </a:lnSpc>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Ce déficit tient compte de l’incapacité de l’offre de places à répondre à la demande en service de garde, tant pour les enfants qui attendent une place que pour ceux qui occupent déjà une place, mais qui cherchent à changer d’établissement.</a:t>
            </a:r>
          </a:p>
        </p:txBody>
      </p:sp>
      <p:grpSp>
        <p:nvGrpSpPr>
          <p:cNvPr id="2" name="Group 1">
            <a:extLst>
              <a:ext uri="{FF2B5EF4-FFF2-40B4-BE49-F238E27FC236}">
                <a16:creationId xmlns:a16="http://schemas.microsoft.com/office/drawing/2014/main" id="{149539DB-D77B-58A0-C3FC-96CFFD0C26F0}"/>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8F798946-F413-E6FA-B4F6-7938B9F05D0D}"/>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E32CA8DA-CD15-00DB-1C0D-76C68D0435E9}"/>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88F24488-F150-3C49-2507-6259E8A0BA1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378DB7C9-F967-7D64-14A6-64664F953684}"/>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Déficit de places en services de garde éducatifs</a:t>
            </a:r>
          </a:p>
        </p:txBody>
      </p:sp>
      <p:pic>
        <p:nvPicPr>
          <p:cNvPr id="22" name="Image 21">
            <a:extLst>
              <a:ext uri="{FF2B5EF4-FFF2-40B4-BE49-F238E27FC236}">
                <a16:creationId xmlns:a16="http://schemas.microsoft.com/office/drawing/2014/main" id="{95041FB9-8DD6-635E-69C4-B09B2F79E621}"/>
              </a:ext>
            </a:extLst>
          </p:cNvPr>
          <p:cNvPicPr>
            <a:picLocks noChangeAspect="1"/>
          </p:cNvPicPr>
          <p:nvPr/>
        </p:nvPicPr>
        <p:blipFill>
          <a:blip r:embed="rId6"/>
          <a:stretch>
            <a:fillRect/>
          </a:stretch>
        </p:blipFill>
        <p:spPr>
          <a:xfrm>
            <a:off x="6027932" y="1996078"/>
            <a:ext cx="5520195" cy="2934297"/>
          </a:xfrm>
          <a:prstGeom prst="rect">
            <a:avLst/>
          </a:prstGeom>
        </p:spPr>
      </p:pic>
      <p:sp>
        <p:nvSpPr>
          <p:cNvPr id="8" name="Rectangle 7">
            <a:extLst>
              <a:ext uri="{FF2B5EF4-FFF2-40B4-BE49-F238E27FC236}">
                <a16:creationId xmlns:a16="http://schemas.microsoft.com/office/drawing/2014/main" id="{B035961C-397F-D56A-E3B2-7A03ED5EFD35}"/>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10" name="ZoneTexte 9">
            <a:extLst>
              <a:ext uri="{FF2B5EF4-FFF2-40B4-BE49-F238E27FC236}">
                <a16:creationId xmlns:a16="http://schemas.microsoft.com/office/drawing/2014/main" id="{D5F37641-7BAB-EEC4-1C91-343CDB47D024}"/>
              </a:ext>
            </a:extLst>
          </p:cNvPr>
          <p:cNvSpPr txBox="1"/>
          <p:nvPr/>
        </p:nvSpPr>
        <p:spPr>
          <a:xfrm>
            <a:off x="6050134" y="4930375"/>
            <a:ext cx="534775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a:ln>
                  <a:noFill/>
                </a:ln>
                <a:solidFill>
                  <a:srgbClr val="424646"/>
                </a:solidFill>
                <a:effectLst/>
                <a:uLnTx/>
                <a:uFillTx/>
                <a:latin typeface="Raleway" pitchFamily="2" charset="0"/>
                <a:ea typeface="Aptos" panose="020B0004020202020204" pitchFamily="34" charset="0"/>
                <a:cs typeface="Raleway" pitchFamily="2" charset="0"/>
              </a:rPr>
              <a:t>Source : Ministère de la Famille, modèle d’estimation de l’offre et de la demande en services de garde éducatifs à l’enfance.</a:t>
            </a:r>
            <a:endParaRPr kumimoji="0" lang="fr-CA" sz="800" b="0" i="0" u="none" strike="noStrike" kern="1200" cap="none" spc="0" normalizeH="0" baseline="0" noProof="0">
              <a:ln>
                <a:noFill/>
              </a:ln>
              <a:solidFill>
                <a:prstClr val="black"/>
              </a:solidFill>
              <a:effectLst/>
              <a:uLnTx/>
              <a:uFillTx/>
              <a:latin typeface="Raleway" pitchFamily="2" charset="0"/>
              <a:ea typeface="Aptos" panose="020B0004020202020204" pitchFamily="34" charset="0"/>
              <a:cs typeface="Arial" panose="020B0604020202020204" pitchFamily="34" charset="0"/>
            </a:endParaRPr>
          </a:p>
        </p:txBody>
      </p:sp>
      <p:grpSp>
        <p:nvGrpSpPr>
          <p:cNvPr id="23" name="Group 3">
            <a:extLst>
              <a:ext uri="{FF2B5EF4-FFF2-40B4-BE49-F238E27FC236}">
                <a16:creationId xmlns:a16="http://schemas.microsoft.com/office/drawing/2014/main" id="{7F4F482A-4C30-9B5C-BE47-437D593A4F76}"/>
              </a:ext>
            </a:extLst>
          </p:cNvPr>
          <p:cNvGrpSpPr/>
          <p:nvPr/>
        </p:nvGrpSpPr>
        <p:grpSpPr>
          <a:xfrm>
            <a:off x="0" y="0"/>
            <a:ext cx="1828800" cy="1828800"/>
            <a:chOff x="0" y="0"/>
            <a:chExt cx="1828800" cy="1828800"/>
          </a:xfrm>
        </p:grpSpPr>
        <p:sp>
          <p:nvSpPr>
            <p:cNvPr id="24" name="Right Triangle 10">
              <a:extLst>
                <a:ext uri="{FF2B5EF4-FFF2-40B4-BE49-F238E27FC236}">
                  <a16:creationId xmlns:a16="http://schemas.microsoft.com/office/drawing/2014/main" id="{7351BA9D-7A0F-0AA6-9957-4139D0E57959}"/>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A5772B70-17B9-FEFC-66F5-6C30E3E6DB99}"/>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708500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D30BA-30F5-0B3D-431E-4B882926B05F}"/>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F097A6EA-84BA-DA19-E6C9-FFD5ABABB711}"/>
              </a:ext>
            </a:extLst>
          </p:cNvPr>
          <p:cNvSpPr txBox="1"/>
          <p:nvPr/>
        </p:nvSpPr>
        <p:spPr>
          <a:xfrm>
            <a:off x="1863765" y="1976103"/>
            <a:ext cx="9220831" cy="859146"/>
          </a:xfrm>
          <a:prstGeom prst="rect">
            <a:avLst/>
          </a:prstGeom>
          <a:noFill/>
        </p:spPr>
        <p:txBody>
          <a:bodyPr wrap="square">
            <a:spAutoFit/>
          </a:bodyPr>
          <a:lstStyle/>
          <a:p>
            <a:pPr marL="0" marR="0" lvl="0" indent="0" algn="l" defTabSz="914400" rtl="0" eaLnBrk="1" fontAlgn="auto" latinLnBrk="0" hangingPunct="1">
              <a:lnSpc>
                <a:spcPct val="106000"/>
              </a:lnSpc>
              <a:spcBef>
                <a:spcPts val="1200"/>
              </a:spcBef>
              <a:spcAft>
                <a:spcPts val="120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En 2023-2024, il y avait </a:t>
            </a:r>
            <a:r>
              <a:rPr kumimoji="0" lang="fr-CA" sz="1600" b="1"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303 422 places en service de garde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Au cours des huit dernières années, le nombre de places a fluctué de 283 000 à 294 000, pour ensuite augmenter de 3,0 % de 2022-2023 à 2023-2024.</a:t>
            </a:r>
          </a:p>
        </p:txBody>
      </p:sp>
      <p:grpSp>
        <p:nvGrpSpPr>
          <p:cNvPr id="2" name="Group 1">
            <a:extLst>
              <a:ext uri="{FF2B5EF4-FFF2-40B4-BE49-F238E27FC236}">
                <a16:creationId xmlns:a16="http://schemas.microsoft.com/office/drawing/2014/main" id="{7378B07E-33F0-A6BD-A3C3-8BEEBBC03DA4}"/>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EE4246B1-D20C-AEA2-A698-4779A4BCE9B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6F4A36BB-C927-9C7F-33D9-74373F9D5618}"/>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BD608B74-8851-80EB-19DC-94BFD858AD3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5DD38C15-A467-05D2-02E9-A65460FC18D0}"/>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Places disponibles en services de garde éducatifs</a:t>
            </a:r>
          </a:p>
        </p:txBody>
      </p:sp>
      <p:sp>
        <p:nvSpPr>
          <p:cNvPr id="8" name="Rectangle 7">
            <a:extLst>
              <a:ext uri="{FF2B5EF4-FFF2-40B4-BE49-F238E27FC236}">
                <a16:creationId xmlns:a16="http://schemas.microsoft.com/office/drawing/2014/main" id="{975D5003-30C9-9AAE-E883-A05504DAC51A}"/>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10" name="ZoneTexte 9">
            <a:extLst>
              <a:ext uri="{FF2B5EF4-FFF2-40B4-BE49-F238E27FC236}">
                <a16:creationId xmlns:a16="http://schemas.microsoft.com/office/drawing/2014/main" id="{15B84A70-194D-BA49-D6A7-565D8635B416}"/>
              </a:ext>
            </a:extLst>
          </p:cNvPr>
          <p:cNvSpPr txBox="1"/>
          <p:nvPr/>
        </p:nvSpPr>
        <p:spPr>
          <a:xfrm>
            <a:off x="2821723" y="4832417"/>
            <a:ext cx="5347755" cy="3513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Données au 31 mars de chaque année.</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Ministère de la Famille, Sommaire des créations nettes : 31 mars 1999 à ce jour.</a:t>
            </a:r>
            <a:endParaRPr kumimoji="0" lang="fr-CA" sz="800" b="0" i="0" u="none" strike="noStrike" kern="1200" cap="none" spc="0" normalizeH="0" baseline="0" noProof="0" dirty="0">
              <a:ln>
                <a:noFill/>
              </a:ln>
              <a:solidFill>
                <a:prstClr val="black"/>
              </a:solidFill>
              <a:effectLst/>
              <a:uLnTx/>
              <a:uFillTx/>
              <a:latin typeface="Raleway" pitchFamily="2" charset="0"/>
              <a:ea typeface="Aptos" panose="020B0004020202020204" pitchFamily="34" charset="0"/>
              <a:cs typeface="Arial" panose="020B0604020202020204" pitchFamily="34" charset="0"/>
            </a:endParaRPr>
          </a:p>
        </p:txBody>
      </p:sp>
      <p:grpSp>
        <p:nvGrpSpPr>
          <p:cNvPr id="23" name="Group 3">
            <a:extLst>
              <a:ext uri="{FF2B5EF4-FFF2-40B4-BE49-F238E27FC236}">
                <a16:creationId xmlns:a16="http://schemas.microsoft.com/office/drawing/2014/main" id="{EE4E4945-D7FD-2801-C625-54B36EAAF2F8}"/>
              </a:ext>
            </a:extLst>
          </p:cNvPr>
          <p:cNvGrpSpPr/>
          <p:nvPr/>
        </p:nvGrpSpPr>
        <p:grpSpPr>
          <a:xfrm>
            <a:off x="0" y="0"/>
            <a:ext cx="1828800" cy="1828800"/>
            <a:chOff x="0" y="0"/>
            <a:chExt cx="1828800" cy="1828800"/>
          </a:xfrm>
        </p:grpSpPr>
        <p:sp>
          <p:nvSpPr>
            <p:cNvPr id="24" name="Right Triangle 10">
              <a:extLst>
                <a:ext uri="{FF2B5EF4-FFF2-40B4-BE49-F238E27FC236}">
                  <a16:creationId xmlns:a16="http://schemas.microsoft.com/office/drawing/2014/main" id="{56F7C3F9-1B38-91D3-9541-8B60B35C116F}"/>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1EDE431A-79CC-9524-0218-24ABF3716F15}"/>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5" name="Image 4">
            <a:extLst>
              <a:ext uri="{FF2B5EF4-FFF2-40B4-BE49-F238E27FC236}">
                <a16:creationId xmlns:a16="http://schemas.microsoft.com/office/drawing/2014/main" id="{AA6C8C9C-4EFF-492E-A5F1-0FB4D175B16A}"/>
              </a:ext>
            </a:extLst>
          </p:cNvPr>
          <p:cNvPicPr>
            <a:picLocks noChangeAspect="1"/>
          </p:cNvPicPr>
          <p:nvPr/>
        </p:nvPicPr>
        <p:blipFill>
          <a:blip r:embed="rId6"/>
          <a:stretch>
            <a:fillRect/>
          </a:stretch>
        </p:blipFill>
        <p:spPr>
          <a:xfrm>
            <a:off x="2913032" y="3036653"/>
            <a:ext cx="6802600" cy="1763637"/>
          </a:xfrm>
          <a:prstGeom prst="rect">
            <a:avLst/>
          </a:prstGeom>
        </p:spPr>
      </p:pic>
    </p:spTree>
    <p:extLst>
      <p:ext uri="{BB962C8B-B14F-4D97-AF65-F5344CB8AC3E}">
        <p14:creationId xmlns:p14="http://schemas.microsoft.com/office/powerpoint/2010/main" val="1792337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0E0AD-C536-135F-DFD8-220A9A4B2863}"/>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8558E657-92AE-78D1-23E6-8BBBF4941B6C}"/>
              </a:ext>
            </a:extLst>
          </p:cNvPr>
          <p:cNvSpPr txBox="1"/>
          <p:nvPr/>
        </p:nvSpPr>
        <p:spPr>
          <a:xfrm>
            <a:off x="1828800" y="2131707"/>
            <a:ext cx="3460709" cy="3254674"/>
          </a:xfrm>
          <a:prstGeom prst="rect">
            <a:avLst/>
          </a:prstGeom>
          <a:noFill/>
        </p:spPr>
        <p:txBody>
          <a:bodyPr wrap="square">
            <a:spAutoFit/>
          </a:bodyPr>
          <a:lstStyle/>
          <a:p>
            <a:pPr marL="0" marR="0" lvl="0" indent="0" algn="l" defTabSz="914400" rtl="0" eaLnBrk="1" fontAlgn="auto" latinLnBrk="0" hangingPunct="1">
              <a:lnSpc>
                <a:spcPct val="106000"/>
              </a:lnSpc>
              <a:spcBef>
                <a:spcPts val="1200"/>
              </a:spcBef>
              <a:spcAft>
                <a:spcPts val="120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Parmi les enfants d’âge préscolaire dont les parents ont cherché un premier service de garde, les </a:t>
            </a:r>
            <a:r>
              <a:rPr kumimoji="0" lang="fr-CA" sz="1600" b="1"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parents de 47,4 % d’entre eux ont trouvé la recherche assez ou très difficile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6000"/>
              </a:lnSpc>
              <a:spcBef>
                <a:spcPts val="1200"/>
              </a:spcBef>
              <a:spcAft>
                <a:spcPts val="120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Le </a:t>
            </a:r>
            <a:r>
              <a:rPr lang="fr-CA" sz="1600" b="1" dirty="0">
                <a:solidFill>
                  <a:srgbClr val="434747"/>
                </a:solidFill>
                <a:latin typeface="Raleway" pitchFamily="2" charset="0"/>
                <a:cs typeface="Arial" panose="020B0604020202020204" pitchFamily="34" charset="0"/>
              </a:rPr>
              <a:t>manque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de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places</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 été la difficulté la plus souvent mentionnée (89,4 %), suivie par </a:t>
            </a:r>
            <a:r>
              <a:rPr lang="fr-CA" sz="1600" b="1" dirty="0">
                <a:solidFill>
                  <a:srgbClr val="434747"/>
                </a:solidFill>
                <a:latin typeface="Raleway" pitchFamily="2" charset="0"/>
                <a:cs typeface="Arial" panose="020B0604020202020204" pitchFamily="34" charset="0"/>
              </a:rPr>
              <a:t>l’absence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de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suivi</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de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la</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Place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0-5</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(59,0 %) et le </a:t>
            </a:r>
            <a:r>
              <a:rPr lang="fr-CA" sz="1600" b="1" dirty="0">
                <a:solidFill>
                  <a:srgbClr val="434747"/>
                </a:solidFill>
                <a:latin typeface="Raleway" pitchFamily="2" charset="0"/>
                <a:cs typeface="Arial" panose="020B0604020202020204" pitchFamily="34" charset="0"/>
              </a:rPr>
              <a:t>coût</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(30,0 %).</a:t>
            </a:r>
          </a:p>
        </p:txBody>
      </p:sp>
      <p:grpSp>
        <p:nvGrpSpPr>
          <p:cNvPr id="2" name="Group 1">
            <a:extLst>
              <a:ext uri="{FF2B5EF4-FFF2-40B4-BE49-F238E27FC236}">
                <a16:creationId xmlns:a16="http://schemas.microsoft.com/office/drawing/2014/main" id="{2026A2A4-5A25-DC91-2B7F-0D6309E69D67}"/>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4215ED1C-9B4D-15FD-4912-3F6F4B6D6002}"/>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E9C5A018-33FD-D88D-D6B2-80C20010B0EB}"/>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46164086-9363-B57C-1AE8-9FEC78D2C7D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1C6662FA-B54A-C524-C814-9BE32F264E77}"/>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Difficultés rencontrées lors de la recherche d’une place</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sp>
        <p:nvSpPr>
          <p:cNvPr id="8" name="Rectangle 7">
            <a:extLst>
              <a:ext uri="{FF2B5EF4-FFF2-40B4-BE49-F238E27FC236}">
                <a16:creationId xmlns:a16="http://schemas.microsoft.com/office/drawing/2014/main" id="{813F6F4A-F388-6403-9AE8-CDD9844B09D3}"/>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10" name="ZoneTexte 9">
            <a:extLst>
              <a:ext uri="{FF2B5EF4-FFF2-40B4-BE49-F238E27FC236}">
                <a16:creationId xmlns:a16="http://schemas.microsoft.com/office/drawing/2014/main" id="{0AA1E681-8C63-D15B-A06F-8ED5BA3A620E}"/>
              </a:ext>
            </a:extLst>
          </p:cNvPr>
          <p:cNvSpPr txBox="1"/>
          <p:nvPr/>
        </p:nvSpPr>
        <p:spPr>
          <a:xfrm>
            <a:off x="5477078" y="4907565"/>
            <a:ext cx="6071049" cy="487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 Coefficient de variation compris entre 15 % et 25 % ; interpréter avec prudence.</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 total n’est pas égal à 100 %, car les parents pouvaient choisir plus d’une difficulté.</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Enquête québécoise sur l’accessibilité et l’utilisation des services de garde 2021</a:t>
            </a: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a:t>
            </a:r>
            <a:endParaRPr kumimoji="0" lang="fr-CA" sz="800" b="0" i="0" u="none" strike="noStrike" kern="1200" cap="none" spc="0" normalizeH="0" baseline="0" noProof="0" dirty="0">
              <a:ln>
                <a:noFill/>
              </a:ln>
              <a:solidFill>
                <a:prstClr val="black"/>
              </a:solidFill>
              <a:effectLst/>
              <a:uLnTx/>
              <a:uFillTx/>
              <a:latin typeface="Raleway" pitchFamily="2" charset="0"/>
              <a:ea typeface="Aptos" panose="020B0004020202020204" pitchFamily="34" charset="0"/>
              <a:cs typeface="Arial" panose="020B0604020202020204" pitchFamily="34" charset="0"/>
            </a:endParaRPr>
          </a:p>
        </p:txBody>
      </p:sp>
      <p:grpSp>
        <p:nvGrpSpPr>
          <p:cNvPr id="23" name="Group 3">
            <a:extLst>
              <a:ext uri="{FF2B5EF4-FFF2-40B4-BE49-F238E27FC236}">
                <a16:creationId xmlns:a16="http://schemas.microsoft.com/office/drawing/2014/main" id="{13BE6704-9377-0945-FB8D-2E2968C51DEA}"/>
              </a:ext>
            </a:extLst>
          </p:cNvPr>
          <p:cNvGrpSpPr/>
          <p:nvPr/>
        </p:nvGrpSpPr>
        <p:grpSpPr>
          <a:xfrm>
            <a:off x="0" y="0"/>
            <a:ext cx="1828800" cy="1828800"/>
            <a:chOff x="0" y="0"/>
            <a:chExt cx="1828800" cy="1828800"/>
          </a:xfrm>
        </p:grpSpPr>
        <p:sp>
          <p:nvSpPr>
            <p:cNvPr id="24" name="Right Triangle 10">
              <a:extLst>
                <a:ext uri="{FF2B5EF4-FFF2-40B4-BE49-F238E27FC236}">
                  <a16:creationId xmlns:a16="http://schemas.microsoft.com/office/drawing/2014/main" id="{4604622D-608B-8D02-716F-CAD019FA3CF0}"/>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8C688EDC-4205-D2CF-2FB8-92D437ADB610}"/>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6" name="Image 5">
            <a:extLst>
              <a:ext uri="{FF2B5EF4-FFF2-40B4-BE49-F238E27FC236}">
                <a16:creationId xmlns:a16="http://schemas.microsoft.com/office/drawing/2014/main" id="{D4EADE3E-4411-8D31-A856-BCF091159166}"/>
              </a:ext>
            </a:extLst>
          </p:cNvPr>
          <p:cNvPicPr>
            <a:picLocks noChangeAspect="1"/>
          </p:cNvPicPr>
          <p:nvPr/>
        </p:nvPicPr>
        <p:blipFill>
          <a:blip r:embed="rId6"/>
          <a:stretch>
            <a:fillRect/>
          </a:stretch>
        </p:blipFill>
        <p:spPr>
          <a:xfrm>
            <a:off x="5495601" y="2177338"/>
            <a:ext cx="6154009" cy="2648320"/>
          </a:xfrm>
          <a:prstGeom prst="rect">
            <a:avLst/>
          </a:prstGeom>
        </p:spPr>
      </p:pic>
    </p:spTree>
    <p:extLst>
      <p:ext uri="{BB962C8B-B14F-4D97-AF65-F5344CB8AC3E}">
        <p14:creationId xmlns:p14="http://schemas.microsoft.com/office/powerpoint/2010/main" val="1552343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C6E35-ED6C-5229-B4CA-B14E7F5ACE59}"/>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3A03A16A-70AA-28E2-C4BC-D572D12CE3C2}"/>
              </a:ext>
            </a:extLst>
          </p:cNvPr>
          <p:cNvSpPr txBox="1"/>
          <p:nvPr/>
        </p:nvSpPr>
        <p:spPr>
          <a:xfrm>
            <a:off x="1828800" y="1703082"/>
            <a:ext cx="9515475" cy="1120115"/>
          </a:xfrm>
          <a:prstGeom prst="rect">
            <a:avLst/>
          </a:prstGeom>
          <a:noFill/>
        </p:spPr>
        <p:txBody>
          <a:bodyPr wrap="square">
            <a:spAutoFit/>
          </a:bodyPr>
          <a:lstStyle/>
          <a:p>
            <a:pPr marL="0" marR="0" lvl="0" indent="0" algn="l" defTabSz="914400" rtl="0" eaLnBrk="1" fontAlgn="auto" latinLnBrk="0" hangingPunct="1">
              <a:lnSpc>
                <a:spcPct val="106000"/>
              </a:lnSpc>
              <a:spcBef>
                <a:spcPts val="1200"/>
              </a:spcBef>
              <a:spcAft>
                <a:spcPts val="120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En 2023, </a:t>
            </a:r>
            <a:r>
              <a:rPr lang="fr-CA" sz="1600" b="1" dirty="0">
                <a:solidFill>
                  <a:srgbClr val="434747"/>
                </a:solidFill>
                <a:latin typeface="Raleway" pitchFamily="2" charset="0"/>
                <a:cs typeface="Arial" panose="020B0604020202020204" pitchFamily="34" charset="0"/>
              </a:rPr>
              <a:t>64,2 %</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des enfants de moins de 5 ans fréquentaient un </a:t>
            </a:r>
            <a:r>
              <a:rPr lang="fr-CA" sz="1600" b="1" dirty="0">
                <a:solidFill>
                  <a:srgbClr val="434747"/>
                </a:solidFill>
                <a:latin typeface="Raleway" pitchFamily="2" charset="0"/>
                <a:cs typeface="Arial" panose="020B0604020202020204" pitchFamily="34" charset="0"/>
              </a:rPr>
              <a:t>service de garde reconnu </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(centre de la petite enfance, garderie subventionnée, garderies non subventionnées ou un service de garde en milieu familial reconnu). Cette proportion représente une augmentation de 2,4 points de pourcentage par rapport à l’année 2022.</a:t>
            </a:r>
          </a:p>
        </p:txBody>
      </p:sp>
      <p:grpSp>
        <p:nvGrpSpPr>
          <p:cNvPr id="2" name="Group 1">
            <a:extLst>
              <a:ext uri="{FF2B5EF4-FFF2-40B4-BE49-F238E27FC236}">
                <a16:creationId xmlns:a16="http://schemas.microsoft.com/office/drawing/2014/main" id="{D366483F-198A-AA28-8DE6-9411DE2233D5}"/>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3992363F-4773-3330-9364-D0365E308138}"/>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DAC128A-65CD-DC38-3C8F-7C0A4BAA2AD6}"/>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60E20A0D-C3BC-799F-7C2B-BC5BBB3DDF7D}"/>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D2587D13-4413-E546-012F-CDDBD376009F}"/>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Enfants qui fréquentent un service de garde reconnu</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sp>
        <p:nvSpPr>
          <p:cNvPr id="8" name="Rectangle 7">
            <a:extLst>
              <a:ext uri="{FF2B5EF4-FFF2-40B4-BE49-F238E27FC236}">
                <a16:creationId xmlns:a16="http://schemas.microsoft.com/office/drawing/2014/main" id="{A79BE823-2D0F-CA20-945D-D8E840B9C3F5}"/>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10" name="ZoneTexte 9">
            <a:extLst>
              <a:ext uri="{FF2B5EF4-FFF2-40B4-BE49-F238E27FC236}">
                <a16:creationId xmlns:a16="http://schemas.microsoft.com/office/drawing/2014/main" id="{156241B7-7C01-FCDD-4843-1EA25564A00A}"/>
              </a:ext>
            </a:extLst>
          </p:cNvPr>
          <p:cNvSpPr txBox="1"/>
          <p:nvPr/>
        </p:nvSpPr>
        <p:spPr>
          <a:xfrm>
            <a:off x="8084854" y="3804330"/>
            <a:ext cx="3640414" cy="18287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données de 2008 à 2021 ne sont pas comparables à celles de 2022 à 2023. Les données de 2022 et de 2023 excluent les services de garde éducatifs à l’enfance autochtones sous entente de délégation de pouvoir.</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Sources : [2008-2021] Ministère de la Famille, Situation des centres de la petite enfance, des garderies et de la garde en milieu familial au Québec, 2008 à 2021, Statistique Canada, Estimations de la population (février 2024), estimation de la population québécoise des moins de 5 ans au 1er juillet de l’année mentionnée, données adaptées par l’Institut de la statistique du Québec. Compilation : Observatoire des tout-petits. [2022-2023] Ministère de la Famille, modèle d’estimation de l’offre et de la demande de places en services de garde éducatifs à l’enfance, données au 31 mai de l’année mentionnée. Institut de la statistique du Québec, projections démographiques au 1er juillet de l’année mentionnée.</a:t>
            </a:r>
            <a:endParaRPr kumimoji="0" lang="fr-CA" sz="800" b="0" i="0" u="none" strike="noStrike" kern="1200" cap="none" spc="0" normalizeH="0" baseline="0" noProof="0" dirty="0">
              <a:ln>
                <a:noFill/>
              </a:ln>
              <a:solidFill>
                <a:prstClr val="black"/>
              </a:solidFill>
              <a:effectLst/>
              <a:uLnTx/>
              <a:uFillTx/>
              <a:latin typeface="Raleway" pitchFamily="2" charset="0"/>
              <a:ea typeface="Aptos" panose="020B0004020202020204" pitchFamily="34" charset="0"/>
              <a:cs typeface="Arial" panose="020B0604020202020204" pitchFamily="34" charset="0"/>
            </a:endParaRPr>
          </a:p>
        </p:txBody>
      </p:sp>
      <p:grpSp>
        <p:nvGrpSpPr>
          <p:cNvPr id="23" name="Group 3">
            <a:extLst>
              <a:ext uri="{FF2B5EF4-FFF2-40B4-BE49-F238E27FC236}">
                <a16:creationId xmlns:a16="http://schemas.microsoft.com/office/drawing/2014/main" id="{9A35BE6B-A75B-B529-C4AA-E938A7477FB2}"/>
              </a:ext>
            </a:extLst>
          </p:cNvPr>
          <p:cNvGrpSpPr/>
          <p:nvPr/>
        </p:nvGrpSpPr>
        <p:grpSpPr>
          <a:xfrm>
            <a:off x="0" y="0"/>
            <a:ext cx="1828800" cy="1828800"/>
            <a:chOff x="0" y="0"/>
            <a:chExt cx="1828800" cy="1828800"/>
          </a:xfrm>
        </p:grpSpPr>
        <p:sp>
          <p:nvSpPr>
            <p:cNvPr id="24" name="Right Triangle 10">
              <a:extLst>
                <a:ext uri="{FF2B5EF4-FFF2-40B4-BE49-F238E27FC236}">
                  <a16:creationId xmlns:a16="http://schemas.microsoft.com/office/drawing/2014/main" id="{F2FE9F32-9BF4-843C-1C38-DB4C41069C6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6A06D073-56FF-3ED8-179E-3597958E3ABD}"/>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5" name="Image 4">
            <a:extLst>
              <a:ext uri="{FF2B5EF4-FFF2-40B4-BE49-F238E27FC236}">
                <a16:creationId xmlns:a16="http://schemas.microsoft.com/office/drawing/2014/main" id="{342026E1-D358-8723-92D4-125901754910}"/>
              </a:ext>
            </a:extLst>
          </p:cNvPr>
          <p:cNvPicPr>
            <a:picLocks noChangeAspect="1"/>
          </p:cNvPicPr>
          <p:nvPr/>
        </p:nvPicPr>
        <p:blipFill>
          <a:blip r:embed="rId6"/>
          <a:stretch>
            <a:fillRect/>
          </a:stretch>
        </p:blipFill>
        <p:spPr>
          <a:xfrm>
            <a:off x="1854635" y="2881989"/>
            <a:ext cx="6230219" cy="2743583"/>
          </a:xfrm>
          <a:prstGeom prst="rect">
            <a:avLst/>
          </a:prstGeom>
        </p:spPr>
      </p:pic>
    </p:spTree>
    <p:extLst>
      <p:ext uri="{BB962C8B-B14F-4D97-AF65-F5344CB8AC3E}">
        <p14:creationId xmlns:p14="http://schemas.microsoft.com/office/powerpoint/2010/main" val="481557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BAC62-006C-1723-CC9B-63626CAB7870}"/>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0DC50B86-598E-5507-A173-1602DA0960D9}"/>
              </a:ext>
            </a:extLst>
          </p:cNvPr>
          <p:cNvSpPr txBox="1"/>
          <p:nvPr/>
        </p:nvSpPr>
        <p:spPr>
          <a:xfrm>
            <a:off x="1876147" y="1828800"/>
            <a:ext cx="798023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En 2022, parmi les enfants de maternelle 5 ans au Québec, 92,8 % ont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fréquenté un service de garde éducatif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pendant au moins trois mois avant l’entrée à la maternelle 4 ans ou 5 ans.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Cette proportion était plus basse chez les enfants :</a:t>
            </a:r>
            <a:endPar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grpSp>
        <p:nvGrpSpPr>
          <p:cNvPr id="2" name="Group 1">
            <a:extLst>
              <a:ext uri="{FF2B5EF4-FFF2-40B4-BE49-F238E27FC236}">
                <a16:creationId xmlns:a16="http://schemas.microsoft.com/office/drawing/2014/main" id="{F38E1010-A0C6-B641-48A5-B088AB9BA2DC}"/>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E79F1E4B-B02D-EA1B-045B-A4274CD7B9E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88EF64F-F577-DCDD-457C-9D768408966A}"/>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C773F188-740B-D248-B0EC-589FAF3D0B9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4" name="Rectangle 23">
            <a:extLst>
              <a:ext uri="{FF2B5EF4-FFF2-40B4-BE49-F238E27FC236}">
                <a16:creationId xmlns:a16="http://schemas.microsoft.com/office/drawing/2014/main" id="{79B1B3A4-2F48-7990-E463-32735C6C016E}"/>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5" name="ZoneTexte 4">
            <a:extLst>
              <a:ext uri="{FF2B5EF4-FFF2-40B4-BE49-F238E27FC236}">
                <a16:creationId xmlns:a16="http://schemas.microsoft.com/office/drawing/2014/main" id="{093B9621-B683-382D-770D-73C5DF8CEA71}"/>
              </a:ext>
            </a:extLst>
          </p:cNvPr>
          <p:cNvSpPr txBox="1"/>
          <p:nvPr/>
        </p:nvSpPr>
        <p:spPr>
          <a:xfrm>
            <a:off x="1946271" y="5266452"/>
            <a:ext cx="665546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prstClr val="black"/>
                </a:solidFill>
                <a:effectLst/>
                <a:uLnTx/>
                <a:uFillTx/>
                <a:latin typeface="Raleway" pitchFamily="2" charset="0"/>
                <a:ea typeface="+mn-ea"/>
                <a:cs typeface="+mn-cs"/>
              </a:rPr>
              <a:t>Enquête québécoise sur le parcours préscolaire des enfants de maternelle 2022</a:t>
            </a: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a:t>
            </a:r>
          </a:p>
        </p:txBody>
      </p:sp>
      <p:pic>
        <p:nvPicPr>
          <p:cNvPr id="10" name="Image 9">
            <a:extLst>
              <a:ext uri="{FF2B5EF4-FFF2-40B4-BE49-F238E27FC236}">
                <a16:creationId xmlns:a16="http://schemas.microsoft.com/office/drawing/2014/main" id="{56FAC309-9199-5133-029D-7AB2C4D155FB}"/>
              </a:ext>
            </a:extLst>
          </p:cNvPr>
          <p:cNvPicPr>
            <a:picLocks noChangeAspect="1"/>
          </p:cNvPicPr>
          <p:nvPr/>
        </p:nvPicPr>
        <p:blipFill>
          <a:blip r:embed="rId6"/>
          <a:srcRect r="73867"/>
          <a:stretch/>
        </p:blipFill>
        <p:spPr>
          <a:xfrm>
            <a:off x="1930375" y="3224019"/>
            <a:ext cx="1876085" cy="1794759"/>
          </a:xfrm>
          <a:prstGeom prst="rect">
            <a:avLst/>
          </a:prstGeom>
        </p:spPr>
      </p:pic>
      <p:pic>
        <p:nvPicPr>
          <p:cNvPr id="8" name="Image 7">
            <a:extLst>
              <a:ext uri="{FF2B5EF4-FFF2-40B4-BE49-F238E27FC236}">
                <a16:creationId xmlns:a16="http://schemas.microsoft.com/office/drawing/2014/main" id="{29B53BA9-59BE-6E24-6C80-DCD49C55A941}"/>
              </a:ext>
            </a:extLst>
          </p:cNvPr>
          <p:cNvPicPr>
            <a:picLocks noChangeAspect="1"/>
          </p:cNvPicPr>
          <p:nvPr/>
        </p:nvPicPr>
        <p:blipFill>
          <a:blip r:embed="rId6"/>
          <a:srcRect l="51685"/>
          <a:stretch/>
        </p:blipFill>
        <p:spPr>
          <a:xfrm>
            <a:off x="3974214" y="3224019"/>
            <a:ext cx="3468581" cy="1794759"/>
          </a:xfrm>
          <a:prstGeom prst="rect">
            <a:avLst/>
          </a:prstGeom>
        </p:spPr>
      </p:pic>
      <p:sp>
        <p:nvSpPr>
          <p:cNvPr id="22" name="ZoneTexte 9">
            <a:extLst>
              <a:ext uri="{FF2B5EF4-FFF2-40B4-BE49-F238E27FC236}">
                <a16:creationId xmlns:a16="http://schemas.microsoft.com/office/drawing/2014/main" id="{16C899F9-80A1-B10E-2E6B-011FFE9E1DFB}"/>
              </a:ext>
            </a:extLst>
          </p:cNvPr>
          <p:cNvSpPr txBox="1"/>
          <p:nvPr/>
        </p:nvSpPr>
        <p:spPr>
          <a:xfrm>
            <a:off x="1854635" y="893736"/>
            <a:ext cx="728193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Enfants qui fréquentent un service de garde selon</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les caractéristiques de la famille</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grpSp>
        <p:nvGrpSpPr>
          <p:cNvPr id="23" name="Group 3">
            <a:extLst>
              <a:ext uri="{FF2B5EF4-FFF2-40B4-BE49-F238E27FC236}">
                <a16:creationId xmlns:a16="http://schemas.microsoft.com/office/drawing/2014/main" id="{7F6CA84E-D749-FD12-60B9-908731E06953}"/>
              </a:ext>
            </a:extLst>
          </p:cNvPr>
          <p:cNvGrpSpPr/>
          <p:nvPr/>
        </p:nvGrpSpPr>
        <p:grpSpPr>
          <a:xfrm>
            <a:off x="0" y="0"/>
            <a:ext cx="1828800" cy="1828800"/>
            <a:chOff x="0" y="0"/>
            <a:chExt cx="1828800" cy="1828800"/>
          </a:xfrm>
        </p:grpSpPr>
        <p:sp>
          <p:nvSpPr>
            <p:cNvPr id="25" name="Right Triangle 10">
              <a:extLst>
                <a:ext uri="{FF2B5EF4-FFF2-40B4-BE49-F238E27FC236}">
                  <a16:creationId xmlns:a16="http://schemas.microsoft.com/office/drawing/2014/main" id="{B77FE1CA-BC82-DC9C-B1F0-98265B6F093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8">
              <a:extLst>
                <a:ext uri="{FF2B5EF4-FFF2-40B4-BE49-F238E27FC236}">
                  <a16:creationId xmlns:a16="http://schemas.microsoft.com/office/drawing/2014/main" id="{4F146892-43B3-F0BB-18E1-FA2052F28503}"/>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42302089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0DD05-1202-D619-13BC-01670D938757}"/>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75EE2EB2-3D34-56B6-5A31-81D9C4599C1E}"/>
              </a:ext>
            </a:extLst>
          </p:cNvPr>
          <p:cNvSpPr txBox="1"/>
          <p:nvPr/>
        </p:nvSpPr>
        <p:spPr>
          <a:xfrm>
            <a:off x="1828801" y="1828800"/>
            <a:ext cx="4267200" cy="40626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La proportion d’enfants fréquentant un </a:t>
            </a:r>
            <a:r>
              <a:rPr lang="fr-CA" sz="1600" b="1" dirty="0">
                <a:solidFill>
                  <a:srgbClr val="434747"/>
                </a:solidFill>
                <a:latin typeface="Raleway" pitchFamily="2" charset="0"/>
                <a:cs typeface="Arial" panose="020B0604020202020204" pitchFamily="34" charset="0"/>
              </a:rPr>
              <a:t>CPE</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 ou une </a:t>
            </a:r>
            <a:r>
              <a:rPr lang="fr-CA" sz="1600" b="1" dirty="0">
                <a:solidFill>
                  <a:srgbClr val="434747"/>
                </a:solidFill>
                <a:latin typeface="Raleway" pitchFamily="2" charset="0"/>
                <a:cs typeface="Arial" panose="020B0604020202020204" pitchFamily="34" charset="0"/>
              </a:rPr>
              <a:t>garderie subventionnée </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a connu une légère augmentation de 2008 à 2021, ainsi que de 2022 à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La proportion d’enfants fréquentant une </a:t>
            </a:r>
            <a:r>
              <a:rPr lang="fr-CA" sz="1600" b="1" dirty="0">
                <a:solidFill>
                  <a:srgbClr val="434747"/>
                </a:solidFill>
                <a:latin typeface="Raleway" pitchFamily="2" charset="0"/>
                <a:cs typeface="Arial" panose="020B0604020202020204" pitchFamily="34" charset="0"/>
              </a:rPr>
              <a:t>garderie non subventionnée </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a généralement augmenté de 2008 à 2021, passant de 1,0 % à 12,7 %. Elle est par la suite restée relativement stable autour de 12 % en 2022 et en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Enfin, la proportion d’enfants fréquentant un service de garde en </a:t>
            </a:r>
            <a:r>
              <a:rPr lang="fr-CA" sz="1600" b="1" dirty="0">
                <a:solidFill>
                  <a:srgbClr val="434747"/>
                </a:solidFill>
                <a:latin typeface="Raleway" pitchFamily="2" charset="0"/>
                <a:cs typeface="Arial" panose="020B0604020202020204" pitchFamily="34" charset="0"/>
              </a:rPr>
              <a:t>milieu familial </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reconnu a diminué de 2008 à 2021, passant de 22,4 % à 15,4 %. Elle est par la suite restée relativement stable autour de 15 % en 2022 et en 2023.</a:t>
            </a:r>
            <a:endParaRPr kumimoji="0" lang="fr-CA" sz="15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grpSp>
        <p:nvGrpSpPr>
          <p:cNvPr id="2" name="Group 1">
            <a:extLst>
              <a:ext uri="{FF2B5EF4-FFF2-40B4-BE49-F238E27FC236}">
                <a16:creationId xmlns:a16="http://schemas.microsoft.com/office/drawing/2014/main" id="{598C5119-1C3A-9882-FD88-FADEE9A0AE9A}"/>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034A5C0F-92BA-7D9B-56ED-10B5C09C4350}"/>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FE8709B4-41C3-9C5D-F330-A7A40E4CE870}"/>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99C4247E-1A4B-C540-927B-F9912446EC4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4" name="Rectangle 23">
            <a:extLst>
              <a:ext uri="{FF2B5EF4-FFF2-40B4-BE49-F238E27FC236}">
                <a16:creationId xmlns:a16="http://schemas.microsoft.com/office/drawing/2014/main" id="{32587D0C-AE78-DD3C-2124-CEDAA0B4167A}"/>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5" name="ZoneTexte 4">
            <a:extLst>
              <a:ext uri="{FF2B5EF4-FFF2-40B4-BE49-F238E27FC236}">
                <a16:creationId xmlns:a16="http://schemas.microsoft.com/office/drawing/2014/main" id="{E0175693-DB00-B8DB-DAE3-0E0B1F86EA38}"/>
              </a:ext>
            </a:extLst>
          </p:cNvPr>
          <p:cNvSpPr txBox="1"/>
          <p:nvPr/>
        </p:nvSpPr>
        <p:spPr>
          <a:xfrm>
            <a:off x="6742883" y="5005786"/>
            <a:ext cx="4805244"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Note : Les données de 2008 à 2021 ne sont pas comparables à celles de 2022 et de 2023. Les données de 2022 et de 2023 excluent les services de garde éducatifs à l’enfance autochtones sous entente de délégation de pouvoir.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Sources : [2008-2021] Ministère de la Famille, Situation des centres de la petite enfance, des garderies et de la garde en milieu familial au Québec, 2008 à 2021; Statistique Canada, Estimations de la population (février 2024), estimation de la population québécoise des moins de 5 ans au 1er juillet de l’année mentionnée, données adaptées par l’Institut de la statistique du Québec. Compilation : Observatoire des tout-petits. [2022-2023] Ministère de la Famille, modèle d’estimation de l’offre et de la demande de places en services de garde éducatifs à l’enfance, données au 31 mai de l’année mentionnée. Institut de la statistique du Québec, projections démographiques au 1er juillet de l’année mentionnée.</a:t>
            </a:r>
          </a:p>
        </p:txBody>
      </p:sp>
      <p:sp>
        <p:nvSpPr>
          <p:cNvPr id="22" name="ZoneTexte 9">
            <a:extLst>
              <a:ext uri="{FF2B5EF4-FFF2-40B4-BE49-F238E27FC236}">
                <a16:creationId xmlns:a16="http://schemas.microsoft.com/office/drawing/2014/main" id="{E6A4BB9C-A13A-24AC-037D-55811AAE2B29}"/>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Type de milieu de garde fréquenté</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grpSp>
        <p:nvGrpSpPr>
          <p:cNvPr id="23" name="Group 3">
            <a:extLst>
              <a:ext uri="{FF2B5EF4-FFF2-40B4-BE49-F238E27FC236}">
                <a16:creationId xmlns:a16="http://schemas.microsoft.com/office/drawing/2014/main" id="{ED7B44E4-C8C5-F1E7-B956-4DC0A0532478}"/>
              </a:ext>
            </a:extLst>
          </p:cNvPr>
          <p:cNvGrpSpPr/>
          <p:nvPr/>
        </p:nvGrpSpPr>
        <p:grpSpPr>
          <a:xfrm>
            <a:off x="0" y="0"/>
            <a:ext cx="1828800" cy="1828800"/>
            <a:chOff x="0" y="0"/>
            <a:chExt cx="1828800" cy="1828800"/>
          </a:xfrm>
        </p:grpSpPr>
        <p:sp>
          <p:nvSpPr>
            <p:cNvPr id="25" name="Right Triangle 10">
              <a:extLst>
                <a:ext uri="{FF2B5EF4-FFF2-40B4-BE49-F238E27FC236}">
                  <a16:creationId xmlns:a16="http://schemas.microsoft.com/office/drawing/2014/main" id="{944BBE0F-EF33-2D31-4559-43785C5958E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8">
              <a:extLst>
                <a:ext uri="{FF2B5EF4-FFF2-40B4-BE49-F238E27FC236}">
                  <a16:creationId xmlns:a16="http://schemas.microsoft.com/office/drawing/2014/main" id="{20831DFC-209B-B08F-7F17-D4BC30E2083F}"/>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6" name="Image 5">
            <a:extLst>
              <a:ext uri="{FF2B5EF4-FFF2-40B4-BE49-F238E27FC236}">
                <a16:creationId xmlns:a16="http://schemas.microsoft.com/office/drawing/2014/main" id="{21F04882-3A9A-3BD6-C672-8C6641892920}"/>
              </a:ext>
            </a:extLst>
          </p:cNvPr>
          <p:cNvPicPr>
            <a:picLocks noChangeAspect="1"/>
          </p:cNvPicPr>
          <p:nvPr/>
        </p:nvPicPr>
        <p:blipFill>
          <a:blip r:embed="rId6"/>
          <a:stretch>
            <a:fillRect/>
          </a:stretch>
        </p:blipFill>
        <p:spPr>
          <a:xfrm>
            <a:off x="6797573" y="1858891"/>
            <a:ext cx="4677989" cy="3140217"/>
          </a:xfrm>
          <a:prstGeom prst="rect">
            <a:avLst/>
          </a:prstGeom>
        </p:spPr>
      </p:pic>
    </p:spTree>
    <p:extLst>
      <p:ext uri="{BB962C8B-B14F-4D97-AF65-F5344CB8AC3E}">
        <p14:creationId xmlns:p14="http://schemas.microsoft.com/office/powerpoint/2010/main" val="20727545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681DB-F610-6DDF-D5A0-8CE6A5891DCA}"/>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9E42F982-AA64-CAB1-6E20-A494E3F1FF7E}"/>
              </a:ext>
            </a:extLst>
          </p:cNvPr>
          <p:cNvSpPr txBox="1"/>
          <p:nvPr/>
        </p:nvSpPr>
        <p:spPr>
          <a:xfrm>
            <a:off x="1828801" y="1828800"/>
            <a:ext cx="4267200" cy="22313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En 2021, plus de la moitié (</a:t>
            </a:r>
            <a:r>
              <a:rPr lang="fr-CA" sz="1600" b="1" dirty="0">
                <a:solidFill>
                  <a:srgbClr val="434747"/>
                </a:solidFill>
                <a:latin typeface="Raleway" pitchFamily="2" charset="0"/>
                <a:cs typeface="Arial" panose="020B0604020202020204" pitchFamily="34" charset="0"/>
              </a:rPr>
              <a:t>58,3 </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 des enfants d’âge préscolaire qui fréquentaient un service de garde y avait passé, en moyenne,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de </a:t>
            </a:r>
            <a:r>
              <a:rPr lang="fr-CA" sz="1600" b="1" dirty="0">
                <a:solidFill>
                  <a:srgbClr val="434747"/>
                </a:solidFill>
                <a:latin typeface="Raleway" pitchFamily="2" charset="0"/>
                <a:cs typeface="Arial" panose="020B0604020202020204" pitchFamily="34" charset="0"/>
              </a:rPr>
              <a:t>35 à 45 heures par semaine </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avant son entrée à l’école.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Par ailleurs, plus du quart (</a:t>
            </a:r>
            <a:r>
              <a:rPr lang="fr-CA" sz="1600" b="1" dirty="0">
                <a:solidFill>
                  <a:srgbClr val="434747"/>
                </a:solidFill>
                <a:latin typeface="Raleway" pitchFamily="2" charset="0"/>
                <a:cs typeface="Arial" panose="020B0604020202020204" pitchFamily="34" charset="0"/>
              </a:rPr>
              <a:t>26,6</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 %) des enfants d’âge préscolaire y avait passé </a:t>
            </a:r>
            <a:r>
              <a:rPr lang="fr-CA" sz="1600" b="1" dirty="0">
                <a:solidFill>
                  <a:srgbClr val="434747"/>
                </a:solidFill>
                <a:latin typeface="Raleway" pitchFamily="2" charset="0"/>
                <a:cs typeface="Arial" panose="020B0604020202020204" pitchFamily="34" charset="0"/>
              </a:rPr>
              <a:t>45 heures ou plus par semaine</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a:t>
            </a:r>
            <a:endParaRPr kumimoji="0" lang="fr-CA" sz="15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grpSp>
        <p:nvGrpSpPr>
          <p:cNvPr id="2" name="Group 1">
            <a:extLst>
              <a:ext uri="{FF2B5EF4-FFF2-40B4-BE49-F238E27FC236}">
                <a16:creationId xmlns:a16="http://schemas.microsoft.com/office/drawing/2014/main" id="{794F86E4-089B-51BE-C856-65645E877A67}"/>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88F00B93-841C-2720-35A1-526CDF514B8F}"/>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65C3C816-F1BB-75D4-18DB-DA02E954568D}"/>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C0F4B68E-6219-C06E-18E0-1E10130EB41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4" name="Rectangle 23">
            <a:extLst>
              <a:ext uri="{FF2B5EF4-FFF2-40B4-BE49-F238E27FC236}">
                <a16:creationId xmlns:a16="http://schemas.microsoft.com/office/drawing/2014/main" id="{1DC758FE-0302-979D-F388-17EC69A16B0A}"/>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5" name="ZoneTexte 4">
            <a:extLst>
              <a:ext uri="{FF2B5EF4-FFF2-40B4-BE49-F238E27FC236}">
                <a16:creationId xmlns:a16="http://schemas.microsoft.com/office/drawing/2014/main" id="{DC7D92F0-195C-72F4-5588-5B7096068D4A}"/>
              </a:ext>
            </a:extLst>
          </p:cNvPr>
          <p:cNvSpPr txBox="1"/>
          <p:nvPr/>
        </p:nvSpPr>
        <p:spPr>
          <a:xfrm>
            <a:off x="7184012" y="5641987"/>
            <a:ext cx="390058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prstClr val="black"/>
                </a:solidFill>
                <a:effectLst/>
                <a:uLnTx/>
                <a:uFillTx/>
                <a:latin typeface="Raleway" pitchFamily="2" charset="0"/>
                <a:ea typeface="+mn-ea"/>
                <a:cs typeface="+mn-cs"/>
              </a:rPr>
              <a:t>Enquête québécoise sur l’accessibilité et l’utilisation des services de garde 2021</a:t>
            </a: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a:t>
            </a:r>
          </a:p>
        </p:txBody>
      </p:sp>
      <p:sp>
        <p:nvSpPr>
          <p:cNvPr id="22" name="ZoneTexte 9">
            <a:extLst>
              <a:ext uri="{FF2B5EF4-FFF2-40B4-BE49-F238E27FC236}">
                <a16:creationId xmlns:a16="http://schemas.microsoft.com/office/drawing/2014/main" id="{12667570-4E8D-0EA3-C540-1286138B8623}"/>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Nombre d’heures de fréquentation</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grpSp>
        <p:nvGrpSpPr>
          <p:cNvPr id="23" name="Group 3">
            <a:extLst>
              <a:ext uri="{FF2B5EF4-FFF2-40B4-BE49-F238E27FC236}">
                <a16:creationId xmlns:a16="http://schemas.microsoft.com/office/drawing/2014/main" id="{F0D895AA-6F58-52FA-C3FC-F39DCC9CE41A}"/>
              </a:ext>
            </a:extLst>
          </p:cNvPr>
          <p:cNvGrpSpPr/>
          <p:nvPr/>
        </p:nvGrpSpPr>
        <p:grpSpPr>
          <a:xfrm>
            <a:off x="0" y="0"/>
            <a:ext cx="1828800" cy="1828800"/>
            <a:chOff x="0" y="0"/>
            <a:chExt cx="1828800" cy="1828800"/>
          </a:xfrm>
        </p:grpSpPr>
        <p:sp>
          <p:nvSpPr>
            <p:cNvPr id="25" name="Right Triangle 10">
              <a:extLst>
                <a:ext uri="{FF2B5EF4-FFF2-40B4-BE49-F238E27FC236}">
                  <a16:creationId xmlns:a16="http://schemas.microsoft.com/office/drawing/2014/main" id="{1F154F62-26D8-FEC9-E604-2825B8CDA25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8">
              <a:extLst>
                <a:ext uri="{FF2B5EF4-FFF2-40B4-BE49-F238E27FC236}">
                  <a16:creationId xmlns:a16="http://schemas.microsoft.com/office/drawing/2014/main" id="{83B5C19D-9F42-C2EE-D836-0AEB621CEA63}"/>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7" name="Image 6">
            <a:extLst>
              <a:ext uri="{FF2B5EF4-FFF2-40B4-BE49-F238E27FC236}">
                <a16:creationId xmlns:a16="http://schemas.microsoft.com/office/drawing/2014/main" id="{6622EA4B-1BF3-7F6A-2299-1149CA63A3D8}"/>
              </a:ext>
            </a:extLst>
          </p:cNvPr>
          <p:cNvPicPr>
            <a:picLocks noChangeAspect="1"/>
          </p:cNvPicPr>
          <p:nvPr/>
        </p:nvPicPr>
        <p:blipFill>
          <a:blip r:embed="rId6"/>
          <a:stretch>
            <a:fillRect/>
          </a:stretch>
        </p:blipFill>
        <p:spPr>
          <a:xfrm>
            <a:off x="7297986" y="1828800"/>
            <a:ext cx="3677163" cy="3791479"/>
          </a:xfrm>
          <a:prstGeom prst="rect">
            <a:avLst/>
          </a:prstGeom>
        </p:spPr>
      </p:pic>
    </p:spTree>
    <p:extLst>
      <p:ext uri="{BB962C8B-B14F-4D97-AF65-F5344CB8AC3E}">
        <p14:creationId xmlns:p14="http://schemas.microsoft.com/office/powerpoint/2010/main" val="234585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BD1EC-EEB2-432A-1CE8-59BC2048D51F}"/>
            </a:ext>
          </a:extLst>
        </p:cNvPr>
        <p:cNvGrpSpPr/>
        <p:nvPr/>
      </p:nvGrpSpPr>
      <p:grpSpPr>
        <a:xfrm>
          <a:off x="0" y="0"/>
          <a:ext cx="0" cy="0"/>
          <a:chOff x="0" y="0"/>
          <a:chExt cx="0" cy="0"/>
        </a:xfrm>
      </p:grpSpPr>
      <p:sp>
        <p:nvSpPr>
          <p:cNvPr id="5" name="ZoneTexte 8">
            <a:extLst>
              <a:ext uri="{FF2B5EF4-FFF2-40B4-BE49-F238E27FC236}">
                <a16:creationId xmlns:a16="http://schemas.microsoft.com/office/drawing/2014/main" id="{15E81F0E-CCFF-6AB9-DCC0-7B3BCD2DC28D}"/>
              </a:ext>
            </a:extLst>
          </p:cNvPr>
          <p:cNvSpPr txBox="1"/>
          <p:nvPr/>
        </p:nvSpPr>
        <p:spPr>
          <a:xfrm>
            <a:off x="1580337" y="933191"/>
            <a:ext cx="4669536" cy="400110"/>
          </a:xfrm>
          <a:prstGeom prst="rect">
            <a:avLst/>
          </a:prstGeom>
          <a:noFill/>
        </p:spPr>
        <p:txBody>
          <a:bodyPr wrap="square">
            <a:spAutoFit/>
          </a:bodyPr>
          <a:lstStyle/>
          <a:p>
            <a:r>
              <a:rPr lang="fr-CA" sz="2000" b="1" i="0" u="none" strike="noStrike" baseline="0" dirty="0">
                <a:solidFill>
                  <a:srgbClr val="424646"/>
                </a:solidFill>
                <a:latin typeface="Raleway" pitchFamily="2" charset="0"/>
              </a:rPr>
              <a:t>Nombre de naissances au Québec </a:t>
            </a:r>
            <a:endParaRPr lang="fr-CA" sz="2000" b="1" dirty="0">
              <a:solidFill>
                <a:srgbClr val="424646"/>
              </a:solidFill>
              <a:latin typeface="Raleway" pitchFamily="2" charset="0"/>
            </a:endParaRPr>
          </a:p>
        </p:txBody>
      </p:sp>
      <p:sp>
        <p:nvSpPr>
          <p:cNvPr id="17" name="TextBox 16">
            <a:extLst>
              <a:ext uri="{FF2B5EF4-FFF2-40B4-BE49-F238E27FC236}">
                <a16:creationId xmlns:a16="http://schemas.microsoft.com/office/drawing/2014/main" id="{642162CC-4455-308D-F1B3-650C881F70A6}"/>
              </a:ext>
            </a:extLst>
          </p:cNvPr>
          <p:cNvSpPr txBox="1"/>
          <p:nvPr/>
        </p:nvSpPr>
        <p:spPr>
          <a:xfrm>
            <a:off x="1586813" y="1933650"/>
            <a:ext cx="5449720" cy="861774"/>
          </a:xfrm>
          <a:prstGeom prst="rect">
            <a:avLst/>
          </a:prstGeom>
          <a:noFill/>
        </p:spPr>
        <p:txBody>
          <a:bodyPr wrap="square" rtlCol="0">
            <a:spAutoFit/>
          </a:bodyPr>
          <a:lstStyle/>
          <a:p>
            <a:r>
              <a:rPr lang="fr-CA" sz="1600" dirty="0">
                <a:effectLst/>
                <a:latin typeface="Raleway" panose="020B0003030101060003" pitchFamily="34" charset="0"/>
              </a:rPr>
              <a:t>Le nombre de naissances dans l’ensemble </a:t>
            </a:r>
          </a:p>
          <a:p>
            <a:r>
              <a:rPr lang="fr-CA" sz="1600" dirty="0">
                <a:effectLst/>
                <a:latin typeface="Raleway" panose="020B0003030101060003" pitchFamily="34" charset="0"/>
              </a:rPr>
              <a:t>du Québec est passé de :</a:t>
            </a:r>
          </a:p>
          <a:p>
            <a:endParaRPr lang="fr-CA" dirty="0"/>
          </a:p>
        </p:txBody>
      </p:sp>
      <p:grpSp>
        <p:nvGrpSpPr>
          <p:cNvPr id="30" name="Group 29">
            <a:extLst>
              <a:ext uri="{FF2B5EF4-FFF2-40B4-BE49-F238E27FC236}">
                <a16:creationId xmlns:a16="http://schemas.microsoft.com/office/drawing/2014/main" id="{1987EAD6-5CEF-B718-E6DB-53949E0E7ADB}"/>
              </a:ext>
            </a:extLst>
          </p:cNvPr>
          <p:cNvGrpSpPr/>
          <p:nvPr/>
        </p:nvGrpSpPr>
        <p:grpSpPr>
          <a:xfrm>
            <a:off x="1226682" y="2675684"/>
            <a:ext cx="5513123" cy="2625200"/>
            <a:chOff x="502782" y="2675684"/>
            <a:chExt cx="5513123" cy="2625200"/>
          </a:xfrm>
        </p:grpSpPr>
        <p:grpSp>
          <p:nvGrpSpPr>
            <p:cNvPr id="28" name="Group 27">
              <a:extLst>
                <a:ext uri="{FF2B5EF4-FFF2-40B4-BE49-F238E27FC236}">
                  <a16:creationId xmlns:a16="http://schemas.microsoft.com/office/drawing/2014/main" id="{0578C718-4E8E-198A-A421-68538E5CCDE9}"/>
                </a:ext>
              </a:extLst>
            </p:cNvPr>
            <p:cNvGrpSpPr/>
            <p:nvPr/>
          </p:nvGrpSpPr>
          <p:grpSpPr>
            <a:xfrm>
              <a:off x="502782" y="2675684"/>
              <a:ext cx="4607537" cy="2625200"/>
              <a:chOff x="502782" y="2675684"/>
              <a:chExt cx="4607537" cy="2625200"/>
            </a:xfrm>
          </p:grpSpPr>
          <p:pic>
            <p:nvPicPr>
              <p:cNvPr id="13" name="Picture 12" descr="A baby carriage on an orange background&#10;&#10;Description automatically generated">
                <a:extLst>
                  <a:ext uri="{FF2B5EF4-FFF2-40B4-BE49-F238E27FC236}">
                    <a16:creationId xmlns:a16="http://schemas.microsoft.com/office/drawing/2014/main" id="{2868BBB0-4FF2-B615-5629-002D78A0BC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3456" y="2675684"/>
                <a:ext cx="896863" cy="896863"/>
              </a:xfrm>
              <a:prstGeom prst="rect">
                <a:avLst/>
              </a:prstGeom>
            </p:spPr>
          </p:pic>
          <p:sp>
            <p:nvSpPr>
              <p:cNvPr id="18" name="TextBox 17">
                <a:extLst>
                  <a:ext uri="{FF2B5EF4-FFF2-40B4-BE49-F238E27FC236}">
                    <a16:creationId xmlns:a16="http://schemas.microsoft.com/office/drawing/2014/main" id="{BFE02908-10D1-A3C7-056D-52478697EDB4}"/>
                  </a:ext>
                </a:extLst>
              </p:cNvPr>
              <p:cNvSpPr txBox="1"/>
              <p:nvPr/>
            </p:nvSpPr>
            <p:spPr>
              <a:xfrm>
                <a:off x="502782" y="3608113"/>
                <a:ext cx="2708032" cy="1692771"/>
              </a:xfrm>
              <a:prstGeom prst="rect">
                <a:avLst/>
              </a:prstGeom>
              <a:noFill/>
            </p:spPr>
            <p:txBody>
              <a:bodyPr wrap="square" rtlCol="0">
                <a:spAutoFit/>
              </a:bodyPr>
              <a:lstStyle/>
              <a:p>
                <a:pPr algn="ctr"/>
                <a:r>
                  <a:rPr lang="en-CA" sz="4400" b="1">
                    <a:solidFill>
                      <a:srgbClr val="434747"/>
                    </a:solidFill>
                    <a:effectLst/>
                    <a:latin typeface="Raleway ExtraBold" panose="020B0003030101060003" pitchFamily="34" charset="0"/>
                  </a:rPr>
                  <a:t>88 867</a:t>
                </a:r>
              </a:p>
              <a:p>
                <a:pPr algn="ctr"/>
                <a:r>
                  <a:rPr lang="en-CA" sz="1600" b="1" err="1">
                    <a:solidFill>
                      <a:srgbClr val="434747"/>
                    </a:solidFill>
                    <a:effectLst/>
                    <a:latin typeface="Raleway" panose="020B0003030101060003" pitchFamily="34" charset="0"/>
                  </a:rPr>
                  <a:t>en</a:t>
                </a:r>
                <a:r>
                  <a:rPr lang="en-CA" sz="1600" b="1">
                    <a:solidFill>
                      <a:srgbClr val="434747"/>
                    </a:solidFill>
                    <a:effectLst/>
                    <a:latin typeface="Raleway" panose="020B0003030101060003" pitchFamily="34" charset="0"/>
                  </a:rPr>
                  <a:t> 2013</a:t>
                </a:r>
                <a:endParaRPr lang="en-CA" sz="1600">
                  <a:solidFill>
                    <a:srgbClr val="434747"/>
                  </a:solidFill>
                  <a:effectLst/>
                  <a:latin typeface="Raleway" panose="020B0003030101060003" pitchFamily="34" charset="0"/>
                </a:endParaRPr>
              </a:p>
              <a:p>
                <a:pPr algn="ctr"/>
                <a:endParaRPr lang="en-CA" sz="4400">
                  <a:solidFill>
                    <a:srgbClr val="434747"/>
                  </a:solidFill>
                  <a:effectLst/>
                  <a:latin typeface="Raleway" panose="020B0003030101060003" pitchFamily="34" charset="0"/>
                </a:endParaRPr>
              </a:p>
            </p:txBody>
          </p:sp>
        </p:grpSp>
        <p:grpSp>
          <p:nvGrpSpPr>
            <p:cNvPr id="29" name="Group 28">
              <a:extLst>
                <a:ext uri="{FF2B5EF4-FFF2-40B4-BE49-F238E27FC236}">
                  <a16:creationId xmlns:a16="http://schemas.microsoft.com/office/drawing/2014/main" id="{2069E7CD-1732-803E-7092-628C4E586DD4}"/>
                </a:ext>
              </a:extLst>
            </p:cNvPr>
            <p:cNvGrpSpPr/>
            <p:nvPr/>
          </p:nvGrpSpPr>
          <p:grpSpPr>
            <a:xfrm>
              <a:off x="1408366" y="2675684"/>
              <a:ext cx="4607539" cy="2625200"/>
              <a:chOff x="1408366" y="2675684"/>
              <a:chExt cx="4607539" cy="2625200"/>
            </a:xfrm>
          </p:grpSpPr>
          <p:pic>
            <p:nvPicPr>
              <p:cNvPr id="8" name="Picture 7" descr="A close-up of a baby carriage&#10;&#10;Description automatically generated">
                <a:extLst>
                  <a:ext uri="{FF2B5EF4-FFF2-40B4-BE49-F238E27FC236}">
                    <a16:creationId xmlns:a16="http://schemas.microsoft.com/office/drawing/2014/main" id="{83CAE904-573F-F895-28DB-C8D013DE90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8366" y="2675684"/>
                <a:ext cx="896863" cy="896863"/>
              </a:xfrm>
              <a:prstGeom prst="rect">
                <a:avLst/>
              </a:prstGeom>
            </p:spPr>
          </p:pic>
          <p:sp>
            <p:nvSpPr>
              <p:cNvPr id="19" name="TextBox 18">
                <a:extLst>
                  <a:ext uri="{FF2B5EF4-FFF2-40B4-BE49-F238E27FC236}">
                    <a16:creationId xmlns:a16="http://schemas.microsoft.com/office/drawing/2014/main" id="{92AA4C4E-9E8D-1733-3E38-1158EE33F49C}"/>
                  </a:ext>
                </a:extLst>
              </p:cNvPr>
              <p:cNvSpPr txBox="1"/>
              <p:nvPr/>
            </p:nvSpPr>
            <p:spPr>
              <a:xfrm>
                <a:off x="3307873" y="3608113"/>
                <a:ext cx="2708032" cy="1692771"/>
              </a:xfrm>
              <a:prstGeom prst="rect">
                <a:avLst/>
              </a:prstGeom>
              <a:noFill/>
            </p:spPr>
            <p:txBody>
              <a:bodyPr wrap="square" rtlCol="0">
                <a:spAutoFit/>
              </a:bodyPr>
              <a:lstStyle/>
              <a:p>
                <a:pPr algn="ctr"/>
                <a:r>
                  <a:rPr lang="en-CA" sz="4400" b="1" dirty="0">
                    <a:solidFill>
                      <a:srgbClr val="434747"/>
                    </a:solidFill>
                    <a:effectLst/>
                    <a:latin typeface="Raleway ExtraBold" panose="020B0003030101060003" pitchFamily="34" charset="0"/>
                  </a:rPr>
                  <a:t>77 950*</a:t>
                </a:r>
              </a:p>
              <a:p>
                <a:pPr algn="ctr"/>
                <a:r>
                  <a:rPr lang="en-CA" sz="1600" b="1" dirty="0" err="1">
                    <a:solidFill>
                      <a:srgbClr val="434747"/>
                    </a:solidFill>
                    <a:effectLst/>
                    <a:latin typeface="Raleway" panose="020B0003030101060003" pitchFamily="34" charset="0"/>
                  </a:rPr>
                  <a:t>en</a:t>
                </a:r>
                <a:r>
                  <a:rPr lang="en-CA" sz="1600" b="1" dirty="0">
                    <a:solidFill>
                      <a:srgbClr val="434747"/>
                    </a:solidFill>
                    <a:effectLst/>
                    <a:latin typeface="Raleway" panose="020B0003030101060003" pitchFamily="34" charset="0"/>
                  </a:rPr>
                  <a:t> 2023</a:t>
                </a:r>
                <a:endParaRPr lang="en-CA" sz="1600" dirty="0">
                  <a:solidFill>
                    <a:srgbClr val="434747"/>
                  </a:solidFill>
                  <a:effectLst/>
                  <a:latin typeface="Raleway" panose="020B0003030101060003" pitchFamily="34" charset="0"/>
                </a:endParaRPr>
              </a:p>
              <a:p>
                <a:pPr algn="ctr"/>
                <a:endParaRPr lang="en-CA" sz="4400" dirty="0">
                  <a:solidFill>
                    <a:srgbClr val="434747"/>
                  </a:solidFill>
                  <a:effectLst/>
                  <a:latin typeface="Raleway" panose="020B0003030101060003" pitchFamily="34" charset="0"/>
                </a:endParaRPr>
              </a:p>
            </p:txBody>
          </p:sp>
        </p:grpSp>
        <p:sp>
          <p:nvSpPr>
            <p:cNvPr id="22" name="Right Arrow 21">
              <a:extLst>
                <a:ext uri="{FF2B5EF4-FFF2-40B4-BE49-F238E27FC236}">
                  <a16:creationId xmlns:a16="http://schemas.microsoft.com/office/drawing/2014/main" id="{BC22AEA7-EAEA-BA98-B31E-E3853B71308B}"/>
                </a:ext>
              </a:extLst>
            </p:cNvPr>
            <p:cNvSpPr/>
            <p:nvPr/>
          </p:nvSpPr>
          <p:spPr>
            <a:xfrm>
              <a:off x="2768195" y="3014934"/>
              <a:ext cx="992458" cy="218363"/>
            </a:xfrm>
            <a:prstGeom prst="rightArrow">
              <a:avLst/>
            </a:prstGeom>
            <a:solidFill>
              <a:srgbClr val="F478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5940F100-C7E5-BA1B-0B41-61E9F4040897}"/>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513B4C7C-2D65-115A-2AF7-8CAFD5EAD9A4}"/>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1A6ACCB2-A34B-3900-3BB4-68DDCA71213E}"/>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3792F31B-E370-7C21-F3D6-90AB04174A8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6</a:t>
                  </a:fld>
                  <a:endParaRPr lang="fr-CA"/>
                </a:p>
              </p:txBody>
            </p:sp>
            <p:sp>
              <p:nvSpPr>
                <p:cNvPr id="11" name="Rectangle 10">
                  <a:extLst>
                    <a:ext uri="{FF2B5EF4-FFF2-40B4-BE49-F238E27FC236}">
                      <a16:creationId xmlns:a16="http://schemas.microsoft.com/office/drawing/2014/main" id="{991F80A2-EA0A-EF0F-EE04-E9C02595105A}"/>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BBC6AC6F-E896-67E4-60CF-4734E9AB27AE}"/>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FBC1DD0F-9413-6A3C-5B89-C61DE6A50028}"/>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1" name="ZoneTexte 20">
            <a:extLst>
              <a:ext uri="{FF2B5EF4-FFF2-40B4-BE49-F238E27FC236}">
                <a16:creationId xmlns:a16="http://schemas.microsoft.com/office/drawing/2014/main" id="{80860176-5DD0-08D6-562A-494737FE8E91}"/>
              </a:ext>
            </a:extLst>
          </p:cNvPr>
          <p:cNvSpPr txBox="1"/>
          <p:nvPr/>
        </p:nvSpPr>
        <p:spPr>
          <a:xfrm>
            <a:off x="6680076" y="4962330"/>
            <a:ext cx="4704251" cy="338554"/>
          </a:xfrm>
          <a:prstGeom prst="rect">
            <a:avLst/>
          </a:prstGeom>
          <a:noFill/>
        </p:spPr>
        <p:txBody>
          <a:bodyPr wrap="square">
            <a:spAutoFit/>
          </a:bodyPr>
          <a:lstStyle/>
          <a:p>
            <a:r>
              <a:rPr lang="fr-CA" sz="800" dirty="0">
                <a:latin typeface="Raleway" pitchFamily="2" charset="0"/>
              </a:rPr>
              <a:t>Note : Les données des 2023 sont provisoires.</a:t>
            </a:r>
          </a:p>
          <a:p>
            <a:r>
              <a:rPr lang="fr-CA" sz="800" dirty="0">
                <a:latin typeface="Raleway" pitchFamily="2" charset="0"/>
              </a:rPr>
              <a:t>Source : Institut de la statistique du Québec, Registre des événements démographiques. </a:t>
            </a:r>
          </a:p>
        </p:txBody>
      </p:sp>
      <p:pic>
        <p:nvPicPr>
          <p:cNvPr id="24" name="Image 23">
            <a:extLst>
              <a:ext uri="{FF2B5EF4-FFF2-40B4-BE49-F238E27FC236}">
                <a16:creationId xmlns:a16="http://schemas.microsoft.com/office/drawing/2014/main" id="{1ABAA26F-1AF0-CF9B-C474-BA165413DDD3}"/>
              </a:ext>
            </a:extLst>
          </p:cNvPr>
          <p:cNvPicPr>
            <a:picLocks noChangeAspect="1"/>
          </p:cNvPicPr>
          <p:nvPr/>
        </p:nvPicPr>
        <p:blipFill>
          <a:blip r:embed="rId8"/>
          <a:stretch>
            <a:fillRect/>
          </a:stretch>
        </p:blipFill>
        <p:spPr>
          <a:xfrm>
            <a:off x="6680075" y="1938375"/>
            <a:ext cx="5091621" cy="2989576"/>
          </a:xfrm>
          <a:prstGeom prst="rect">
            <a:avLst/>
          </a:prstGeom>
        </p:spPr>
      </p:pic>
      <p:grpSp>
        <p:nvGrpSpPr>
          <p:cNvPr id="25" name="Group 11">
            <a:extLst>
              <a:ext uri="{FF2B5EF4-FFF2-40B4-BE49-F238E27FC236}">
                <a16:creationId xmlns:a16="http://schemas.microsoft.com/office/drawing/2014/main" id="{C6B92C80-AF73-173E-DBA0-E715EEBDBF35}"/>
              </a:ext>
            </a:extLst>
          </p:cNvPr>
          <p:cNvGrpSpPr/>
          <p:nvPr/>
        </p:nvGrpSpPr>
        <p:grpSpPr>
          <a:xfrm>
            <a:off x="0" y="0"/>
            <a:ext cx="1828800" cy="1828800"/>
            <a:chOff x="0" y="0"/>
            <a:chExt cx="1828800" cy="1828800"/>
          </a:xfrm>
        </p:grpSpPr>
        <p:sp>
          <p:nvSpPr>
            <p:cNvPr id="26" name="Right Triangle 4">
              <a:extLst>
                <a:ext uri="{FF2B5EF4-FFF2-40B4-BE49-F238E27FC236}">
                  <a16:creationId xmlns:a16="http://schemas.microsoft.com/office/drawing/2014/main" id="{CB5656A3-5643-10D0-D715-AAB9DAAFE41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Oval 10">
              <a:extLst>
                <a:ext uri="{FF2B5EF4-FFF2-40B4-BE49-F238E27FC236}">
                  <a16:creationId xmlns:a16="http://schemas.microsoft.com/office/drawing/2014/main" id="{A642B013-7C21-507E-CC7E-F1C7A232FF24}"/>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7164030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4226A-9033-0485-7CC8-853AF90F13B3}"/>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774DEBB6-B77F-0856-6BF6-B4D05C8D277C}"/>
              </a:ext>
            </a:extLst>
          </p:cNvPr>
          <p:cNvSpPr txBox="1"/>
          <p:nvPr/>
        </p:nvSpPr>
        <p:spPr>
          <a:xfrm>
            <a:off x="1854635" y="1828800"/>
            <a:ext cx="842284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En 2023-2024, </a:t>
            </a:r>
            <a:r>
              <a:rPr lang="fr-CA" sz="1600" b="1" dirty="0">
                <a:solidFill>
                  <a:srgbClr val="434747"/>
                </a:solidFill>
                <a:latin typeface="Raleway" pitchFamily="2" charset="0"/>
                <a:cs typeface="Arial" panose="020B0604020202020204" pitchFamily="34" charset="0"/>
              </a:rPr>
              <a:t>22,7 %</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 des enfants de 4 ans fréquentaient la maternelle 4 ans (20 182 enfants).</a:t>
            </a:r>
          </a:p>
          <a:p>
            <a:pPr marL="742950" lvl="1" indent="-285750">
              <a:buFont typeface="Arial" panose="020B0604020202020204" pitchFamily="34" charset="0"/>
              <a:buChar char="•"/>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419 (0,5 %) fréquentaient la maternelle 4 ans à </a:t>
            </a:r>
            <a:r>
              <a:rPr lang="fr-CA" sz="1600" b="1" dirty="0">
                <a:solidFill>
                  <a:srgbClr val="434747"/>
                </a:solidFill>
                <a:latin typeface="Raleway" pitchFamily="2" charset="0"/>
                <a:cs typeface="Arial" panose="020B0604020202020204" pitchFamily="34" charset="0"/>
              </a:rPr>
              <a:t>mi-temps</a:t>
            </a:r>
          </a:p>
          <a:p>
            <a:pPr marL="742950" lvl="1" indent="-285750">
              <a:buFont typeface="Arial" panose="020B0604020202020204" pitchFamily="34" charset="0"/>
              <a:buChar char="•"/>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19 763 (22,3 %) à </a:t>
            </a:r>
            <a:r>
              <a:rPr lang="fr-CA" sz="1600" b="1" dirty="0">
                <a:solidFill>
                  <a:srgbClr val="434747"/>
                </a:solidFill>
                <a:latin typeface="Raleway" pitchFamily="2" charset="0"/>
                <a:cs typeface="Arial" panose="020B0604020202020204" pitchFamily="34" charset="0"/>
              </a:rPr>
              <a:t>temps</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 </a:t>
            </a:r>
            <a:r>
              <a:rPr lang="fr-CA" sz="1600" b="1" dirty="0">
                <a:solidFill>
                  <a:srgbClr val="434747"/>
                </a:solidFill>
                <a:latin typeface="Raleway" pitchFamily="2" charset="0"/>
                <a:cs typeface="Arial" panose="020B0604020202020204" pitchFamily="34" charset="0"/>
              </a:rPr>
              <a:t>plein</a:t>
            </a:r>
          </a:p>
        </p:txBody>
      </p:sp>
      <p:grpSp>
        <p:nvGrpSpPr>
          <p:cNvPr id="2" name="Group 1">
            <a:extLst>
              <a:ext uri="{FF2B5EF4-FFF2-40B4-BE49-F238E27FC236}">
                <a16:creationId xmlns:a16="http://schemas.microsoft.com/office/drawing/2014/main" id="{FAFFB5B5-B867-C14F-6CB9-33AE7D0FE6E7}"/>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2D9E253F-A157-9AD6-050B-158F6408A0CA}"/>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CE2F79E1-D327-D0A9-3060-DDAA2C4FAA6B}"/>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B77FE596-BA52-4288-BEE6-CCA01C3D536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4" name="Rectangle 23">
            <a:extLst>
              <a:ext uri="{FF2B5EF4-FFF2-40B4-BE49-F238E27FC236}">
                <a16:creationId xmlns:a16="http://schemas.microsoft.com/office/drawing/2014/main" id="{14FB8F7D-7DA8-1671-B0FE-C1B2B28B917F}"/>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5" name="ZoneTexte 4">
            <a:extLst>
              <a:ext uri="{FF2B5EF4-FFF2-40B4-BE49-F238E27FC236}">
                <a16:creationId xmlns:a16="http://schemas.microsoft.com/office/drawing/2014/main" id="{528CCBF6-C970-ED1C-1B99-EDC4B10B91C7}"/>
              </a:ext>
            </a:extLst>
          </p:cNvPr>
          <p:cNvSpPr txBox="1"/>
          <p:nvPr/>
        </p:nvSpPr>
        <p:spPr>
          <a:xfrm>
            <a:off x="8061177" y="4674744"/>
            <a:ext cx="334264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Note : Les données de l’année scolaire 2023-2024 sont provisoires. Ces données ne comptabilisent pas les élèves en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Passe-Partout et au préscolaire </a:t>
            </a:r>
            <a:r>
              <a:rPr kumimoji="0" lang="fr-CA" sz="800" b="0" i="0" u="none" strike="noStrike" kern="1200" cap="none" spc="0" normalizeH="0" baseline="0" noProof="0" dirty="0" err="1">
                <a:ln>
                  <a:noFill/>
                </a:ln>
                <a:solidFill>
                  <a:prstClr val="black"/>
                </a:solidFill>
                <a:effectLst/>
                <a:uLnTx/>
                <a:uFillTx/>
                <a:latin typeface="Raleway" pitchFamily="2" charset="0"/>
                <a:ea typeface="+mn-ea"/>
                <a:cs typeface="+mn-cs"/>
              </a:rPr>
              <a:t>multiâge</a:t>
            </a: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Sources : MEQ, SNI, DGVI, DIS, Entrepôt de données ministériel, système Charlemagne, données au 26 janvier 2024. Statistique Canada, Estimations de la population (février 2024), données adaptées par l’Institut de la statistique du Québec. Compilation : Observatoire des tout-petits.</a:t>
            </a:r>
          </a:p>
        </p:txBody>
      </p:sp>
      <p:sp>
        <p:nvSpPr>
          <p:cNvPr id="22" name="ZoneTexte 9">
            <a:extLst>
              <a:ext uri="{FF2B5EF4-FFF2-40B4-BE49-F238E27FC236}">
                <a16:creationId xmlns:a16="http://schemas.microsoft.com/office/drawing/2014/main" id="{A42AE619-E7CF-8709-DCCF-655D44D9BFF2}"/>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Maternelle 4 ans</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grpSp>
        <p:nvGrpSpPr>
          <p:cNvPr id="23" name="Group 3">
            <a:extLst>
              <a:ext uri="{FF2B5EF4-FFF2-40B4-BE49-F238E27FC236}">
                <a16:creationId xmlns:a16="http://schemas.microsoft.com/office/drawing/2014/main" id="{8229A2E8-BC9F-1666-B01C-C395EB889A62}"/>
              </a:ext>
            </a:extLst>
          </p:cNvPr>
          <p:cNvGrpSpPr/>
          <p:nvPr/>
        </p:nvGrpSpPr>
        <p:grpSpPr>
          <a:xfrm>
            <a:off x="0" y="0"/>
            <a:ext cx="1828800" cy="1828800"/>
            <a:chOff x="0" y="0"/>
            <a:chExt cx="1828800" cy="1828800"/>
          </a:xfrm>
        </p:grpSpPr>
        <p:sp>
          <p:nvSpPr>
            <p:cNvPr id="25" name="Right Triangle 10">
              <a:extLst>
                <a:ext uri="{FF2B5EF4-FFF2-40B4-BE49-F238E27FC236}">
                  <a16:creationId xmlns:a16="http://schemas.microsoft.com/office/drawing/2014/main" id="{F73D94E5-C98F-017F-FF81-EC59AE7DC6C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8">
              <a:extLst>
                <a:ext uri="{FF2B5EF4-FFF2-40B4-BE49-F238E27FC236}">
                  <a16:creationId xmlns:a16="http://schemas.microsoft.com/office/drawing/2014/main" id="{BD177BEF-4FEB-2132-AC39-D4C5ECB7917F}"/>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6" name="Image 5">
            <a:extLst>
              <a:ext uri="{FF2B5EF4-FFF2-40B4-BE49-F238E27FC236}">
                <a16:creationId xmlns:a16="http://schemas.microsoft.com/office/drawing/2014/main" id="{65C5BBC5-0F3E-D1C9-4CE3-4C6B609726E8}"/>
              </a:ext>
            </a:extLst>
          </p:cNvPr>
          <p:cNvPicPr>
            <a:picLocks noChangeAspect="1"/>
          </p:cNvPicPr>
          <p:nvPr/>
        </p:nvPicPr>
        <p:blipFill>
          <a:blip r:embed="rId6"/>
          <a:srcRect t="2456"/>
          <a:stretch/>
        </p:blipFill>
        <p:spPr>
          <a:xfrm>
            <a:off x="1954800" y="3048000"/>
            <a:ext cx="6106377" cy="2685482"/>
          </a:xfrm>
          <a:prstGeom prst="rect">
            <a:avLst/>
          </a:prstGeom>
        </p:spPr>
      </p:pic>
    </p:spTree>
    <p:extLst>
      <p:ext uri="{BB962C8B-B14F-4D97-AF65-F5344CB8AC3E}">
        <p14:creationId xmlns:p14="http://schemas.microsoft.com/office/powerpoint/2010/main" val="7989419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C2F30-D52C-598B-6A73-6AEEA822F85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2619890-CE1F-D802-B0F0-C6139465374D}"/>
              </a:ext>
            </a:extLst>
          </p:cNvPr>
          <p:cNvSpPr/>
          <p:nvPr/>
        </p:nvSpPr>
        <p:spPr>
          <a:xfrm>
            <a:off x="7534340" y="0"/>
            <a:ext cx="4684530" cy="6905204"/>
          </a:xfrm>
          <a:prstGeom prst="rect">
            <a:avLst/>
          </a:pr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Raleway" pitchFamily="2" charset="0"/>
              <a:ea typeface="+mn-ea"/>
              <a:cs typeface="+mn-cs"/>
            </a:endParaRPr>
          </a:p>
        </p:txBody>
      </p:sp>
      <p:sp>
        <p:nvSpPr>
          <p:cNvPr id="42" name="ZoneTexte 5">
            <a:extLst>
              <a:ext uri="{FF2B5EF4-FFF2-40B4-BE49-F238E27FC236}">
                <a16:creationId xmlns:a16="http://schemas.microsoft.com/office/drawing/2014/main" id="{26ED2577-9DA8-40BC-3A2F-9EF6F2C71D50}"/>
              </a:ext>
            </a:extLst>
          </p:cNvPr>
          <p:cNvSpPr txBox="1"/>
          <p:nvPr/>
        </p:nvSpPr>
        <p:spPr>
          <a:xfrm>
            <a:off x="1941312" y="1625559"/>
            <a:ext cx="5432284" cy="37809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En 2022-2023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Près de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8 CPE sur 10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avaient atteint les seuils minimaux.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Parmi les garderies (subventionnées ou non), un peu plus de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4 garderies sur 10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ont atteint les seuils.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Les CPE demeurent les milieux de garde où la qualité éducative est la plus présente.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Les services de garde en milieu familial ne font pas l’objet d’une évaluation par le ministère de la Famille.</a:t>
            </a:r>
          </a:p>
          <a:p>
            <a:pPr marL="0" marR="0" lvl="0" indent="0" algn="l" defTabSz="914400" rtl="0" eaLnBrk="1" fontAlgn="auto" latinLnBrk="0" hangingPunct="1">
              <a:lnSpc>
                <a:spcPts val="1980"/>
              </a:lnSpc>
              <a:spcBef>
                <a:spcPts val="0"/>
              </a:spcBef>
              <a:spcAft>
                <a:spcPts val="50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grpSp>
        <p:nvGrpSpPr>
          <p:cNvPr id="2" name="Group 1">
            <a:extLst>
              <a:ext uri="{FF2B5EF4-FFF2-40B4-BE49-F238E27FC236}">
                <a16:creationId xmlns:a16="http://schemas.microsoft.com/office/drawing/2014/main" id="{D7C81A48-0238-F961-77AF-67D46DFD5093}"/>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B5B83093-C0B7-234A-D857-3B82FD9C0E75}"/>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ACFE1EFF-907E-8165-2F2B-682D451880BF}"/>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D996DC08-7CB9-CCF6-0821-A86CBE029C9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B77FB90E-DD0F-007D-D178-2AA562725A04}"/>
              </a:ext>
            </a:extLst>
          </p:cNvPr>
          <p:cNvSpPr txBox="1"/>
          <p:nvPr/>
        </p:nvSpPr>
        <p:spPr>
          <a:xfrm>
            <a:off x="1941312" y="730250"/>
            <a:ext cx="514121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Qualité éducative </a:t>
            </a:r>
          </a:p>
        </p:txBody>
      </p:sp>
      <p:pic>
        <p:nvPicPr>
          <p:cNvPr id="22" name="Image 21">
            <a:extLst>
              <a:ext uri="{FF2B5EF4-FFF2-40B4-BE49-F238E27FC236}">
                <a16:creationId xmlns:a16="http://schemas.microsoft.com/office/drawing/2014/main" id="{6F8DEAEC-F174-EB57-472A-A8EB7B931823}"/>
              </a:ext>
            </a:extLst>
          </p:cNvPr>
          <p:cNvPicPr>
            <a:picLocks noChangeAspect="1"/>
          </p:cNvPicPr>
          <p:nvPr/>
        </p:nvPicPr>
        <p:blipFill>
          <a:blip r:embed="rId6"/>
          <a:srcRect l="1054"/>
          <a:stretch/>
        </p:blipFill>
        <p:spPr>
          <a:xfrm>
            <a:off x="7693106" y="530498"/>
            <a:ext cx="4375111" cy="4077378"/>
          </a:xfrm>
          <a:prstGeom prst="rect">
            <a:avLst/>
          </a:prstGeom>
        </p:spPr>
      </p:pic>
      <p:sp>
        <p:nvSpPr>
          <p:cNvPr id="23" name="ZoneTexte 22">
            <a:extLst>
              <a:ext uri="{FF2B5EF4-FFF2-40B4-BE49-F238E27FC236}">
                <a16:creationId xmlns:a16="http://schemas.microsoft.com/office/drawing/2014/main" id="{D05661E5-D805-0C38-2A32-6D44749A1097}"/>
              </a:ext>
            </a:extLst>
          </p:cNvPr>
          <p:cNvSpPr txBox="1"/>
          <p:nvPr/>
        </p:nvSpPr>
        <p:spPr>
          <a:xfrm>
            <a:off x="7693106" y="4611218"/>
            <a:ext cx="43323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Note : Ces données sont préliminaires et ne couvrent pas l’ensemble des services de garde éducatifs à l’enfance ni tous les groupes d’âge des enfants. Elles concernent la mise en </a:t>
            </a:r>
            <a:r>
              <a:rPr kumimoji="0" lang="fr-CA" sz="800" b="0" i="0" u="none" strike="noStrike" kern="1200" cap="none" spc="0" normalizeH="0" baseline="0" noProof="0" dirty="0" err="1">
                <a:ln>
                  <a:noFill/>
                </a:ln>
                <a:solidFill>
                  <a:prstClr val="black"/>
                </a:solidFill>
                <a:effectLst/>
                <a:uLnTx/>
                <a:uFillTx/>
                <a:latin typeface="Raleway" pitchFamily="2" charset="0"/>
                <a:ea typeface="+mn-ea"/>
                <a:cs typeface="+mn-cs"/>
              </a:rPr>
              <a:t>oeuvre</a:t>
            </a: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 de la Mesure d’évaluation et d’amélioration de la qualité éducative des CPE et des garderies pour les groupes d’enfants de 3 à 5 ans. En plus des trois dimensions de la qualité qui sont comptabilisées dans les données en raison de la présence d’un seuil de réussite, l’évaluation par le ministère de la Famille porte également sur (1) la qualité des interactions entre le personnel du SGÉE et les parents et sur (2) la qualité structurelle (pratiques de gestion, expérience, formation, etc.). Ces deux dernières dimensions n’ont pas de seuil de réussite et ne sont donc pas présentées dans le graphique.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Vérificateur général du Québec, d’après des données du ministère de la Famille.</a:t>
            </a:r>
          </a:p>
        </p:txBody>
      </p:sp>
      <p:sp>
        <p:nvSpPr>
          <p:cNvPr id="24" name="Rectangle 23">
            <a:extLst>
              <a:ext uri="{FF2B5EF4-FFF2-40B4-BE49-F238E27FC236}">
                <a16:creationId xmlns:a16="http://schemas.microsoft.com/office/drawing/2014/main" id="{57C4B140-B6D5-3BA5-4BD7-DADC00E250CF}"/>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grpSp>
        <p:nvGrpSpPr>
          <p:cNvPr id="5" name="Group 3">
            <a:extLst>
              <a:ext uri="{FF2B5EF4-FFF2-40B4-BE49-F238E27FC236}">
                <a16:creationId xmlns:a16="http://schemas.microsoft.com/office/drawing/2014/main" id="{201A2045-A93E-BBC9-290B-835D0CF26627}"/>
              </a:ext>
            </a:extLst>
          </p:cNvPr>
          <p:cNvGrpSpPr/>
          <p:nvPr/>
        </p:nvGrpSpPr>
        <p:grpSpPr>
          <a:xfrm>
            <a:off x="0" y="0"/>
            <a:ext cx="1828800" cy="1828800"/>
            <a:chOff x="0" y="0"/>
            <a:chExt cx="1828800" cy="1828800"/>
          </a:xfrm>
        </p:grpSpPr>
        <p:sp>
          <p:nvSpPr>
            <p:cNvPr id="10" name="Right Triangle 10">
              <a:extLst>
                <a:ext uri="{FF2B5EF4-FFF2-40B4-BE49-F238E27FC236}">
                  <a16:creationId xmlns:a16="http://schemas.microsoft.com/office/drawing/2014/main" id="{DBE9946F-D7C8-6E70-DA20-18CA4ED962A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4F274C75-36BB-D591-8B01-5F597B5460F2}"/>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3253800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4FA23-2AFF-8CA8-793F-F14606ABF62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F77291B-CCC8-1C37-A138-64F9FF0703ED}"/>
              </a:ext>
            </a:extLst>
          </p:cNvPr>
          <p:cNvSpPr/>
          <p:nvPr/>
        </p:nvSpPr>
        <p:spPr>
          <a:xfrm>
            <a:off x="7077658" y="0"/>
            <a:ext cx="5141212" cy="6905204"/>
          </a:xfrm>
          <a:prstGeom prst="rect">
            <a:avLst/>
          </a:pr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Raleway" pitchFamily="2" charset="0"/>
              <a:ea typeface="+mn-ea"/>
              <a:cs typeface="+mn-cs"/>
            </a:endParaRPr>
          </a:p>
        </p:txBody>
      </p:sp>
      <p:sp>
        <p:nvSpPr>
          <p:cNvPr id="42" name="ZoneTexte 5">
            <a:extLst>
              <a:ext uri="{FF2B5EF4-FFF2-40B4-BE49-F238E27FC236}">
                <a16:creationId xmlns:a16="http://schemas.microsoft.com/office/drawing/2014/main" id="{F2FA0BC0-9011-00A1-FB64-570873843EBC}"/>
              </a:ext>
            </a:extLst>
          </p:cNvPr>
          <p:cNvSpPr txBox="1"/>
          <p:nvPr/>
        </p:nvSpPr>
        <p:spPr>
          <a:xfrm>
            <a:off x="7579341" y="1076458"/>
            <a:ext cx="4164109"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En 2023 :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82,3 %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des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CPE</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présentaient un ratio d’au moins deux tiers du personnel éducateur qualifié.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47,2 %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des garderies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subventionnées</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avaient ce ratio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14,5</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 des garderies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non</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subventionnées</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avaient ce ratio</a:t>
            </a:r>
          </a:p>
        </p:txBody>
      </p:sp>
      <p:grpSp>
        <p:nvGrpSpPr>
          <p:cNvPr id="2" name="Group 1">
            <a:extLst>
              <a:ext uri="{FF2B5EF4-FFF2-40B4-BE49-F238E27FC236}">
                <a16:creationId xmlns:a16="http://schemas.microsoft.com/office/drawing/2014/main" id="{1CCF0D36-BFA2-468B-6DDC-8E91B2F02B3B}"/>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DF23EE2C-6C22-2BBB-4042-385F12EA64B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8CEE2288-5A0D-E3F2-A768-53EA14D3C4B5}"/>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51D690A7-F8CF-A3BC-7628-3EDA7412971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FDEDE18A-F069-5227-4795-00AB5BD8F0D6}"/>
              </a:ext>
            </a:extLst>
          </p:cNvPr>
          <p:cNvSpPr txBox="1"/>
          <p:nvPr/>
        </p:nvSpPr>
        <p:spPr>
          <a:xfrm>
            <a:off x="7602327" y="514290"/>
            <a:ext cx="514121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424646"/>
                </a:solidFill>
                <a:latin typeface="Raleway" panose="020B0003030101060003" pitchFamily="34" charset="0"/>
              </a:rPr>
              <a:t>R</a:t>
            </a:r>
            <a:r>
              <a:rPr kumimoji="0" lang="fr-CA" sz="2000" b="1" i="0" u="none" strike="noStrike" kern="1200" cap="none" spc="0" normalizeH="0" baseline="0" noProof="0" dirty="0" err="1">
                <a:ln>
                  <a:noFill/>
                </a:ln>
                <a:solidFill>
                  <a:srgbClr val="424646"/>
                </a:solidFill>
                <a:effectLst/>
                <a:uLnTx/>
                <a:uFillTx/>
                <a:latin typeface="Raleway" panose="020B0003030101060003" pitchFamily="34" charset="0"/>
                <a:ea typeface="+mn-ea"/>
                <a:cs typeface="+mn-cs"/>
              </a:rPr>
              <a:t>atio</a:t>
            </a: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de personnel qualifié</a:t>
            </a:r>
          </a:p>
        </p:txBody>
      </p:sp>
      <p:sp>
        <p:nvSpPr>
          <p:cNvPr id="24" name="Rectangle 23">
            <a:extLst>
              <a:ext uri="{FF2B5EF4-FFF2-40B4-BE49-F238E27FC236}">
                <a16:creationId xmlns:a16="http://schemas.microsoft.com/office/drawing/2014/main" id="{7145E32A-1F14-46B2-6298-4239A284219A}"/>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26" name="ZoneTexte 5">
            <a:extLst>
              <a:ext uri="{FF2B5EF4-FFF2-40B4-BE49-F238E27FC236}">
                <a16:creationId xmlns:a16="http://schemas.microsoft.com/office/drawing/2014/main" id="{108FD121-048D-DC65-AA83-9127A1F5C739}"/>
              </a:ext>
            </a:extLst>
          </p:cNvPr>
          <p:cNvSpPr txBox="1"/>
          <p:nvPr/>
        </p:nvSpPr>
        <p:spPr>
          <a:xfrm>
            <a:off x="2088847" y="1111701"/>
            <a:ext cx="551348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La proportion du personnel éducateur considéré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comme étant qualifié a diminué de 2017 à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dans les services de garde éducatifs évalués,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passant de :</a:t>
            </a:r>
            <a:endPar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sp>
        <p:nvSpPr>
          <p:cNvPr id="28" name="ZoneTexte 27">
            <a:extLst>
              <a:ext uri="{FF2B5EF4-FFF2-40B4-BE49-F238E27FC236}">
                <a16:creationId xmlns:a16="http://schemas.microsoft.com/office/drawing/2014/main" id="{C8FD66A9-7597-2C98-97B5-178501C281F6}"/>
              </a:ext>
            </a:extLst>
          </p:cNvPr>
          <p:cNvSpPr txBox="1"/>
          <p:nvPr/>
        </p:nvSpPr>
        <p:spPr>
          <a:xfrm>
            <a:off x="7548834" y="5791518"/>
            <a:ext cx="435356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Source : Vérificateur général du Québec, Qualité des services de garde éducatifs à l’enfance, 2024.	</a:t>
            </a:r>
          </a:p>
        </p:txBody>
      </p:sp>
      <p:pic>
        <p:nvPicPr>
          <p:cNvPr id="30" name="Image 29">
            <a:extLst>
              <a:ext uri="{FF2B5EF4-FFF2-40B4-BE49-F238E27FC236}">
                <a16:creationId xmlns:a16="http://schemas.microsoft.com/office/drawing/2014/main" id="{F65735FE-F520-A4E9-59AB-88A120028186}"/>
              </a:ext>
            </a:extLst>
          </p:cNvPr>
          <p:cNvPicPr>
            <a:picLocks noChangeAspect="1"/>
          </p:cNvPicPr>
          <p:nvPr/>
        </p:nvPicPr>
        <p:blipFill>
          <a:blip r:embed="rId6"/>
          <a:stretch>
            <a:fillRect/>
          </a:stretch>
        </p:blipFill>
        <p:spPr>
          <a:xfrm>
            <a:off x="7466395" y="3300619"/>
            <a:ext cx="4878420" cy="2385508"/>
          </a:xfrm>
          <a:prstGeom prst="rect">
            <a:avLst/>
          </a:prstGeom>
        </p:spPr>
      </p:pic>
      <p:sp>
        <p:nvSpPr>
          <p:cNvPr id="31" name="ZoneTexte 9">
            <a:extLst>
              <a:ext uri="{FF2B5EF4-FFF2-40B4-BE49-F238E27FC236}">
                <a16:creationId xmlns:a16="http://schemas.microsoft.com/office/drawing/2014/main" id="{EB56A7A4-49B3-8616-36F9-D48053507AC5}"/>
              </a:ext>
            </a:extLst>
          </p:cNvPr>
          <p:cNvSpPr txBox="1"/>
          <p:nvPr/>
        </p:nvSpPr>
        <p:spPr>
          <a:xfrm>
            <a:off x="2108823" y="543008"/>
            <a:ext cx="514121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Personnel qualifié</a:t>
            </a:r>
          </a:p>
        </p:txBody>
      </p:sp>
      <p:pic>
        <p:nvPicPr>
          <p:cNvPr id="10" name="Image 9">
            <a:extLst>
              <a:ext uri="{FF2B5EF4-FFF2-40B4-BE49-F238E27FC236}">
                <a16:creationId xmlns:a16="http://schemas.microsoft.com/office/drawing/2014/main" id="{FCE39DD5-894F-C1E7-5A7D-A8BBCC3B919F}"/>
              </a:ext>
            </a:extLst>
          </p:cNvPr>
          <p:cNvPicPr>
            <a:picLocks noChangeAspect="1"/>
          </p:cNvPicPr>
          <p:nvPr/>
        </p:nvPicPr>
        <p:blipFill>
          <a:blip r:embed="rId7"/>
          <a:stretch>
            <a:fillRect/>
          </a:stretch>
        </p:blipFill>
        <p:spPr>
          <a:xfrm>
            <a:off x="2998182" y="2202522"/>
            <a:ext cx="2811581" cy="3299820"/>
          </a:xfrm>
          <a:prstGeom prst="rect">
            <a:avLst/>
          </a:prstGeom>
        </p:spPr>
      </p:pic>
      <p:sp>
        <p:nvSpPr>
          <p:cNvPr id="22" name="ZoneTexte 21">
            <a:extLst>
              <a:ext uri="{FF2B5EF4-FFF2-40B4-BE49-F238E27FC236}">
                <a16:creationId xmlns:a16="http://schemas.microsoft.com/office/drawing/2014/main" id="{19BAEE7F-BC25-DDFD-77E1-525F361DF303}"/>
              </a:ext>
            </a:extLst>
          </p:cNvPr>
          <p:cNvSpPr txBox="1"/>
          <p:nvPr/>
        </p:nvSpPr>
        <p:spPr>
          <a:xfrm>
            <a:off x="2998182" y="5499130"/>
            <a:ext cx="27858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Ministère de la Famille, </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Situation des centres de la petite enfance, des garderies et de la garde en milieu familial au Québec</a:t>
            </a: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 2013 à 2023.	</a:t>
            </a:r>
          </a:p>
        </p:txBody>
      </p:sp>
      <p:grpSp>
        <p:nvGrpSpPr>
          <p:cNvPr id="5" name="Group 3">
            <a:extLst>
              <a:ext uri="{FF2B5EF4-FFF2-40B4-BE49-F238E27FC236}">
                <a16:creationId xmlns:a16="http://schemas.microsoft.com/office/drawing/2014/main" id="{F81F3DB0-1F4D-BA55-BC1A-CF852C0EBF34}"/>
              </a:ext>
            </a:extLst>
          </p:cNvPr>
          <p:cNvGrpSpPr/>
          <p:nvPr/>
        </p:nvGrpSpPr>
        <p:grpSpPr>
          <a:xfrm>
            <a:off x="0" y="0"/>
            <a:ext cx="1828800" cy="1828800"/>
            <a:chOff x="0" y="0"/>
            <a:chExt cx="1828800" cy="1828800"/>
          </a:xfrm>
        </p:grpSpPr>
        <p:sp>
          <p:nvSpPr>
            <p:cNvPr id="23" name="Right Triangle 10">
              <a:extLst>
                <a:ext uri="{FF2B5EF4-FFF2-40B4-BE49-F238E27FC236}">
                  <a16:creationId xmlns:a16="http://schemas.microsoft.com/office/drawing/2014/main" id="{2DEAA310-CB1D-FF9D-506B-45B84DDFCCE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75E9BB8D-5F99-DAF9-221D-BC1B8E4279B4}"/>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6085951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6F5F1"/>
        </a:solidFill>
        <a:effectLst/>
      </p:bgPr>
    </p:bg>
    <p:spTree>
      <p:nvGrpSpPr>
        <p:cNvPr id="1" name="">
          <a:extLst>
            <a:ext uri="{FF2B5EF4-FFF2-40B4-BE49-F238E27FC236}">
              <a16:creationId xmlns:a16="http://schemas.microsoft.com/office/drawing/2014/main" id="{DC612865-41F4-69A3-EE97-EA4149B2AFA1}"/>
            </a:ext>
          </a:extLst>
        </p:cNvPr>
        <p:cNvGrpSpPr/>
        <p:nvPr/>
      </p:nvGrpSpPr>
      <p:grpSpPr>
        <a:xfrm>
          <a:off x="0" y="0"/>
          <a:ext cx="0" cy="0"/>
          <a:chOff x="0" y="0"/>
          <a:chExt cx="0" cy="0"/>
        </a:xfrm>
      </p:grpSpPr>
      <p:sp>
        <p:nvSpPr>
          <p:cNvPr id="3" name="ZoneTexte 8">
            <a:extLst>
              <a:ext uri="{FF2B5EF4-FFF2-40B4-BE49-F238E27FC236}">
                <a16:creationId xmlns:a16="http://schemas.microsoft.com/office/drawing/2014/main" id="{4F8F3D29-AA36-81FA-8E28-9EAEA58FBE80}"/>
              </a:ext>
            </a:extLst>
          </p:cNvPr>
          <p:cNvSpPr txBox="1"/>
          <p:nvPr/>
        </p:nvSpPr>
        <p:spPr>
          <a:xfrm>
            <a:off x="2020617" y="1713661"/>
            <a:ext cx="8150765" cy="852798"/>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a:ln>
                  <a:noFill/>
                </a:ln>
                <a:solidFill>
                  <a:srgbClr val="434747"/>
                </a:solidFill>
                <a:effectLst/>
                <a:uLnTx/>
                <a:uFillTx/>
                <a:latin typeface="Raleway" panose="020B0003030101060003" pitchFamily="34" charset="0"/>
                <a:ea typeface="+mn-ea"/>
                <a:cs typeface="+mn-cs"/>
              </a:rPr>
              <a:t>Il existe des projets, des mesures et des politiques publiques prometteuses, documentées ou évaluées. Voici des orientations pour initier des actions visant l’amélioration des services de garde éducatifs à l’enfance. </a:t>
            </a:r>
            <a:endParaRPr kumimoji="0" lang="fr-CA" sz="1100" b="0" i="0" u="none" strike="noStrike" kern="100" cap="none" spc="0" normalizeH="0" baseline="0" noProof="0">
              <a:ln>
                <a:noFill/>
              </a:ln>
              <a:solidFill>
                <a:srgbClr val="434747"/>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4" name="ZoneTexte 9">
            <a:extLst>
              <a:ext uri="{FF2B5EF4-FFF2-40B4-BE49-F238E27FC236}">
                <a16:creationId xmlns:a16="http://schemas.microsoft.com/office/drawing/2014/main" id="{6108D8EA-F204-76F7-B673-2D7160A67963}"/>
              </a:ext>
            </a:extLst>
          </p:cNvPr>
          <p:cNvSpPr txBox="1"/>
          <p:nvPr/>
        </p:nvSpPr>
        <p:spPr>
          <a:xfrm>
            <a:off x="2020617" y="760167"/>
            <a:ext cx="81507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a:ln>
                  <a:noFill/>
                </a:ln>
                <a:solidFill>
                  <a:srgbClr val="424646"/>
                </a:solidFill>
                <a:effectLst/>
                <a:uLnTx/>
                <a:uFillTx/>
                <a:latin typeface="Raleway" panose="020B0003030101060003" pitchFamily="34" charset="0"/>
                <a:ea typeface="+mn-ea"/>
                <a:cs typeface="+mn-cs"/>
              </a:rPr>
              <a:t>Il est possible d’agir</a:t>
            </a:r>
          </a:p>
        </p:txBody>
      </p:sp>
      <p:grpSp>
        <p:nvGrpSpPr>
          <p:cNvPr id="6" name="Group 5">
            <a:extLst>
              <a:ext uri="{FF2B5EF4-FFF2-40B4-BE49-F238E27FC236}">
                <a16:creationId xmlns:a16="http://schemas.microsoft.com/office/drawing/2014/main" id="{7C9FBB44-F434-96D5-EBB5-B7C744984652}"/>
              </a:ext>
            </a:extLst>
          </p:cNvPr>
          <p:cNvGrpSpPr/>
          <p:nvPr/>
        </p:nvGrpSpPr>
        <p:grpSpPr>
          <a:xfrm>
            <a:off x="0" y="0"/>
            <a:ext cx="1828800" cy="1828800"/>
            <a:chOff x="0" y="0"/>
            <a:chExt cx="1828800" cy="1828800"/>
          </a:xfrm>
        </p:grpSpPr>
        <p:sp>
          <p:nvSpPr>
            <p:cNvPr id="8" name="Right Triangle 7">
              <a:extLst>
                <a:ext uri="{FF2B5EF4-FFF2-40B4-BE49-F238E27FC236}">
                  <a16:creationId xmlns:a16="http://schemas.microsoft.com/office/drawing/2014/main" id="{2D5F0FAC-95DB-04C7-42C8-259D1696BBA8}"/>
                </a:ext>
              </a:extLst>
            </p:cNvPr>
            <p:cNvSpPr/>
            <p:nvPr/>
          </p:nvSpPr>
          <p:spPr>
            <a:xfrm rot="5400000">
              <a:off x="0" y="0"/>
              <a:ext cx="1828800" cy="18288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90F6579D-095D-405E-2D79-3BBB9B3C56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9875" y="273050"/>
              <a:ext cx="1282700" cy="1282700"/>
            </a:xfrm>
            <a:prstGeom prst="rect">
              <a:avLst/>
            </a:prstGeom>
          </p:spPr>
        </p:pic>
      </p:grpSp>
      <p:grpSp>
        <p:nvGrpSpPr>
          <p:cNvPr id="2" name="Group 1">
            <a:extLst>
              <a:ext uri="{FF2B5EF4-FFF2-40B4-BE49-F238E27FC236}">
                <a16:creationId xmlns:a16="http://schemas.microsoft.com/office/drawing/2014/main" id="{67E5CC6A-49DB-2B62-C35C-52DCDBB9067E}"/>
              </a:ext>
            </a:extLst>
          </p:cNvPr>
          <p:cNvGrpSpPr/>
          <p:nvPr/>
        </p:nvGrpSpPr>
        <p:grpSpPr>
          <a:xfrm>
            <a:off x="907900" y="6072350"/>
            <a:ext cx="10971868" cy="503096"/>
            <a:chOff x="907900" y="6072350"/>
            <a:chExt cx="10971868" cy="503096"/>
          </a:xfrm>
        </p:grpSpPr>
        <p:grpSp>
          <p:nvGrpSpPr>
            <p:cNvPr id="5" name="Group 4">
              <a:extLst>
                <a:ext uri="{FF2B5EF4-FFF2-40B4-BE49-F238E27FC236}">
                  <a16:creationId xmlns:a16="http://schemas.microsoft.com/office/drawing/2014/main" id="{23C395DF-E22E-BEBE-C1AF-95CADF920A92}"/>
                </a:ext>
              </a:extLst>
            </p:cNvPr>
            <p:cNvGrpSpPr/>
            <p:nvPr/>
          </p:nvGrpSpPr>
          <p:grpSpPr>
            <a:xfrm>
              <a:off x="907900" y="6072350"/>
              <a:ext cx="10971868" cy="503096"/>
              <a:chOff x="907900" y="6072350"/>
              <a:chExt cx="10971868" cy="503096"/>
            </a:xfrm>
          </p:grpSpPr>
          <p:grpSp>
            <p:nvGrpSpPr>
              <p:cNvPr id="9" name="Group 8">
                <a:extLst>
                  <a:ext uri="{FF2B5EF4-FFF2-40B4-BE49-F238E27FC236}">
                    <a16:creationId xmlns:a16="http://schemas.microsoft.com/office/drawing/2014/main" id="{6E85789C-4CCB-A5C9-ACCA-7436031513DA}"/>
                  </a:ext>
                </a:extLst>
              </p:cNvPr>
              <p:cNvGrpSpPr/>
              <p:nvPr/>
            </p:nvGrpSpPr>
            <p:grpSpPr>
              <a:xfrm>
                <a:off x="9136568" y="6210321"/>
                <a:ext cx="2743200" cy="365125"/>
                <a:chOff x="9136568" y="6210321"/>
                <a:chExt cx="2743200" cy="365125"/>
              </a:xfrm>
            </p:grpSpPr>
            <p:sp>
              <p:nvSpPr>
                <p:cNvPr id="17" name="Espace réservé du numéro de diapositive 2">
                  <a:extLst>
                    <a:ext uri="{FF2B5EF4-FFF2-40B4-BE49-F238E27FC236}">
                      <a16:creationId xmlns:a16="http://schemas.microsoft.com/office/drawing/2014/main" id="{4F4A48FC-0882-DF33-CA70-E891AE9D17F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7ECA21EF-6E12-366A-9512-EFD7576ACFAE}"/>
                    </a:ext>
                  </a:extLst>
                </p:cNvPr>
                <p:cNvSpPr/>
                <p:nvPr>
                  <p:custDataLst>
                    <p:tags r:id="rId2"/>
                  </p:custDataLst>
                </p:nvPr>
              </p:nvSpPr>
              <p:spPr>
                <a:xfrm>
                  <a:off x="9176953" y="6331329"/>
                  <a:ext cx="2002165" cy="123111"/>
                </a:xfrm>
                <a:prstGeom prst="rect">
                  <a:avLst/>
                </a:prstGeom>
              </p:spPr>
              <p:txBody>
                <a:bodyPr wrap="squar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a:ln>
                        <a:noFill/>
                      </a:ln>
                      <a:solidFill>
                        <a:prstClr val="black"/>
                      </a:solidFill>
                      <a:effectLst/>
                      <a:uLnTx/>
                      <a:uFillTx/>
                      <a:latin typeface="Raleway" panose="020B0003030101060003" pitchFamily="34" charset="0"/>
                      <a:ea typeface="+mn-ea"/>
                      <a:cs typeface="+mn-cs"/>
                    </a:rPr>
                    <a:t>Services de </a:t>
                  </a:r>
                  <a:r>
                    <a:rPr kumimoji="0" lang="en-CA" sz="800" b="1" i="0" u="none" strike="noStrike" kern="1200" cap="none" spc="0" normalizeH="0" baseline="0" noProof="0" err="1">
                      <a:ln>
                        <a:noFill/>
                      </a:ln>
                      <a:solidFill>
                        <a:prstClr val="black"/>
                      </a:solidFill>
                      <a:effectLst/>
                      <a:uLnTx/>
                      <a:uFillTx/>
                      <a:latin typeface="Raleway" panose="020B0003030101060003" pitchFamily="34" charset="0"/>
                      <a:ea typeface="+mn-ea"/>
                      <a:cs typeface="+mn-cs"/>
                    </a:rPr>
                    <a:t>garde</a:t>
                  </a:r>
                  <a:r>
                    <a:rPr kumimoji="0" lang="en-CA" sz="800" b="1" i="0" u="none" strike="noStrike" kern="1200" cap="none" spc="0" normalizeH="0" baseline="0" noProof="0">
                      <a:ln>
                        <a:noFill/>
                      </a:ln>
                      <a:solidFill>
                        <a:prstClr val="black"/>
                      </a:solidFill>
                      <a:effectLst/>
                      <a:uLnTx/>
                      <a:uFillTx/>
                      <a:latin typeface="Raleway" panose="020B0003030101060003" pitchFamily="34" charset="0"/>
                      <a:ea typeface="+mn-ea"/>
                      <a:cs typeface="+mn-cs"/>
                    </a:rPr>
                    <a:t> </a:t>
                  </a:r>
                  <a:r>
                    <a:rPr kumimoji="0" lang="en-CA" sz="800" b="1" i="0" u="none" strike="noStrike" kern="1200" cap="none" spc="0" normalizeH="0" baseline="0" noProof="0" err="1">
                      <a:ln>
                        <a:noFill/>
                      </a:ln>
                      <a:solidFill>
                        <a:prstClr val="black"/>
                      </a:solidFill>
                      <a:effectLst/>
                      <a:uLnTx/>
                      <a:uFillTx/>
                      <a:latin typeface="Raleway" panose="020B0003030101060003" pitchFamily="34" charset="0"/>
                      <a:ea typeface="+mn-ea"/>
                      <a:cs typeface="+mn-cs"/>
                    </a:rPr>
                    <a:t>éducatifs</a:t>
                  </a:r>
                  <a:r>
                    <a:rPr kumimoji="0" lang="en-CA" sz="800" b="1" i="0" u="none" strike="noStrike" kern="1200" cap="none" spc="0" normalizeH="0" baseline="0" noProof="0">
                      <a:ln>
                        <a:noFill/>
                      </a:ln>
                      <a:solidFill>
                        <a:prstClr val="black"/>
                      </a:solidFill>
                      <a:effectLst/>
                      <a:uLnTx/>
                      <a:uFillTx/>
                      <a:latin typeface="Raleway" panose="020B0003030101060003" pitchFamily="34" charset="0"/>
                      <a:ea typeface="+mn-ea"/>
                      <a:cs typeface="+mn-cs"/>
                    </a:rPr>
                    <a:t> à </a:t>
                  </a:r>
                  <a:r>
                    <a:rPr kumimoji="0" lang="en-CA" sz="800" b="1" i="0" u="none" strike="noStrike" kern="1200" cap="none" spc="0" normalizeH="0" baseline="0" noProof="0" err="1">
                      <a:ln>
                        <a:noFill/>
                      </a:ln>
                      <a:solidFill>
                        <a:prstClr val="black"/>
                      </a:solidFill>
                      <a:effectLst/>
                      <a:uLnTx/>
                      <a:uFillTx/>
                      <a:latin typeface="Raleway" panose="020B0003030101060003" pitchFamily="34" charset="0"/>
                      <a:ea typeface="+mn-ea"/>
                      <a:cs typeface="+mn-cs"/>
                    </a:rPr>
                    <a:t>l’enfance</a:t>
                  </a:r>
                  <a:r>
                    <a:rPr kumimoji="0" lang="en-CA" sz="800" b="1" i="0" u="none" strike="noStrike" kern="1200" cap="none" spc="0" normalizeH="0" baseline="0" noProof="0">
                      <a:ln>
                        <a:noFill/>
                      </a:ln>
                      <a:solidFill>
                        <a:prstClr val="black"/>
                      </a:solidFill>
                      <a:effectLst/>
                      <a:uLnTx/>
                      <a:uFillTx/>
                      <a:latin typeface="Raleway" panose="020B0003030101060003" pitchFamily="34" charset="0"/>
                      <a:ea typeface="+mn-ea"/>
                      <a:cs typeface="+mn-cs"/>
                    </a:rPr>
                    <a:t> </a:t>
                  </a:r>
                  <a:endParaRPr kumimoji="0" lang="en-CA" sz="800" b="0" i="0" u="none" strike="noStrike" kern="1200" cap="none" spc="0" normalizeH="0" baseline="0" noProof="0">
                    <a:ln>
                      <a:noFill/>
                    </a:ln>
                    <a:solidFill>
                      <a:prstClr val="black"/>
                    </a:solidFill>
                    <a:effectLst/>
                    <a:uLnTx/>
                    <a:uFillTx/>
                    <a:latin typeface="Raleway" panose="020B0003030101060003" pitchFamily="34" charset="0"/>
                    <a:ea typeface="+mn-ea"/>
                    <a:cs typeface="+mn-cs"/>
                  </a:endParaRPr>
                </a:p>
              </p:txBody>
            </p:sp>
          </p:grpSp>
          <p:pic>
            <p:nvPicPr>
              <p:cNvPr id="16" name="Image 4" descr="Logo-Boservatoiredestoutpetits.png">
                <a:extLst>
                  <a:ext uri="{FF2B5EF4-FFF2-40B4-BE49-F238E27FC236}">
                    <a16:creationId xmlns:a16="http://schemas.microsoft.com/office/drawing/2014/main" id="{FA09F8E8-83BB-8632-52BC-825EC9CEF7C0}"/>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07900" y="6072350"/>
                <a:ext cx="1503794" cy="382090"/>
              </a:xfrm>
              <a:prstGeom prst="rect">
                <a:avLst/>
              </a:prstGeom>
            </p:spPr>
          </p:pic>
        </p:grpSp>
        <p:sp>
          <p:nvSpPr>
            <p:cNvPr id="7" name="Rectangle 6">
              <a:extLst>
                <a:ext uri="{FF2B5EF4-FFF2-40B4-BE49-F238E27FC236}">
                  <a16:creationId xmlns:a16="http://schemas.microsoft.com/office/drawing/2014/main" id="{20A7C403-0068-4C4D-8A66-5A98510BC1EB}"/>
                </a:ext>
              </a:extLst>
            </p:cNvPr>
            <p:cNvSpPr/>
            <p:nvPr/>
          </p:nvSpPr>
          <p:spPr>
            <a:xfrm>
              <a:off x="11247652" y="6370820"/>
              <a:ext cx="300475" cy="59961"/>
            </a:xfrm>
            <a:prstGeom prst="rect">
              <a:avLst/>
            </a:prstGeom>
            <a:solidFill>
              <a:srgbClr val="30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ZoneTexte 8">
            <a:extLst>
              <a:ext uri="{FF2B5EF4-FFF2-40B4-BE49-F238E27FC236}">
                <a16:creationId xmlns:a16="http://schemas.microsoft.com/office/drawing/2014/main" id="{D76F1451-FD09-838D-FF2E-58AFDEAB38C9}"/>
              </a:ext>
            </a:extLst>
          </p:cNvPr>
          <p:cNvSpPr txBox="1"/>
          <p:nvPr/>
        </p:nvSpPr>
        <p:spPr>
          <a:xfrm>
            <a:off x="2020617" y="2856752"/>
            <a:ext cx="8890251" cy="2283061"/>
          </a:xfrm>
          <a:prstGeom prst="rect">
            <a:avLst/>
          </a:prstGeom>
          <a:noFill/>
        </p:spPr>
        <p:txBody>
          <a:bodyPr wrap="square">
            <a:spAutoFit/>
          </a:bodyPr>
          <a:lstStyle/>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Réduire les inégalités d’accès aux services de garde éducatifs</a:t>
            </a:r>
          </a:p>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Mettre en place des actions concrètes pour améliorer la qualité des services de garde éducatifs</a:t>
            </a:r>
          </a:p>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Bonifier les pratiques d’inclusion</a:t>
            </a:r>
          </a:p>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Soutenir la mobilisation et le travail intersectoriel</a:t>
            </a:r>
          </a:p>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Soutenir les approches pédagogiques émergentes comme les initiatives qui encouragent les apprentissages en interaction avec la nature</a:t>
            </a:r>
          </a:p>
        </p:txBody>
      </p:sp>
    </p:spTree>
    <p:extLst>
      <p:ext uri="{BB962C8B-B14F-4D97-AF65-F5344CB8AC3E}">
        <p14:creationId xmlns:p14="http://schemas.microsoft.com/office/powerpoint/2010/main" val="12671483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71A16-C01C-FB84-EA7F-A3FD0563D35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246B51E-8575-32CA-7DC0-9C52D771FCEC}"/>
              </a:ext>
            </a:extLst>
          </p:cNvPr>
          <p:cNvSpPr/>
          <p:nvPr/>
        </p:nvSpPr>
        <p:spPr>
          <a:xfrm>
            <a:off x="0" y="0"/>
            <a:ext cx="3055434" cy="6858000"/>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AB2EB57-A34A-7C81-DE96-E3213E8B17CB}"/>
              </a:ext>
            </a:extLst>
          </p:cNvPr>
          <p:cNvSpPr txBox="1"/>
          <p:nvPr/>
        </p:nvSpPr>
        <p:spPr>
          <a:xfrm>
            <a:off x="1807467" y="743732"/>
            <a:ext cx="3055434" cy="856645"/>
          </a:xfrm>
          <a:prstGeom prst="rect">
            <a:avLst/>
          </a:prstGeom>
          <a:noFill/>
        </p:spPr>
        <p:txBody>
          <a:bodyPr wrap="square" rtlCol="0">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434747"/>
                </a:solidFill>
                <a:effectLst/>
                <a:uLnTx/>
                <a:uFillTx/>
                <a:latin typeface="Raleway" panose="020B0003030101060003" pitchFamily="34" charset="0"/>
                <a:ea typeface="+mn-ea"/>
                <a:cs typeface="+mn-cs"/>
              </a:rPr>
              <a:t>À consulter</a:t>
            </a:r>
            <a:endParaRPr kumimoji="0" lang="en-CA" sz="3200" b="0" i="0" u="none" strike="noStrike" kern="1200" cap="none" spc="0" normalizeH="0" baseline="0" noProof="0" dirty="0">
              <a:ln>
                <a:noFill/>
              </a:ln>
              <a:solidFill>
                <a:srgbClr val="434747"/>
              </a:solidFill>
              <a:effectLst/>
              <a:uLnTx/>
              <a:uFillTx/>
              <a:latin typeface="Raleway" panose="020B00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4E638047-5399-7875-F044-501DDF7E9AC2}"/>
              </a:ext>
            </a:extLst>
          </p:cNvPr>
          <p:cNvSpPr txBox="1"/>
          <p:nvPr/>
        </p:nvSpPr>
        <p:spPr>
          <a:xfrm>
            <a:off x="5178275" y="4151264"/>
            <a:ext cx="1988425" cy="346890"/>
          </a:xfrm>
          <a:prstGeom prst="rect">
            <a:avLst/>
          </a:prstGeom>
          <a:noFill/>
        </p:spPr>
        <p:txBody>
          <a:bodyPr wrap="square" rtlCol="0">
            <a:spAutoFit/>
          </a:bodyPr>
          <a:lstStyle/>
          <a:p>
            <a:pPr marL="0" marR="0" lvl="0" indent="0" algn="l" defTabSz="914400" rtl="0" eaLnBrk="1" fontAlgn="auto" latinLnBrk="0" hangingPunct="1">
              <a:lnSpc>
                <a:spcPts val="2200"/>
              </a:lnSpc>
              <a:spcBef>
                <a:spcPts val="0"/>
              </a:spcBef>
              <a:spcAft>
                <a:spcPts val="50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Le </a:t>
            </a:r>
            <a:r>
              <a:rPr kumimoji="0" lang="fr-CA" sz="1400" b="1"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Portrait</a:t>
            </a: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 complet</a:t>
            </a:r>
            <a:endParaRPr kumimoji="0" lang="en-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grpSp>
        <p:nvGrpSpPr>
          <p:cNvPr id="3" name="Group 2">
            <a:extLst>
              <a:ext uri="{FF2B5EF4-FFF2-40B4-BE49-F238E27FC236}">
                <a16:creationId xmlns:a16="http://schemas.microsoft.com/office/drawing/2014/main" id="{A3CACFCB-7225-FBF3-10C2-C8C9F6057348}"/>
              </a:ext>
            </a:extLst>
          </p:cNvPr>
          <p:cNvGrpSpPr/>
          <p:nvPr/>
        </p:nvGrpSpPr>
        <p:grpSpPr>
          <a:xfrm>
            <a:off x="907901" y="6104906"/>
            <a:ext cx="10971867" cy="470540"/>
            <a:chOff x="907901" y="6104906"/>
            <a:chExt cx="10971867" cy="470540"/>
          </a:xfrm>
        </p:grpSpPr>
        <p:grpSp>
          <p:nvGrpSpPr>
            <p:cNvPr id="5" name="Group 4">
              <a:extLst>
                <a:ext uri="{FF2B5EF4-FFF2-40B4-BE49-F238E27FC236}">
                  <a16:creationId xmlns:a16="http://schemas.microsoft.com/office/drawing/2014/main" id="{E9D1B2D6-B281-78CD-3CC0-1AF2A77B96E4}"/>
                </a:ext>
              </a:extLst>
            </p:cNvPr>
            <p:cNvGrpSpPr/>
            <p:nvPr/>
          </p:nvGrpSpPr>
          <p:grpSpPr>
            <a:xfrm>
              <a:off x="907901" y="6104906"/>
              <a:ext cx="10971867" cy="470540"/>
              <a:chOff x="907901" y="6104906"/>
              <a:chExt cx="10971867" cy="470540"/>
            </a:xfrm>
          </p:grpSpPr>
          <p:sp>
            <p:nvSpPr>
              <p:cNvPr id="13" name="Espace réservé du numéro de diapositive 2">
                <a:extLst>
                  <a:ext uri="{FF2B5EF4-FFF2-40B4-BE49-F238E27FC236}">
                    <a16:creationId xmlns:a16="http://schemas.microsoft.com/office/drawing/2014/main" id="{C0B4CA13-8AB4-68BA-D044-2653FB0EF5F4}"/>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12" name="Image 4" descr="Logo-Boservatoiredestoutpetits.png">
                <a:extLst>
                  <a:ext uri="{FF2B5EF4-FFF2-40B4-BE49-F238E27FC236}">
                    <a16:creationId xmlns:a16="http://schemas.microsoft.com/office/drawing/2014/main" id="{42D39972-F96F-5525-A5D4-D05E87C8B2DE}"/>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grpSp>
        <p:sp>
          <p:nvSpPr>
            <p:cNvPr id="10" name="Rectangle 9">
              <a:extLst>
                <a:ext uri="{FF2B5EF4-FFF2-40B4-BE49-F238E27FC236}">
                  <a16:creationId xmlns:a16="http://schemas.microsoft.com/office/drawing/2014/main" id="{D34AFD77-1BAC-1262-4B79-A125E1FDDCA6}"/>
                </a:ext>
              </a:extLst>
            </p:cNvPr>
            <p:cNvSpPr/>
            <p:nvPr/>
          </p:nvSpPr>
          <p:spPr>
            <a:xfrm>
              <a:off x="11338270" y="6370820"/>
              <a:ext cx="300475" cy="59961"/>
            </a:xfrm>
            <a:prstGeom prst="rect">
              <a:avLst/>
            </a:prstGeom>
            <a:solidFill>
              <a:srgbClr val="DB3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extBox 7">
            <a:extLst>
              <a:ext uri="{FF2B5EF4-FFF2-40B4-BE49-F238E27FC236}">
                <a16:creationId xmlns:a16="http://schemas.microsoft.com/office/drawing/2014/main" id="{1EE8E8B4-3A03-A811-5DDE-F483F1F33483}"/>
              </a:ext>
            </a:extLst>
          </p:cNvPr>
          <p:cNvSpPr txBox="1"/>
          <p:nvPr/>
        </p:nvSpPr>
        <p:spPr>
          <a:xfrm>
            <a:off x="8111677" y="3183873"/>
            <a:ext cx="2743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Le </a:t>
            </a:r>
            <a:r>
              <a:rPr kumimoji="0" lang="fr-CA" sz="1400" b="1"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Sommaire</a:t>
            </a: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qui présente les faits saillants</a:t>
            </a:r>
            <a:endParaRPr kumimoji="0" lang="fr-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5" name="Image 14">
            <a:extLst>
              <a:ext uri="{FF2B5EF4-FFF2-40B4-BE49-F238E27FC236}">
                <a16:creationId xmlns:a16="http://schemas.microsoft.com/office/drawing/2014/main" id="{374445D0-DB2D-4531-D92B-172EA2C84A9D}"/>
              </a:ext>
            </a:extLst>
          </p:cNvPr>
          <p:cNvPicPr>
            <a:picLocks noChangeAspect="1"/>
          </p:cNvPicPr>
          <p:nvPr/>
        </p:nvPicPr>
        <p:blipFill>
          <a:blip r:embed="rId5"/>
          <a:stretch>
            <a:fillRect/>
          </a:stretch>
        </p:blipFill>
        <p:spPr>
          <a:xfrm>
            <a:off x="8425621" y="1069865"/>
            <a:ext cx="2115312" cy="2090523"/>
          </a:xfrm>
          <a:prstGeom prst="rect">
            <a:avLst/>
          </a:prstGeom>
        </p:spPr>
      </p:pic>
      <p:sp>
        <p:nvSpPr>
          <p:cNvPr id="21" name="ZoneTexte 20">
            <a:extLst>
              <a:ext uri="{FF2B5EF4-FFF2-40B4-BE49-F238E27FC236}">
                <a16:creationId xmlns:a16="http://schemas.microsoft.com/office/drawing/2014/main" id="{145F79A4-5073-CBAE-9059-719C865EBFB9}"/>
              </a:ext>
            </a:extLst>
          </p:cNvPr>
          <p:cNvSpPr txBox="1"/>
          <p:nvPr/>
        </p:nvSpPr>
        <p:spPr>
          <a:xfrm>
            <a:off x="5032961" y="5263506"/>
            <a:ext cx="678531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Dossier complet au </a:t>
            </a:r>
            <a:r>
              <a:rPr kumimoji="0" lang="fr-CA" sz="2000" b="1" i="0" u="none" strike="noStrike" kern="1200" cap="none" spc="0" normalizeH="0" baseline="0" noProof="0" dirty="0">
                <a:ln>
                  <a:noFill/>
                </a:ln>
                <a:solidFill>
                  <a:srgbClr val="DB403E"/>
                </a:solidFill>
                <a:effectLst/>
                <a:uLnTx/>
                <a:uFillTx/>
                <a:latin typeface="Raleway ExtraBold" pitchFamily="2" charset="0"/>
                <a:ea typeface="+mn-ea"/>
                <a:cs typeface="+mn-cs"/>
              </a:rPr>
              <a:t>tout-petits.org/portrait2024 </a:t>
            </a:r>
            <a:endParaRPr kumimoji="0" lang="fr-CA"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6" name="Image 15">
            <a:extLst>
              <a:ext uri="{FF2B5EF4-FFF2-40B4-BE49-F238E27FC236}">
                <a16:creationId xmlns:a16="http://schemas.microsoft.com/office/drawing/2014/main" id="{0642277C-B884-4CD0-4DC1-10FC6ABA4125}"/>
              </a:ext>
            </a:extLst>
          </p:cNvPr>
          <p:cNvPicPr>
            <a:picLocks noChangeAspect="1"/>
          </p:cNvPicPr>
          <p:nvPr/>
        </p:nvPicPr>
        <p:blipFill>
          <a:blip r:embed="rId6"/>
          <a:stretch>
            <a:fillRect/>
          </a:stretch>
        </p:blipFill>
        <p:spPr>
          <a:xfrm>
            <a:off x="4929188" y="1069865"/>
            <a:ext cx="2333625" cy="3000375"/>
          </a:xfrm>
          <a:prstGeom prst="rect">
            <a:avLst/>
          </a:prstGeom>
        </p:spPr>
      </p:pic>
    </p:spTree>
    <p:extLst>
      <p:ext uri="{BB962C8B-B14F-4D97-AF65-F5344CB8AC3E}">
        <p14:creationId xmlns:p14="http://schemas.microsoft.com/office/powerpoint/2010/main" val="3813753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859F5-353A-48A5-02F7-4D80950F9A8B}"/>
            </a:ext>
          </a:extLst>
        </p:cNvPr>
        <p:cNvGrpSpPr/>
        <p:nvPr/>
      </p:nvGrpSpPr>
      <p:grpSpPr>
        <a:xfrm>
          <a:off x="0" y="0"/>
          <a:ext cx="0" cy="0"/>
          <a:chOff x="0" y="0"/>
          <a:chExt cx="0" cy="0"/>
        </a:xfrm>
      </p:grpSpPr>
      <p:sp>
        <p:nvSpPr>
          <p:cNvPr id="6" name="ZoneTexte 9">
            <a:extLst>
              <a:ext uri="{FF2B5EF4-FFF2-40B4-BE49-F238E27FC236}">
                <a16:creationId xmlns:a16="http://schemas.microsoft.com/office/drawing/2014/main" id="{BC945FEE-4FBB-DB9D-5109-64E49CDC820D}"/>
              </a:ext>
            </a:extLst>
          </p:cNvPr>
          <p:cNvSpPr txBox="1"/>
          <p:nvPr/>
        </p:nvSpPr>
        <p:spPr>
          <a:xfrm>
            <a:off x="1820528" y="950240"/>
            <a:ext cx="6094140" cy="400110"/>
          </a:xfrm>
          <a:prstGeom prst="rect">
            <a:avLst/>
          </a:prstGeom>
          <a:noFill/>
        </p:spPr>
        <p:txBody>
          <a:bodyPr wrap="square">
            <a:spAutoFit/>
          </a:bodyPr>
          <a:lstStyle/>
          <a:p>
            <a:r>
              <a:rPr lang="fr-CA" sz="2000" b="1" u="none" strike="noStrike" baseline="0" dirty="0">
                <a:solidFill>
                  <a:srgbClr val="424646"/>
                </a:solidFill>
                <a:latin typeface="Raleway" pitchFamily="2" charset="0"/>
              </a:rPr>
              <a:t>Nombre d’enfants au Québec </a:t>
            </a:r>
            <a:endParaRPr lang="fr-CA" sz="2000" b="1" dirty="0">
              <a:solidFill>
                <a:srgbClr val="424646"/>
              </a:solidFill>
              <a:latin typeface="Raleway" pitchFamily="2" charset="0"/>
            </a:endParaRPr>
          </a:p>
        </p:txBody>
      </p:sp>
      <p:grpSp>
        <p:nvGrpSpPr>
          <p:cNvPr id="35" name="Group 34">
            <a:extLst>
              <a:ext uri="{FF2B5EF4-FFF2-40B4-BE49-F238E27FC236}">
                <a16:creationId xmlns:a16="http://schemas.microsoft.com/office/drawing/2014/main" id="{3B758A41-2B27-5CB7-EBA0-753CA7C879BC}"/>
              </a:ext>
            </a:extLst>
          </p:cNvPr>
          <p:cNvGrpSpPr/>
          <p:nvPr/>
        </p:nvGrpSpPr>
        <p:grpSpPr>
          <a:xfrm>
            <a:off x="1927713" y="1828800"/>
            <a:ext cx="4714221" cy="2796618"/>
            <a:chOff x="6847145" y="1403583"/>
            <a:chExt cx="4714221" cy="2796618"/>
          </a:xfrm>
        </p:grpSpPr>
        <p:pic>
          <p:nvPicPr>
            <p:cNvPr id="15" name="Picture 14" descr="A cartoon of a child with red hair&#10;&#10;Description automatically generated">
              <a:extLst>
                <a:ext uri="{FF2B5EF4-FFF2-40B4-BE49-F238E27FC236}">
                  <a16:creationId xmlns:a16="http://schemas.microsoft.com/office/drawing/2014/main" id="{0A307103-7A9D-AE5B-A75C-AE89CB9402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7145" y="1650396"/>
              <a:ext cx="1545693" cy="1545693"/>
            </a:xfrm>
            <a:prstGeom prst="rect">
              <a:avLst/>
            </a:prstGeom>
          </p:spPr>
        </p:pic>
        <p:grpSp>
          <p:nvGrpSpPr>
            <p:cNvPr id="34" name="Group 33">
              <a:extLst>
                <a:ext uri="{FF2B5EF4-FFF2-40B4-BE49-F238E27FC236}">
                  <a16:creationId xmlns:a16="http://schemas.microsoft.com/office/drawing/2014/main" id="{A063AF1E-7533-9354-5411-04C200F72C05}"/>
                </a:ext>
              </a:extLst>
            </p:cNvPr>
            <p:cNvGrpSpPr/>
            <p:nvPr/>
          </p:nvGrpSpPr>
          <p:grpSpPr>
            <a:xfrm>
              <a:off x="8661613" y="1403583"/>
              <a:ext cx="2899753" cy="2796618"/>
              <a:chOff x="8661613" y="1403583"/>
              <a:chExt cx="2899753" cy="2796618"/>
            </a:xfrm>
          </p:grpSpPr>
          <p:sp>
            <p:nvSpPr>
              <p:cNvPr id="14" name="TextBox 13">
                <a:extLst>
                  <a:ext uri="{FF2B5EF4-FFF2-40B4-BE49-F238E27FC236}">
                    <a16:creationId xmlns:a16="http://schemas.microsoft.com/office/drawing/2014/main" id="{7E92B3D9-FC44-438F-B3B4-F39D1E21D277}"/>
                  </a:ext>
                </a:extLst>
              </p:cNvPr>
              <p:cNvSpPr txBox="1"/>
              <p:nvPr/>
            </p:nvSpPr>
            <p:spPr>
              <a:xfrm>
                <a:off x="8661613" y="2282881"/>
                <a:ext cx="2899753" cy="1917320"/>
              </a:xfrm>
              <a:prstGeom prst="rect">
                <a:avLst/>
              </a:prstGeom>
              <a:noFill/>
            </p:spPr>
            <p:txBody>
              <a:bodyPr wrap="square" rtlCol="0">
                <a:spAutoFit/>
              </a:bodyPr>
              <a:lstStyle/>
              <a:p>
                <a:pPr>
                  <a:lnSpc>
                    <a:spcPct val="120000"/>
                  </a:lnSpc>
                  <a:spcAft>
                    <a:spcPts val="600"/>
                  </a:spcAft>
                </a:pPr>
                <a:r>
                  <a:rPr lang="fr-CA" sz="1600" dirty="0">
                    <a:effectLst/>
                    <a:latin typeface="Raleway" panose="020B0003030101060003" pitchFamily="34" charset="0"/>
                  </a:rPr>
                  <a:t>Au Québec, en 2023, </a:t>
                </a:r>
                <a:br>
                  <a:rPr lang="fr-CA" sz="1600" dirty="0">
                    <a:effectLst/>
                    <a:latin typeface="Raleway" panose="020B0003030101060003" pitchFamily="34" charset="0"/>
                  </a:rPr>
                </a:br>
                <a:r>
                  <a:rPr lang="fr-CA" sz="1600" dirty="0">
                    <a:effectLst/>
                    <a:latin typeface="Raleway" panose="020B0003030101060003" pitchFamily="34" charset="0"/>
                  </a:rPr>
                  <a:t>il y avait 514 747 enfants âgés de 0 à 5 ans. </a:t>
                </a:r>
              </a:p>
              <a:p>
                <a:pPr>
                  <a:lnSpc>
                    <a:spcPct val="120000"/>
                  </a:lnSpc>
                  <a:spcAft>
                    <a:spcPts val="600"/>
                  </a:spcAft>
                </a:pPr>
                <a:r>
                  <a:rPr lang="fr-CA" sz="1600" dirty="0">
                    <a:effectLst/>
                    <a:latin typeface="Raleway" panose="020B0003030101060003" pitchFamily="34" charset="0"/>
                  </a:rPr>
                  <a:t>Après une relative stabilité </a:t>
                </a:r>
                <a:br>
                  <a:rPr lang="fr-CA" sz="1600" dirty="0">
                    <a:effectLst/>
                    <a:latin typeface="Raleway" panose="020B0003030101060003" pitchFamily="34" charset="0"/>
                  </a:rPr>
                </a:br>
                <a:r>
                  <a:rPr lang="fr-CA" sz="1600" dirty="0">
                    <a:effectLst/>
                    <a:latin typeface="Raleway" panose="020B0003030101060003" pitchFamily="34" charset="0"/>
                  </a:rPr>
                  <a:t>à partir de 2013, ce nombre tend à diminuer depuis 2018</a:t>
                </a:r>
                <a:r>
                  <a:rPr lang="en-CA" sz="1600" dirty="0">
                    <a:effectLst/>
                    <a:latin typeface="Raleway" panose="020B0003030101060003" pitchFamily="34" charset="0"/>
                  </a:rPr>
                  <a:t>.</a:t>
                </a:r>
              </a:p>
            </p:txBody>
          </p:sp>
          <p:sp>
            <p:nvSpPr>
              <p:cNvPr id="16" name="TextBox 15">
                <a:extLst>
                  <a:ext uri="{FF2B5EF4-FFF2-40B4-BE49-F238E27FC236}">
                    <a16:creationId xmlns:a16="http://schemas.microsoft.com/office/drawing/2014/main" id="{655B853E-D0E7-CF07-F1B1-71FDDFA09238}"/>
                  </a:ext>
                </a:extLst>
              </p:cNvPr>
              <p:cNvSpPr txBox="1"/>
              <p:nvPr/>
            </p:nvSpPr>
            <p:spPr>
              <a:xfrm>
                <a:off x="8661614" y="1403583"/>
                <a:ext cx="2708032"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514 747</a:t>
                </a:r>
                <a:endParaRPr lang="fr-CA" sz="4400" b="1">
                  <a:solidFill>
                    <a:srgbClr val="434747"/>
                  </a:solidFill>
                  <a:latin typeface="Raleway ExtraBold" panose="020B0003030101060003" pitchFamily="34" charset="0"/>
                </a:endParaRPr>
              </a:p>
            </p:txBody>
          </p:sp>
        </p:grpSp>
      </p:grpSp>
      <p:grpSp>
        <p:nvGrpSpPr>
          <p:cNvPr id="2" name="Group 1">
            <a:extLst>
              <a:ext uri="{FF2B5EF4-FFF2-40B4-BE49-F238E27FC236}">
                <a16:creationId xmlns:a16="http://schemas.microsoft.com/office/drawing/2014/main" id="{A3F8109E-D896-5F27-DC65-1B033F7F2B71}"/>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22E27514-3B2F-65C8-22D6-33EBEF171289}"/>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694CEF90-A7DE-881A-7916-8F7403C0DECB}"/>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B848F1AC-1ECA-A59C-101C-8C7F0075D44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7</a:t>
                  </a:fld>
                  <a:endParaRPr lang="fr-CA"/>
                </a:p>
              </p:txBody>
            </p:sp>
            <p:sp>
              <p:nvSpPr>
                <p:cNvPr id="11" name="Rectangle 10">
                  <a:extLst>
                    <a:ext uri="{FF2B5EF4-FFF2-40B4-BE49-F238E27FC236}">
                      <a16:creationId xmlns:a16="http://schemas.microsoft.com/office/drawing/2014/main" id="{3EB3B59E-6C0A-BA8A-A7B7-3C93BCB4AB43}"/>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5A561675-5CC9-461E-76F8-9E787B2A5623}"/>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7BB830C0-0284-1F97-53AE-285D28BB0A60}"/>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3" name="ZoneTexte 22">
            <a:extLst>
              <a:ext uri="{FF2B5EF4-FFF2-40B4-BE49-F238E27FC236}">
                <a16:creationId xmlns:a16="http://schemas.microsoft.com/office/drawing/2014/main" id="{A41BCB8A-AD74-AF6D-6E1C-8ECC4D03AD5E}"/>
              </a:ext>
            </a:extLst>
          </p:cNvPr>
          <p:cNvSpPr txBox="1"/>
          <p:nvPr/>
        </p:nvSpPr>
        <p:spPr>
          <a:xfrm>
            <a:off x="7248621" y="5089720"/>
            <a:ext cx="4704251" cy="461665"/>
          </a:xfrm>
          <a:prstGeom prst="rect">
            <a:avLst/>
          </a:prstGeom>
          <a:noFill/>
        </p:spPr>
        <p:txBody>
          <a:bodyPr wrap="square">
            <a:spAutoFit/>
          </a:bodyPr>
          <a:lstStyle/>
          <a:p>
            <a:r>
              <a:rPr lang="fr-CA" sz="800" dirty="0">
                <a:latin typeface="Raleway" pitchFamily="2" charset="0"/>
              </a:rPr>
              <a:t>Note: Les données des 2023 sont provisoires</a:t>
            </a:r>
          </a:p>
          <a:p>
            <a:r>
              <a:rPr lang="fr-CA" sz="800" dirty="0">
                <a:latin typeface="Raleway" pitchFamily="2" charset="0"/>
              </a:rPr>
              <a:t>Source : Statistique Canada, Estimations de la population (février 2024), données adaptées par l’Institut de la statistique du Québec.</a:t>
            </a:r>
          </a:p>
        </p:txBody>
      </p:sp>
      <p:pic>
        <p:nvPicPr>
          <p:cNvPr id="24" name="Image 23">
            <a:extLst>
              <a:ext uri="{FF2B5EF4-FFF2-40B4-BE49-F238E27FC236}">
                <a16:creationId xmlns:a16="http://schemas.microsoft.com/office/drawing/2014/main" id="{0BBA9063-9BF8-A2E7-5F4E-5D78973EE3B3}"/>
              </a:ext>
            </a:extLst>
          </p:cNvPr>
          <p:cNvPicPr>
            <a:picLocks noChangeAspect="1"/>
          </p:cNvPicPr>
          <p:nvPr/>
        </p:nvPicPr>
        <p:blipFill>
          <a:blip r:embed="rId8"/>
          <a:stretch>
            <a:fillRect/>
          </a:stretch>
        </p:blipFill>
        <p:spPr>
          <a:xfrm>
            <a:off x="7323242" y="2048948"/>
            <a:ext cx="4393752" cy="2974936"/>
          </a:xfrm>
          <a:prstGeom prst="rect">
            <a:avLst/>
          </a:prstGeom>
        </p:spPr>
      </p:pic>
      <p:grpSp>
        <p:nvGrpSpPr>
          <p:cNvPr id="25" name="Group 11">
            <a:extLst>
              <a:ext uri="{FF2B5EF4-FFF2-40B4-BE49-F238E27FC236}">
                <a16:creationId xmlns:a16="http://schemas.microsoft.com/office/drawing/2014/main" id="{F27B0EA8-388C-DBF2-E58A-FABE3A30E29D}"/>
              </a:ext>
            </a:extLst>
          </p:cNvPr>
          <p:cNvGrpSpPr/>
          <p:nvPr/>
        </p:nvGrpSpPr>
        <p:grpSpPr>
          <a:xfrm>
            <a:off x="0" y="0"/>
            <a:ext cx="1828800" cy="1828800"/>
            <a:chOff x="0" y="0"/>
            <a:chExt cx="1828800" cy="1828800"/>
          </a:xfrm>
        </p:grpSpPr>
        <p:sp>
          <p:nvSpPr>
            <p:cNvPr id="26" name="Right Triangle 4">
              <a:extLst>
                <a:ext uri="{FF2B5EF4-FFF2-40B4-BE49-F238E27FC236}">
                  <a16:creationId xmlns:a16="http://schemas.microsoft.com/office/drawing/2014/main" id="{D34C7811-5734-FAF4-5BF9-7A76D734073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Oval 10">
              <a:extLst>
                <a:ext uri="{FF2B5EF4-FFF2-40B4-BE49-F238E27FC236}">
                  <a16:creationId xmlns:a16="http://schemas.microsoft.com/office/drawing/2014/main" id="{182F4416-DE07-83CB-73DF-7ED2F454F487}"/>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506755348"/>
      </p:ext>
    </p:extLst>
  </p:cSld>
  <p:clrMapOvr>
    <a:masterClrMapping/>
  </p:clrMapOvr>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250FE-8B7E-0119-9DC7-52782DC1A5A8}"/>
            </a:ext>
          </a:extLst>
        </p:cNvPr>
        <p:cNvGrpSpPr/>
        <p:nvPr/>
      </p:nvGrpSpPr>
      <p:grpSpPr>
        <a:xfrm>
          <a:off x="0" y="0"/>
          <a:ext cx="0" cy="0"/>
          <a:chOff x="0" y="0"/>
          <a:chExt cx="0" cy="0"/>
        </a:xfrm>
      </p:grpSpPr>
      <p:sp>
        <p:nvSpPr>
          <p:cNvPr id="6" name="ZoneTexte 9">
            <a:extLst>
              <a:ext uri="{FF2B5EF4-FFF2-40B4-BE49-F238E27FC236}">
                <a16:creationId xmlns:a16="http://schemas.microsoft.com/office/drawing/2014/main" id="{EF40729C-971A-7510-29F9-FD4002B32985}"/>
              </a:ext>
            </a:extLst>
          </p:cNvPr>
          <p:cNvSpPr txBox="1"/>
          <p:nvPr/>
        </p:nvSpPr>
        <p:spPr>
          <a:xfrm>
            <a:off x="1828800" y="961679"/>
            <a:ext cx="6094140" cy="646331"/>
          </a:xfrm>
          <a:prstGeom prst="rect">
            <a:avLst/>
          </a:prstGeom>
          <a:noFill/>
        </p:spPr>
        <p:txBody>
          <a:bodyPr wrap="square">
            <a:spAutoFit/>
          </a:bodyPr>
          <a:lstStyle/>
          <a:p>
            <a:r>
              <a:rPr lang="fr-CA" sz="1800" b="1" u="none" strike="noStrike" baseline="0" dirty="0">
                <a:solidFill>
                  <a:srgbClr val="424646"/>
                </a:solidFill>
                <a:latin typeface="Raleway" pitchFamily="2" charset="0"/>
              </a:rPr>
              <a:t>Répartition de la population des tout-petits au Québec selon les régions</a:t>
            </a:r>
            <a:endParaRPr lang="fr-CA" b="1" dirty="0">
              <a:solidFill>
                <a:srgbClr val="424646"/>
              </a:solidFill>
              <a:latin typeface="Raleway" pitchFamily="2" charset="0"/>
            </a:endParaRPr>
          </a:p>
        </p:txBody>
      </p:sp>
      <p:sp>
        <p:nvSpPr>
          <p:cNvPr id="14" name="TextBox 13">
            <a:extLst>
              <a:ext uri="{FF2B5EF4-FFF2-40B4-BE49-F238E27FC236}">
                <a16:creationId xmlns:a16="http://schemas.microsoft.com/office/drawing/2014/main" id="{96903A32-9713-8974-B33F-8D0C4A75D6BB}"/>
              </a:ext>
            </a:extLst>
          </p:cNvPr>
          <p:cNvSpPr txBox="1"/>
          <p:nvPr/>
        </p:nvSpPr>
        <p:spPr>
          <a:xfrm>
            <a:off x="1828800" y="2137307"/>
            <a:ext cx="4476750" cy="2135841"/>
          </a:xfrm>
          <a:prstGeom prst="rect">
            <a:avLst/>
          </a:prstGeom>
          <a:noFill/>
        </p:spPr>
        <p:txBody>
          <a:bodyPr wrap="square" rtlCol="0">
            <a:spAutoFit/>
          </a:bodyPr>
          <a:lstStyle/>
          <a:p>
            <a:pPr>
              <a:lnSpc>
                <a:spcPct val="120000"/>
              </a:lnSpc>
            </a:pPr>
            <a:r>
              <a:rPr lang="fr-CA" sz="1600" dirty="0">
                <a:effectLst/>
                <a:latin typeface="Raleway" panose="020B0003030101060003" pitchFamily="34" charset="0"/>
              </a:rPr>
              <a:t>En 2023, les tout-petits habitaient en plus grande proportion la région de </a:t>
            </a:r>
            <a:r>
              <a:rPr lang="fr-CA" sz="1600" b="1" dirty="0">
                <a:effectLst/>
                <a:latin typeface="Raleway" panose="020B0003030101060003" pitchFamily="34" charset="0"/>
              </a:rPr>
              <a:t>Montréal</a:t>
            </a:r>
            <a:r>
              <a:rPr lang="fr-CA" sz="1600" dirty="0">
                <a:effectLst/>
                <a:latin typeface="Raleway" panose="020B0003030101060003" pitchFamily="34" charset="0"/>
              </a:rPr>
              <a:t> (23,4 %) et la région de la </a:t>
            </a:r>
            <a:r>
              <a:rPr lang="fr-CA" sz="1600" b="1" dirty="0">
                <a:latin typeface="Raleway" panose="020B0003030101060003" pitchFamily="34" charset="0"/>
              </a:rPr>
              <a:t>Montérégie</a:t>
            </a:r>
            <a:r>
              <a:rPr lang="fr-CA" sz="1600" dirty="0">
                <a:effectLst/>
                <a:latin typeface="Raleway" panose="020B0003030101060003" pitchFamily="34" charset="0"/>
              </a:rPr>
              <a:t> (17,8 %).</a:t>
            </a:r>
          </a:p>
          <a:p>
            <a:pPr>
              <a:lnSpc>
                <a:spcPct val="120000"/>
              </a:lnSpc>
            </a:pPr>
            <a:endParaRPr lang="fr-CA" sz="1600" dirty="0">
              <a:effectLst/>
              <a:latin typeface="Raleway" panose="020B0003030101060003" pitchFamily="34" charset="0"/>
            </a:endParaRPr>
          </a:p>
          <a:p>
            <a:pPr>
              <a:lnSpc>
                <a:spcPct val="120000"/>
              </a:lnSpc>
            </a:pPr>
            <a:r>
              <a:rPr lang="fr-CA" sz="1600" dirty="0">
                <a:effectLst/>
                <a:latin typeface="Raleway" panose="020B0003030101060003" pitchFamily="34" charset="0"/>
              </a:rPr>
              <a:t>La répartition entre les différentes régions du Québec a généralement peu changé au cours de la dernière décennie.</a:t>
            </a:r>
            <a:endParaRPr lang="en-CA" sz="1600" dirty="0">
              <a:effectLst/>
              <a:latin typeface="Raleway" panose="020B0003030101060003" pitchFamily="34" charset="0"/>
            </a:endParaRPr>
          </a:p>
        </p:txBody>
      </p:sp>
      <p:grpSp>
        <p:nvGrpSpPr>
          <p:cNvPr id="2" name="Group 1">
            <a:extLst>
              <a:ext uri="{FF2B5EF4-FFF2-40B4-BE49-F238E27FC236}">
                <a16:creationId xmlns:a16="http://schemas.microsoft.com/office/drawing/2014/main" id="{A6063B04-2D8D-6225-3123-E5D9A48A2BFF}"/>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9704D0BD-D207-7FA0-DA72-6A46A952CE20}"/>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0A4746B8-AB1C-F648-8BE9-A0D7A546C435}"/>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271B066F-317B-6323-2F42-834B138B714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8</a:t>
                  </a:fld>
                  <a:endParaRPr lang="fr-CA"/>
                </a:p>
              </p:txBody>
            </p:sp>
            <p:sp>
              <p:nvSpPr>
                <p:cNvPr id="11" name="Rectangle 10">
                  <a:extLst>
                    <a:ext uri="{FF2B5EF4-FFF2-40B4-BE49-F238E27FC236}">
                      <a16:creationId xmlns:a16="http://schemas.microsoft.com/office/drawing/2014/main" id="{CFC340D3-A344-7354-D133-CE3D181A3ABE}"/>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3A8AA007-0D06-0BF2-D2EA-32E6BF238E3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40C5C984-7243-B2CB-7106-122A345CE443}"/>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3" name="ZoneTexte 22">
            <a:extLst>
              <a:ext uri="{FF2B5EF4-FFF2-40B4-BE49-F238E27FC236}">
                <a16:creationId xmlns:a16="http://schemas.microsoft.com/office/drawing/2014/main" id="{C9D8BE1E-F9A3-3782-72BC-026B689DBC7E}"/>
              </a:ext>
            </a:extLst>
          </p:cNvPr>
          <p:cNvSpPr txBox="1"/>
          <p:nvPr/>
        </p:nvSpPr>
        <p:spPr>
          <a:xfrm>
            <a:off x="6538361" y="5359229"/>
            <a:ext cx="4704251" cy="584775"/>
          </a:xfrm>
          <a:prstGeom prst="rect">
            <a:avLst/>
          </a:prstGeom>
          <a:noFill/>
        </p:spPr>
        <p:txBody>
          <a:bodyPr wrap="square">
            <a:spAutoFit/>
          </a:bodyPr>
          <a:lstStyle/>
          <a:p>
            <a:r>
              <a:rPr lang="fr-CA" sz="800" dirty="0">
                <a:latin typeface="Raleway" pitchFamily="2" charset="0"/>
              </a:rPr>
              <a:t>Note : Selon le découpage géographique des régions administratives au 1erᵉ juillet 2023. Ces données sont provisoires.</a:t>
            </a:r>
          </a:p>
          <a:p>
            <a:r>
              <a:rPr lang="fr-CA" sz="800" dirty="0">
                <a:latin typeface="Raleway" pitchFamily="2" charset="0"/>
              </a:rPr>
              <a:t>Source : Statistique Canada, Estimations démographiques annuelles (régions </a:t>
            </a:r>
            <a:r>
              <a:rPr lang="fr-CA" sz="800" dirty="0" err="1">
                <a:latin typeface="Raleway" pitchFamily="2" charset="0"/>
              </a:rPr>
              <a:t>infraprovinciales</a:t>
            </a:r>
            <a:r>
              <a:rPr lang="fr-CA" sz="800" dirty="0">
                <a:latin typeface="Raleway" pitchFamily="2" charset="0"/>
              </a:rPr>
              <a:t>, mai 2024), données adaptées par l’Institut de la statistique du Québec.</a:t>
            </a:r>
          </a:p>
        </p:txBody>
      </p:sp>
      <p:pic>
        <p:nvPicPr>
          <p:cNvPr id="8" name="Image 7">
            <a:extLst>
              <a:ext uri="{FF2B5EF4-FFF2-40B4-BE49-F238E27FC236}">
                <a16:creationId xmlns:a16="http://schemas.microsoft.com/office/drawing/2014/main" id="{90E98494-1CCF-CE2B-35A8-92E19D9CB818}"/>
              </a:ext>
            </a:extLst>
          </p:cNvPr>
          <p:cNvPicPr>
            <a:picLocks noChangeAspect="1"/>
          </p:cNvPicPr>
          <p:nvPr/>
        </p:nvPicPr>
        <p:blipFill>
          <a:blip r:embed="rId6"/>
          <a:stretch>
            <a:fillRect/>
          </a:stretch>
        </p:blipFill>
        <p:spPr>
          <a:xfrm>
            <a:off x="6576999" y="2265183"/>
            <a:ext cx="4773090" cy="2973038"/>
          </a:xfrm>
          <a:prstGeom prst="rect">
            <a:avLst/>
          </a:prstGeom>
        </p:spPr>
      </p:pic>
      <p:grpSp>
        <p:nvGrpSpPr>
          <p:cNvPr id="12" name="Group 11">
            <a:extLst>
              <a:ext uri="{FF2B5EF4-FFF2-40B4-BE49-F238E27FC236}">
                <a16:creationId xmlns:a16="http://schemas.microsoft.com/office/drawing/2014/main" id="{9EB7433C-BAA1-CCB8-16E8-7D1CAB3151DD}"/>
              </a:ext>
            </a:extLst>
          </p:cNvPr>
          <p:cNvGrpSpPr/>
          <p:nvPr/>
        </p:nvGrpSpPr>
        <p:grpSpPr>
          <a:xfrm>
            <a:off x="0" y="0"/>
            <a:ext cx="1828800" cy="1828800"/>
            <a:chOff x="0" y="0"/>
            <a:chExt cx="1828800" cy="1828800"/>
          </a:xfrm>
        </p:grpSpPr>
        <p:sp>
          <p:nvSpPr>
            <p:cNvPr id="13" name="Right Triangle 4">
              <a:extLst>
                <a:ext uri="{FF2B5EF4-FFF2-40B4-BE49-F238E27FC236}">
                  <a16:creationId xmlns:a16="http://schemas.microsoft.com/office/drawing/2014/main" id="{140D83A0-0BCD-FF5A-E299-C2AA88E48638}"/>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0">
              <a:extLst>
                <a:ext uri="{FF2B5EF4-FFF2-40B4-BE49-F238E27FC236}">
                  <a16:creationId xmlns:a16="http://schemas.microsoft.com/office/drawing/2014/main" id="{DE62AF0A-F476-98D4-1000-8C1513296ACF}"/>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54263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F74DD-96CA-348D-4C3B-26037FF22B0E}"/>
            </a:ext>
          </a:extLst>
        </p:cNvPr>
        <p:cNvGrpSpPr/>
        <p:nvPr/>
      </p:nvGrpSpPr>
      <p:grpSpPr>
        <a:xfrm>
          <a:off x="0" y="0"/>
          <a:ext cx="0" cy="0"/>
          <a:chOff x="0" y="0"/>
          <a:chExt cx="0" cy="0"/>
        </a:xfrm>
      </p:grpSpPr>
      <p:sp>
        <p:nvSpPr>
          <p:cNvPr id="6" name="ZoneTexte 9">
            <a:extLst>
              <a:ext uri="{FF2B5EF4-FFF2-40B4-BE49-F238E27FC236}">
                <a16:creationId xmlns:a16="http://schemas.microsoft.com/office/drawing/2014/main" id="{002A6864-AA8A-F4C4-6AA4-BF1B69D3ED1B}"/>
              </a:ext>
            </a:extLst>
          </p:cNvPr>
          <p:cNvSpPr txBox="1"/>
          <p:nvPr/>
        </p:nvSpPr>
        <p:spPr>
          <a:xfrm>
            <a:off x="1828800" y="996581"/>
            <a:ext cx="6094140" cy="646331"/>
          </a:xfrm>
          <a:prstGeom prst="rect">
            <a:avLst/>
          </a:prstGeom>
          <a:noFill/>
        </p:spPr>
        <p:txBody>
          <a:bodyPr wrap="square">
            <a:spAutoFit/>
          </a:bodyPr>
          <a:lstStyle/>
          <a:p>
            <a:r>
              <a:rPr lang="fr-CA" sz="1800" b="1" u="none" strike="noStrike" baseline="0" dirty="0">
                <a:solidFill>
                  <a:srgbClr val="424646"/>
                </a:solidFill>
                <a:latin typeface="Raleway" pitchFamily="2" charset="0"/>
              </a:rPr>
              <a:t>Proportion des tout-petits</a:t>
            </a:r>
          </a:p>
          <a:p>
            <a:r>
              <a:rPr lang="fr-CA" sz="1800" b="1" u="none" strike="noStrike" baseline="0" dirty="0">
                <a:solidFill>
                  <a:srgbClr val="424646"/>
                </a:solidFill>
                <a:latin typeface="Raleway" pitchFamily="2" charset="0"/>
              </a:rPr>
              <a:t>dans chaque région</a:t>
            </a:r>
            <a:endParaRPr lang="fr-CA" b="1" dirty="0">
              <a:solidFill>
                <a:srgbClr val="424646"/>
              </a:solidFill>
              <a:latin typeface="Raleway" pitchFamily="2" charset="0"/>
            </a:endParaRPr>
          </a:p>
        </p:txBody>
      </p:sp>
      <p:sp>
        <p:nvSpPr>
          <p:cNvPr id="14" name="TextBox 13">
            <a:extLst>
              <a:ext uri="{FF2B5EF4-FFF2-40B4-BE49-F238E27FC236}">
                <a16:creationId xmlns:a16="http://schemas.microsoft.com/office/drawing/2014/main" id="{FD4EFF4B-0526-05E2-A96C-2F27B49EC5F1}"/>
              </a:ext>
            </a:extLst>
          </p:cNvPr>
          <p:cNvSpPr txBox="1"/>
          <p:nvPr/>
        </p:nvSpPr>
        <p:spPr>
          <a:xfrm>
            <a:off x="1828800" y="2142425"/>
            <a:ext cx="4863256" cy="1840376"/>
          </a:xfrm>
          <a:prstGeom prst="rect">
            <a:avLst/>
          </a:prstGeom>
          <a:noFill/>
        </p:spPr>
        <p:txBody>
          <a:bodyPr wrap="square" rtlCol="0">
            <a:spAutoFit/>
          </a:bodyPr>
          <a:lstStyle/>
          <a:p>
            <a:pPr>
              <a:lnSpc>
                <a:spcPct val="120000"/>
              </a:lnSpc>
            </a:pPr>
            <a:r>
              <a:rPr lang="fr-CA" sz="1600" dirty="0">
                <a:effectLst/>
                <a:latin typeface="Raleway" panose="020B0003030101060003" pitchFamily="34" charset="0"/>
              </a:rPr>
              <a:t>En 2023, dans la région du </a:t>
            </a:r>
            <a:r>
              <a:rPr lang="fr-CA" sz="1600" b="1" dirty="0">
                <a:effectLst/>
                <a:latin typeface="Raleway" panose="020B0003030101060003" pitchFamily="34" charset="0"/>
              </a:rPr>
              <a:t>Nord-du-Québec</a:t>
            </a:r>
            <a:r>
              <a:rPr lang="fr-CA" sz="1600" dirty="0">
                <a:effectLst/>
                <a:latin typeface="Raleway" panose="020B0003030101060003" pitchFamily="34" charset="0"/>
              </a:rPr>
              <a:t>, </a:t>
            </a:r>
          </a:p>
          <a:p>
            <a:pPr>
              <a:lnSpc>
                <a:spcPct val="120000"/>
              </a:lnSpc>
            </a:pPr>
            <a:r>
              <a:rPr lang="fr-CA" sz="1600" dirty="0">
                <a:effectLst/>
                <a:latin typeface="Raleway" panose="020B0003030101060003" pitchFamily="34" charset="0"/>
              </a:rPr>
              <a:t>1 habitant sur 10 (10,9 %) était un tout-petit.</a:t>
            </a:r>
          </a:p>
          <a:p>
            <a:pPr>
              <a:lnSpc>
                <a:spcPct val="120000"/>
              </a:lnSpc>
            </a:pPr>
            <a:endParaRPr lang="fr-CA" sz="1600" dirty="0">
              <a:effectLst/>
              <a:latin typeface="Raleway" panose="020B0003030101060003" pitchFamily="34" charset="0"/>
            </a:endParaRPr>
          </a:p>
          <a:p>
            <a:pPr>
              <a:lnSpc>
                <a:spcPct val="120000"/>
              </a:lnSpc>
            </a:pPr>
            <a:r>
              <a:rPr lang="fr-CA" sz="1600" dirty="0">
                <a:effectLst/>
                <a:latin typeface="Raleway" panose="020B0003030101060003" pitchFamily="34" charset="0"/>
              </a:rPr>
              <a:t>Il s’agit de la région administrative qui </a:t>
            </a:r>
          </a:p>
          <a:p>
            <a:pPr>
              <a:lnSpc>
                <a:spcPct val="120000"/>
              </a:lnSpc>
            </a:pPr>
            <a:r>
              <a:rPr lang="fr-CA" sz="1600" dirty="0">
                <a:effectLst/>
                <a:latin typeface="Raleway" panose="020B0003030101060003" pitchFamily="34" charset="0"/>
              </a:rPr>
              <a:t>présentait la plus grande proportion d’enfants </a:t>
            </a:r>
          </a:p>
          <a:p>
            <a:pPr>
              <a:lnSpc>
                <a:spcPct val="120000"/>
              </a:lnSpc>
            </a:pPr>
            <a:r>
              <a:rPr lang="fr-CA" sz="1600" dirty="0">
                <a:effectLst/>
                <a:latin typeface="Raleway" panose="020B0003030101060003" pitchFamily="34" charset="0"/>
              </a:rPr>
              <a:t>de 0 à 5 ans au sein de sa population générale.</a:t>
            </a:r>
            <a:endParaRPr lang="en-CA" sz="1600" dirty="0">
              <a:effectLst/>
              <a:latin typeface="Raleway" panose="020B0003030101060003" pitchFamily="34" charset="0"/>
            </a:endParaRPr>
          </a:p>
        </p:txBody>
      </p:sp>
      <p:grpSp>
        <p:nvGrpSpPr>
          <p:cNvPr id="2" name="Group 1">
            <a:extLst>
              <a:ext uri="{FF2B5EF4-FFF2-40B4-BE49-F238E27FC236}">
                <a16:creationId xmlns:a16="http://schemas.microsoft.com/office/drawing/2014/main" id="{15959816-89F8-0D93-9FC6-06E8F2D41674}"/>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6F0B069F-33C1-A022-21C6-FC7C9AC18D18}"/>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51893E0D-D5F7-F852-5E3A-DBD5121B113D}"/>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6CA34656-ED93-B142-27B3-04DFCFB5CEDF}"/>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9</a:t>
                  </a:fld>
                  <a:endParaRPr lang="fr-CA"/>
                </a:p>
              </p:txBody>
            </p:sp>
            <p:sp>
              <p:nvSpPr>
                <p:cNvPr id="11" name="Rectangle 10">
                  <a:extLst>
                    <a:ext uri="{FF2B5EF4-FFF2-40B4-BE49-F238E27FC236}">
                      <a16:creationId xmlns:a16="http://schemas.microsoft.com/office/drawing/2014/main" id="{CBC3DE21-6CB7-05F9-CF10-E98DA5CB1BCA}"/>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E60678CC-832F-47AB-F6C2-407E911B016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FBC3F2B2-C9AD-6880-07CA-3897662B6122}"/>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3" name="ZoneTexte 22">
            <a:extLst>
              <a:ext uri="{FF2B5EF4-FFF2-40B4-BE49-F238E27FC236}">
                <a16:creationId xmlns:a16="http://schemas.microsoft.com/office/drawing/2014/main" id="{E8E7EDB6-EE26-E0A9-DFF3-10117C6498AE}"/>
              </a:ext>
            </a:extLst>
          </p:cNvPr>
          <p:cNvSpPr txBox="1"/>
          <p:nvPr/>
        </p:nvSpPr>
        <p:spPr>
          <a:xfrm>
            <a:off x="6538361" y="5359229"/>
            <a:ext cx="4704251" cy="584775"/>
          </a:xfrm>
          <a:prstGeom prst="rect">
            <a:avLst/>
          </a:prstGeom>
          <a:noFill/>
        </p:spPr>
        <p:txBody>
          <a:bodyPr wrap="square">
            <a:spAutoFit/>
          </a:bodyPr>
          <a:lstStyle/>
          <a:p>
            <a:r>
              <a:rPr lang="fr-CA" sz="800" dirty="0">
                <a:latin typeface="Raleway" pitchFamily="2" charset="0"/>
              </a:rPr>
              <a:t>Note : Selon le découpage géographique des régions administratives au 1erᵉ juillet 2023. Ces données sont provisoires.</a:t>
            </a:r>
          </a:p>
          <a:p>
            <a:r>
              <a:rPr lang="fr-CA" sz="800" dirty="0">
                <a:latin typeface="Raleway" pitchFamily="2" charset="0"/>
              </a:rPr>
              <a:t>Source : Statistique Canada, Estimations démographiques annuelles (régions </a:t>
            </a:r>
            <a:r>
              <a:rPr lang="fr-CA" sz="800" dirty="0" err="1">
                <a:latin typeface="Raleway" pitchFamily="2" charset="0"/>
              </a:rPr>
              <a:t>infraprovinciales</a:t>
            </a:r>
            <a:r>
              <a:rPr lang="fr-CA" sz="800" dirty="0">
                <a:latin typeface="Raleway" pitchFamily="2" charset="0"/>
              </a:rPr>
              <a:t>, mai 2024), données adaptées par l’Institut de la statistique du Québec.</a:t>
            </a:r>
          </a:p>
        </p:txBody>
      </p:sp>
      <p:pic>
        <p:nvPicPr>
          <p:cNvPr id="12" name="Image 11">
            <a:extLst>
              <a:ext uri="{FF2B5EF4-FFF2-40B4-BE49-F238E27FC236}">
                <a16:creationId xmlns:a16="http://schemas.microsoft.com/office/drawing/2014/main" id="{3460E373-C558-37BD-8A94-AD58D5AAA11B}"/>
              </a:ext>
            </a:extLst>
          </p:cNvPr>
          <p:cNvPicPr>
            <a:picLocks noChangeAspect="1"/>
          </p:cNvPicPr>
          <p:nvPr/>
        </p:nvPicPr>
        <p:blipFill>
          <a:blip r:embed="rId6"/>
          <a:stretch>
            <a:fillRect/>
          </a:stretch>
        </p:blipFill>
        <p:spPr>
          <a:xfrm>
            <a:off x="6550458" y="2212100"/>
            <a:ext cx="4787812" cy="3147129"/>
          </a:xfrm>
          <a:prstGeom prst="rect">
            <a:avLst/>
          </a:prstGeom>
        </p:spPr>
      </p:pic>
      <p:grpSp>
        <p:nvGrpSpPr>
          <p:cNvPr id="13" name="Group 11">
            <a:extLst>
              <a:ext uri="{FF2B5EF4-FFF2-40B4-BE49-F238E27FC236}">
                <a16:creationId xmlns:a16="http://schemas.microsoft.com/office/drawing/2014/main" id="{8B10F394-2E4A-114D-E50D-DA48F4726B1F}"/>
              </a:ext>
            </a:extLst>
          </p:cNvPr>
          <p:cNvGrpSpPr/>
          <p:nvPr/>
        </p:nvGrpSpPr>
        <p:grpSpPr>
          <a:xfrm>
            <a:off x="0" y="0"/>
            <a:ext cx="1828800" cy="1828800"/>
            <a:chOff x="0" y="0"/>
            <a:chExt cx="1828800" cy="1828800"/>
          </a:xfrm>
        </p:grpSpPr>
        <p:sp>
          <p:nvSpPr>
            <p:cNvPr id="15" name="Right Triangle 4">
              <a:extLst>
                <a:ext uri="{FF2B5EF4-FFF2-40B4-BE49-F238E27FC236}">
                  <a16:creationId xmlns:a16="http://schemas.microsoft.com/office/drawing/2014/main" id="{A055CFE0-45F9-62DF-D967-2F01BB67B55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0">
              <a:extLst>
                <a:ext uri="{FF2B5EF4-FFF2-40B4-BE49-F238E27FC236}">
                  <a16:creationId xmlns:a16="http://schemas.microsoft.com/office/drawing/2014/main" id="{CE6A162A-37D3-10CF-AE18-9E0694DE3CBD}"/>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9920697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3"/>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6B053D75B9CD48BB91172341B893DC" ma:contentTypeVersion="24" ma:contentTypeDescription="Create a new document." ma:contentTypeScope="" ma:versionID="716bfb9a9f83ac79fa166a14ac0750e4">
  <xsd:schema xmlns:xsd="http://www.w3.org/2001/XMLSchema" xmlns:xs="http://www.w3.org/2001/XMLSchema" xmlns:p="http://schemas.microsoft.com/office/2006/metadata/properties" xmlns:ns2="68860a8d-0e9b-493f-aea6-62eb9cf977bf" xmlns:ns3="24d82145-67f8-4c5c-b5e2-e7750d4b66fc" targetNamespace="http://schemas.microsoft.com/office/2006/metadata/properties" ma:root="true" ma:fieldsID="abe6036bc3154fd38d110b844bacaa73" ns2:_="" ns3:_="">
    <xsd:import namespace="68860a8d-0e9b-493f-aea6-62eb9cf977bf"/>
    <xsd:import namespace="24d82145-67f8-4c5c-b5e2-e7750d4b66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_x00c9_tapedesuivi" minOccurs="0"/>
                <xsd:element ref="ns2:Noteder_x00e9_vision" minOccurs="0"/>
                <xsd:element ref="ns2:Commentair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60a8d-0e9b-493f-aea6-62eb9cf97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_x00c9_tapedesuivi" ma:index="21" nillable="true" ma:displayName="Étape de suivi" ma:format="RadioButtons" ma:hidden="true" ma:internalName="_x00c9_tapedesuivi" ma:readOnly="false">
      <xsd:simpleType>
        <xsd:restriction base="dms:Choice">
          <xsd:enumeration value="À valider"/>
          <xsd:enumeration value="1-À signer"/>
          <xsd:enumeration value="À envoyer"/>
          <xsd:enumeration value="5-Traitée"/>
        </xsd:restriction>
      </xsd:simpleType>
    </xsd:element>
    <xsd:element name="Noteder_x00e9_vision" ma:index="22" nillable="true" ma:displayName="Note de révision" ma:format="Dropdown" ma:internalName="Noteder_x00e9_vision">
      <xsd:simpleType>
        <xsd:restriction base="dms:Text">
          <xsd:maxLength value="255"/>
        </xsd:restriction>
      </xsd:simpleType>
    </xsd:element>
    <xsd:element name="Commentaire" ma:index="23" nillable="true" ma:displayName="Commentaire" ma:internalName="Commentaire">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e39ca3d-67cb-4014-987f-53d2769c81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d82145-67f8-4c5c-b5e2-e7750d4b66fc"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26" nillable="true" ma:displayName="Taxonomy Catch All Column" ma:hidden="true" ma:list="{f6830f99-9d5a-4aaa-a595-3c9dc879d951}" ma:internalName="TaxCatchAll" ma:showField="CatchAllData" ma:web="24d82145-67f8-4c5c-b5e2-e7750d4b66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mentaire xmlns="68860a8d-0e9b-493f-aea6-62eb9cf977bf" xsi:nil="true"/>
    <lcf76f155ced4ddcb4097134ff3c332f xmlns="68860a8d-0e9b-493f-aea6-62eb9cf977bf">
      <Terms xmlns="http://schemas.microsoft.com/office/infopath/2007/PartnerControls"/>
    </lcf76f155ced4ddcb4097134ff3c332f>
    <TaxCatchAll xmlns="24d82145-67f8-4c5c-b5e2-e7750d4b66fc" xsi:nil="true"/>
    <Noteder_x00e9_vision xmlns="68860a8d-0e9b-493f-aea6-62eb9cf977bf" xsi:nil="true"/>
    <_x00c9_tapedesuivi xmlns="68860a8d-0e9b-493f-aea6-62eb9cf977bf" xsi:nil="true"/>
  </documentManagement>
</p:properties>
</file>

<file path=customXml/itemProps1.xml><?xml version="1.0" encoding="utf-8"?>
<ds:datastoreItem xmlns:ds="http://schemas.openxmlformats.org/officeDocument/2006/customXml" ds:itemID="{A11D0FFA-FA9B-4483-9546-6D8F74D181BB}">
  <ds:schemaRefs>
    <ds:schemaRef ds:uri="24d82145-67f8-4c5c-b5e2-e7750d4b66fc"/>
    <ds:schemaRef ds:uri="68860a8d-0e9b-493f-aea6-62eb9cf977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FB861CC-B7C6-48EC-8FF3-8D8BA131646C}">
  <ds:schemaRefs>
    <ds:schemaRef ds:uri="http://schemas.microsoft.com/sharepoint/v3/contenttype/forms"/>
  </ds:schemaRefs>
</ds:datastoreItem>
</file>

<file path=customXml/itemProps3.xml><?xml version="1.0" encoding="utf-8"?>
<ds:datastoreItem xmlns:ds="http://schemas.openxmlformats.org/officeDocument/2006/customXml" ds:itemID="{2B604B88-BF43-4A86-ABE6-85605E8C8935}">
  <ds:schemaRefs>
    <ds:schemaRef ds:uri="24d82145-67f8-4c5c-b5e2-e7750d4b66fc"/>
    <ds:schemaRef ds:uri="68860a8d-0e9b-493f-aea6-62eb9cf977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1695</TotalTime>
  <Words>8167</Words>
  <Application>Microsoft Office PowerPoint</Application>
  <PresentationFormat>Grand écran</PresentationFormat>
  <Paragraphs>687</Paragraphs>
  <Slides>64</Slides>
  <Notes>63</Notes>
  <HiddenSlides>0</HiddenSlides>
  <MMClips>0</MMClips>
  <ScaleCrop>false</ScaleCrop>
  <HeadingPairs>
    <vt:vector size="6" baseType="variant">
      <vt:variant>
        <vt:lpstr>Polices utilisées</vt:lpstr>
      </vt:variant>
      <vt:variant>
        <vt:i4>9</vt:i4>
      </vt:variant>
      <vt:variant>
        <vt:lpstr>Thème</vt:lpstr>
      </vt:variant>
      <vt:variant>
        <vt:i4>3</vt:i4>
      </vt:variant>
      <vt:variant>
        <vt:lpstr>Titres des diapositives</vt:lpstr>
      </vt:variant>
      <vt:variant>
        <vt:i4>64</vt:i4>
      </vt:variant>
    </vt:vector>
  </HeadingPairs>
  <TitlesOfParts>
    <vt:vector size="76" baseType="lpstr">
      <vt:lpstr>Aptos</vt:lpstr>
      <vt:lpstr>Aptos Display</vt:lpstr>
      <vt:lpstr>Arial</vt:lpstr>
      <vt:lpstr>Raleway</vt:lpstr>
      <vt:lpstr>Raleway Black</vt:lpstr>
      <vt:lpstr>Raleway ExtraBold</vt:lpstr>
      <vt:lpstr>Raleway Medium</vt:lpstr>
      <vt:lpstr>Raleway SemiBold</vt:lpstr>
      <vt:lpstr>System Font Regular</vt:lpstr>
      <vt:lpstr>Thème Office</vt:lpstr>
      <vt:lpstr>1_Thème Office</vt:lpstr>
      <vt:lpstr>2_Thème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Marie-Claude Gélineau</dc:creator>
  <cp:lastModifiedBy>Marie-Claude Gélineau</cp:lastModifiedBy>
  <cp:revision>3</cp:revision>
  <dcterms:created xsi:type="dcterms:W3CDTF">2024-05-31T17:39:00Z</dcterms:created>
  <dcterms:modified xsi:type="dcterms:W3CDTF">2024-11-13T01:24:03Z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0x010100336B053D75B9CD48BB91172341B893DC</vt:lpwstr>
  </property>
  <property fmtid="{D5CDD505-2E9C-101B-9397-08002B2CF9AE}" pid="3" name="MediaServiceImageTags">
    <vt:lpwstr/>
  </property>
</Properties>
</file>