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8"/>
  </p:notesMasterIdLst>
  <p:sldIdLst>
    <p:sldId id="1465" r:id="rId6"/>
    <p:sldId id="1539" r:id="rId7"/>
    <p:sldId id="1565" r:id="rId8"/>
    <p:sldId id="1567" r:id="rId9"/>
    <p:sldId id="1566" r:id="rId10"/>
    <p:sldId id="1623" r:id="rId11"/>
    <p:sldId id="1468" r:id="rId12"/>
    <p:sldId id="1469" r:id="rId13"/>
    <p:sldId id="1568" r:id="rId14"/>
    <p:sldId id="1574" r:id="rId15"/>
    <p:sldId id="1573" r:id="rId16"/>
    <p:sldId id="1478" r:id="rId17"/>
    <p:sldId id="257" r:id="rId18"/>
    <p:sldId id="1481" r:id="rId19"/>
    <p:sldId id="1576" r:id="rId20"/>
    <p:sldId id="1578" r:id="rId21"/>
    <p:sldId id="1579" r:id="rId22"/>
    <p:sldId id="1580" r:id="rId23"/>
    <p:sldId id="1552" r:id="rId24"/>
    <p:sldId id="1583" r:id="rId25"/>
    <p:sldId id="1575" r:id="rId26"/>
    <p:sldId id="1584" r:id="rId27"/>
    <p:sldId id="1587" r:id="rId28"/>
    <p:sldId id="1582" r:id="rId29"/>
    <p:sldId id="1585" r:id="rId30"/>
    <p:sldId id="1551" r:id="rId31"/>
    <p:sldId id="1569" r:id="rId32"/>
    <p:sldId id="1559" r:id="rId33"/>
    <p:sldId id="1499" r:id="rId34"/>
    <p:sldId id="1589" r:id="rId35"/>
    <p:sldId id="1590" r:id="rId36"/>
    <p:sldId id="1591" r:id="rId37"/>
    <p:sldId id="1592" r:id="rId38"/>
    <p:sldId id="1593" r:id="rId39"/>
    <p:sldId id="1595" r:id="rId40"/>
    <p:sldId id="1596" r:id="rId41"/>
    <p:sldId id="1597" r:id="rId42"/>
    <p:sldId id="1598" r:id="rId43"/>
    <p:sldId id="1600" r:id="rId44"/>
    <p:sldId id="1601" r:id="rId45"/>
    <p:sldId id="1602" r:id="rId46"/>
    <p:sldId id="1603" r:id="rId47"/>
    <p:sldId id="1556" r:id="rId48"/>
    <p:sldId id="1509" r:id="rId49"/>
    <p:sldId id="1570" r:id="rId50"/>
    <p:sldId id="1604" r:id="rId51"/>
    <p:sldId id="1563" r:id="rId52"/>
    <p:sldId id="1605" r:id="rId53"/>
    <p:sldId id="1606" r:id="rId54"/>
    <p:sldId id="1514" r:id="rId55"/>
    <p:sldId id="1572" r:id="rId56"/>
    <p:sldId id="1607" r:id="rId57"/>
    <p:sldId id="1560" r:id="rId58"/>
    <p:sldId id="1608" r:id="rId59"/>
    <p:sldId id="1609" r:id="rId60"/>
    <p:sldId id="1610" r:id="rId61"/>
    <p:sldId id="1612" r:id="rId62"/>
    <p:sldId id="1613" r:id="rId63"/>
    <p:sldId id="1522" r:id="rId64"/>
    <p:sldId id="1571" r:id="rId65"/>
    <p:sldId id="1620" r:id="rId66"/>
    <p:sldId id="1621" r:id="rId67"/>
    <p:sldId id="1528" r:id="rId68"/>
    <p:sldId id="1614" r:id="rId69"/>
    <p:sldId id="1616" r:id="rId70"/>
    <p:sldId id="1617" r:id="rId71"/>
    <p:sldId id="1619" r:id="rId72"/>
    <p:sldId id="1618" r:id="rId73"/>
    <p:sldId id="1622" r:id="rId74"/>
    <p:sldId id="1537" r:id="rId75"/>
    <p:sldId id="1626" r:id="rId76"/>
    <p:sldId id="332" r:id="rId7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6686671-516F-4B0E-BE52-29B06F2EECB6}">
          <p14:sldIdLst>
            <p14:sldId id="1465"/>
            <p14:sldId id="1539"/>
            <p14:sldId id="1565"/>
          </p14:sldIdLst>
        </p14:section>
        <p14:section name="Chapitre 1" id="{B00C6A5A-C90F-477C-AC01-8C432DD5E47A}">
          <p14:sldIdLst>
            <p14:sldId id="1567"/>
            <p14:sldId id="1566"/>
            <p14:sldId id="1623"/>
            <p14:sldId id="1468"/>
            <p14:sldId id="1469"/>
          </p14:sldIdLst>
        </p14:section>
        <p14:section name="Chapitre 2" id="{35FB2A95-13F3-4B21-A5FB-B360ADA86E88}">
          <p14:sldIdLst>
            <p14:sldId id="1568"/>
            <p14:sldId id="1574"/>
            <p14:sldId id="1573"/>
            <p14:sldId id="1478"/>
          </p14:sldIdLst>
        </p14:section>
        <p14:section name="Chapitre 3" id="{E3673935-2877-4859-8F34-71D8613F4BA8}">
          <p14:sldIdLst>
            <p14:sldId id="257"/>
            <p14:sldId id="1481"/>
            <p14:sldId id="1576"/>
            <p14:sldId id="1578"/>
            <p14:sldId id="1579"/>
            <p14:sldId id="1580"/>
            <p14:sldId id="1552"/>
            <p14:sldId id="1583"/>
            <p14:sldId id="1575"/>
            <p14:sldId id="1584"/>
            <p14:sldId id="1587"/>
            <p14:sldId id="1582"/>
            <p14:sldId id="1585"/>
            <p14:sldId id="1551"/>
          </p14:sldIdLst>
        </p14:section>
        <p14:section name="Chapitre 4" id="{95A17B39-E40A-4175-A924-A4BDA51BEEB2}">
          <p14:sldIdLst>
            <p14:sldId id="1569"/>
            <p14:sldId id="1559"/>
            <p14:sldId id="1499"/>
            <p14:sldId id="1589"/>
            <p14:sldId id="1590"/>
            <p14:sldId id="1591"/>
            <p14:sldId id="1592"/>
            <p14:sldId id="1593"/>
            <p14:sldId id="1595"/>
            <p14:sldId id="1596"/>
            <p14:sldId id="1597"/>
            <p14:sldId id="1598"/>
            <p14:sldId id="1600"/>
            <p14:sldId id="1601"/>
            <p14:sldId id="1602"/>
            <p14:sldId id="1603"/>
            <p14:sldId id="1556"/>
            <p14:sldId id="1509"/>
          </p14:sldIdLst>
        </p14:section>
        <p14:section name="Chapitre 5" id="{64F1C8AA-40A4-4910-856D-E37FA2027F86}">
          <p14:sldIdLst>
            <p14:sldId id="1570"/>
            <p14:sldId id="1604"/>
            <p14:sldId id="1563"/>
            <p14:sldId id="1605"/>
            <p14:sldId id="1606"/>
            <p14:sldId id="1514"/>
          </p14:sldIdLst>
        </p14:section>
        <p14:section name="Chapitre 6" id="{38C361BA-EC57-4EA1-B6ED-E05E2CABE0A3}">
          <p14:sldIdLst>
            <p14:sldId id="1572"/>
            <p14:sldId id="1607"/>
            <p14:sldId id="1560"/>
            <p14:sldId id="1608"/>
            <p14:sldId id="1609"/>
            <p14:sldId id="1610"/>
            <p14:sldId id="1612"/>
            <p14:sldId id="1613"/>
            <p14:sldId id="1522"/>
          </p14:sldIdLst>
        </p14:section>
        <p14:section name="Chapitre 7" id="{5B94EDF7-C249-45E1-8F26-15D494A9E4CA}">
          <p14:sldIdLst>
            <p14:sldId id="1571"/>
            <p14:sldId id="1620"/>
            <p14:sldId id="1621"/>
            <p14:sldId id="1528"/>
            <p14:sldId id="1614"/>
            <p14:sldId id="1616"/>
            <p14:sldId id="1617"/>
            <p14:sldId id="1619"/>
            <p14:sldId id="1618"/>
            <p14:sldId id="1622"/>
            <p14:sldId id="1537"/>
            <p14:sldId id="1626"/>
            <p14:sldId id="332"/>
          </p14:sldIdLst>
        </p14:section>
      </p14:sectionLst>
    </p:ext>
    <p:ext uri="{EFAFB233-063F-42B5-8137-9DF3F51BA10A}">
      <p15:sldGuideLst xmlns:p15="http://schemas.microsoft.com/office/powerpoint/2012/main">
        <p15:guide id="1" orient="horz" pos="1525" userDrawn="1">
          <p15:clr>
            <a:srgbClr val="A4A3A4"/>
          </p15:clr>
        </p15:guide>
        <p15:guide id="2" pos="61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CE7E14-536C-2FEC-E7A2-3570B00AB134}" name="Marie-Claude Gélineau" initials="MG" userId="S::mc.gelineau@tout-petits.org::1e2990c6-7120-47dd-afca-69c8b963329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6D9"/>
    <a:srgbClr val="ABD5BF"/>
    <a:srgbClr val="AAA293"/>
    <a:srgbClr val="ECE9E3"/>
    <a:srgbClr val="AFB46E"/>
    <a:srgbClr val="30AF82"/>
    <a:srgbClr val="F4F3F0"/>
    <a:srgbClr val="EFF0E1"/>
    <a:srgbClr val="D8D2D8"/>
    <a:srgbClr val="7D69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F44C9A-4468-4506-AD21-3ADC4E732833}" v="116" dt="2024-09-17T19:07:56.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1487" autoAdjust="0"/>
  </p:normalViewPr>
  <p:slideViewPr>
    <p:cSldViewPr snapToGrid="0">
      <p:cViewPr>
        <p:scale>
          <a:sx n="120" d="100"/>
          <a:sy n="120" d="100"/>
        </p:scale>
        <p:origin x="312" y="-714"/>
      </p:cViewPr>
      <p:guideLst>
        <p:guide orient="horz" pos="1525"/>
        <p:guide pos="61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Claude Gélineau" userId="1e2990c6-7120-47dd-afca-69c8b9633293" providerId="ADAL" clId="{B4F44C9A-4468-4506-AD21-3ADC4E732833}"/>
    <pc:docChg chg="undo custSel addSld delSld modSld sldOrd modSection">
      <pc:chgData name="Marie-Claude Gélineau" userId="1e2990c6-7120-47dd-afca-69c8b9633293" providerId="ADAL" clId="{B4F44C9A-4468-4506-AD21-3ADC4E732833}" dt="2024-09-17T19:18:20.849" v="730" actId="20577"/>
      <pc:docMkLst>
        <pc:docMk/>
      </pc:docMkLst>
      <pc:sldChg chg="delSp add del mod">
        <pc:chgData name="Marie-Claude Gélineau" userId="1e2990c6-7120-47dd-afca-69c8b9633293" providerId="ADAL" clId="{B4F44C9A-4468-4506-AD21-3ADC4E732833}" dt="2024-09-17T17:49:34.573" v="485" actId="2696"/>
        <pc:sldMkLst>
          <pc:docMk/>
          <pc:sldMk cId="3301716662" sldId="331"/>
        </pc:sldMkLst>
        <pc:spChg chg="del">
          <ac:chgData name="Marie-Claude Gélineau" userId="1e2990c6-7120-47dd-afca-69c8b9633293" providerId="ADAL" clId="{B4F44C9A-4468-4506-AD21-3ADC4E732833}" dt="2024-09-17T17:20:06.696" v="1" actId="478"/>
          <ac:spMkLst>
            <pc:docMk/>
            <pc:sldMk cId="3301716662" sldId="331"/>
            <ac:spMk id="2" creationId="{3B5A3FA0-D4CE-1443-78C3-A06E3DDF9489}"/>
          </ac:spMkLst>
        </pc:spChg>
      </pc:sldChg>
      <pc:sldChg chg="add">
        <pc:chgData name="Marie-Claude Gélineau" userId="1e2990c6-7120-47dd-afca-69c8b9633293" providerId="ADAL" clId="{B4F44C9A-4468-4506-AD21-3ADC4E732833}" dt="2024-09-17T17:19:43.293" v="0"/>
        <pc:sldMkLst>
          <pc:docMk/>
          <pc:sldMk cId="2688549666" sldId="332"/>
        </pc:sldMkLst>
      </pc:sldChg>
      <pc:sldChg chg="addSp modSp mod">
        <pc:chgData name="Marie-Claude Gélineau" userId="1e2990c6-7120-47dd-afca-69c8b9633293" providerId="ADAL" clId="{B4F44C9A-4468-4506-AD21-3ADC4E732833}" dt="2024-09-17T19:09:38.816" v="709" actId="6549"/>
        <pc:sldMkLst>
          <pc:docMk/>
          <pc:sldMk cId="1515647963" sldId="1481"/>
        </pc:sldMkLst>
        <pc:spChg chg="mod">
          <ac:chgData name="Marie-Claude Gélineau" userId="1e2990c6-7120-47dd-afca-69c8b9633293" providerId="ADAL" clId="{B4F44C9A-4468-4506-AD21-3ADC4E732833}" dt="2024-09-17T17:45:17.872" v="469" actId="164"/>
          <ac:spMkLst>
            <pc:docMk/>
            <pc:sldMk cId="1515647963" sldId="1481"/>
            <ac:spMk id="2" creationId="{751B15F3-85EB-4105-0BED-C94A1E4EA150}"/>
          </ac:spMkLst>
        </pc:spChg>
        <pc:spChg chg="mod">
          <ac:chgData name="Marie-Claude Gélineau" userId="1e2990c6-7120-47dd-afca-69c8b9633293" providerId="ADAL" clId="{B4F44C9A-4468-4506-AD21-3ADC4E732833}" dt="2024-09-17T17:45:17.872" v="469" actId="164"/>
          <ac:spMkLst>
            <pc:docMk/>
            <pc:sldMk cId="1515647963" sldId="1481"/>
            <ac:spMk id="5" creationId="{8D433C85-A342-122E-0A0C-7961522A5848}"/>
          </ac:spMkLst>
        </pc:spChg>
        <pc:spChg chg="mod">
          <ac:chgData name="Marie-Claude Gélineau" userId="1e2990c6-7120-47dd-afca-69c8b9633293" providerId="ADAL" clId="{B4F44C9A-4468-4506-AD21-3ADC4E732833}" dt="2024-09-17T19:09:38.816" v="709" actId="6549"/>
          <ac:spMkLst>
            <pc:docMk/>
            <pc:sldMk cId="1515647963" sldId="1481"/>
            <ac:spMk id="15" creationId="{4596F610-91DD-217D-E34B-0CC152F6359A}"/>
          </ac:spMkLst>
        </pc:spChg>
        <pc:grpChg chg="add mod">
          <ac:chgData name="Marie-Claude Gélineau" userId="1e2990c6-7120-47dd-afca-69c8b9633293" providerId="ADAL" clId="{B4F44C9A-4468-4506-AD21-3ADC4E732833}" dt="2024-09-17T17:45:17.872" v="469" actId="164"/>
          <ac:grpSpMkLst>
            <pc:docMk/>
            <pc:sldMk cId="1515647963" sldId="1481"/>
            <ac:grpSpMk id="10" creationId="{25E346B3-07C1-8A09-7F84-DBD6D46FD616}"/>
          </ac:grpSpMkLst>
        </pc:grpChg>
      </pc:sldChg>
      <pc:sldChg chg="addSp modSp modNotesTx">
        <pc:chgData name="Marie-Claude Gélineau" userId="1e2990c6-7120-47dd-afca-69c8b9633293" providerId="ADAL" clId="{B4F44C9A-4468-4506-AD21-3ADC4E732833}" dt="2024-09-17T18:44:52.782" v="524" actId="6549"/>
        <pc:sldMkLst>
          <pc:docMk/>
          <pc:sldMk cId="3133004737" sldId="1499"/>
        </pc:sldMkLst>
        <pc:spChg chg="mod">
          <ac:chgData name="Marie-Claude Gélineau" userId="1e2990c6-7120-47dd-afca-69c8b9633293" providerId="ADAL" clId="{B4F44C9A-4468-4506-AD21-3ADC4E732833}" dt="2024-09-17T17:42:06.042" v="451" actId="164"/>
          <ac:spMkLst>
            <pc:docMk/>
            <pc:sldMk cId="3133004737" sldId="1499"/>
            <ac:spMk id="10" creationId="{0FEAB711-7E68-C9CA-D92C-115104D332C6}"/>
          </ac:spMkLst>
        </pc:spChg>
        <pc:spChg chg="mod">
          <ac:chgData name="Marie-Claude Gélineau" userId="1e2990c6-7120-47dd-afca-69c8b9633293" providerId="ADAL" clId="{B4F44C9A-4468-4506-AD21-3ADC4E732833}" dt="2024-09-17T17:41:55.340" v="449" actId="164"/>
          <ac:spMkLst>
            <pc:docMk/>
            <pc:sldMk cId="3133004737" sldId="1499"/>
            <ac:spMk id="14" creationId="{F784BFB6-83DF-4854-78D3-3A7858177569}"/>
          </ac:spMkLst>
        </pc:spChg>
        <pc:spChg chg="mod">
          <ac:chgData name="Marie-Claude Gélineau" userId="1e2990c6-7120-47dd-afca-69c8b9633293" providerId="ADAL" clId="{B4F44C9A-4468-4506-AD21-3ADC4E732833}" dt="2024-09-17T17:42:06.042" v="451" actId="164"/>
          <ac:spMkLst>
            <pc:docMk/>
            <pc:sldMk cId="3133004737" sldId="1499"/>
            <ac:spMk id="15" creationId="{06C7B6DD-6A35-4F28-D544-AF27CE9E6F9E}"/>
          </ac:spMkLst>
        </pc:spChg>
        <pc:spChg chg="mod">
          <ac:chgData name="Marie-Claude Gélineau" userId="1e2990c6-7120-47dd-afca-69c8b9633293" providerId="ADAL" clId="{B4F44C9A-4468-4506-AD21-3ADC4E732833}" dt="2024-09-17T17:41:55.340" v="449" actId="164"/>
          <ac:spMkLst>
            <pc:docMk/>
            <pc:sldMk cId="3133004737" sldId="1499"/>
            <ac:spMk id="25" creationId="{BF900B38-F8FE-CE37-B17C-7F8B38AB57FF}"/>
          </ac:spMkLst>
        </pc:spChg>
        <pc:grpChg chg="add mod">
          <ac:chgData name="Marie-Claude Gélineau" userId="1e2990c6-7120-47dd-afca-69c8b9633293" providerId="ADAL" clId="{B4F44C9A-4468-4506-AD21-3ADC4E732833}" dt="2024-09-17T17:41:58.355" v="450" actId="164"/>
          <ac:grpSpMkLst>
            <pc:docMk/>
            <pc:sldMk cId="3133004737" sldId="1499"/>
            <ac:grpSpMk id="2" creationId="{E3E06A4B-0EC5-AF01-D5A6-58F94A289078}"/>
          </ac:grpSpMkLst>
        </pc:grpChg>
        <pc:grpChg chg="add mod">
          <ac:chgData name="Marie-Claude Gélineau" userId="1e2990c6-7120-47dd-afca-69c8b9633293" providerId="ADAL" clId="{B4F44C9A-4468-4506-AD21-3ADC4E732833}" dt="2024-09-17T17:41:58.355" v="450" actId="164"/>
          <ac:grpSpMkLst>
            <pc:docMk/>
            <pc:sldMk cId="3133004737" sldId="1499"/>
            <ac:grpSpMk id="5" creationId="{FDA2F6F6-8F13-D182-DBCD-295E30047DE6}"/>
          </ac:grpSpMkLst>
        </pc:grpChg>
        <pc:grpChg chg="add mod">
          <ac:chgData name="Marie-Claude Gélineau" userId="1e2990c6-7120-47dd-afca-69c8b9633293" providerId="ADAL" clId="{B4F44C9A-4468-4506-AD21-3ADC4E732833}" dt="2024-09-17T17:41:58.355" v="450" actId="164"/>
          <ac:grpSpMkLst>
            <pc:docMk/>
            <pc:sldMk cId="3133004737" sldId="1499"/>
            <ac:grpSpMk id="12" creationId="{4D695899-C4EC-B875-3933-A690459FB070}"/>
          </ac:grpSpMkLst>
        </pc:grpChg>
        <pc:grpChg chg="add mod">
          <ac:chgData name="Marie-Claude Gélineau" userId="1e2990c6-7120-47dd-afca-69c8b9633293" providerId="ADAL" clId="{B4F44C9A-4468-4506-AD21-3ADC4E732833}" dt="2024-09-17T17:42:06.042" v="451" actId="164"/>
          <ac:grpSpMkLst>
            <pc:docMk/>
            <pc:sldMk cId="3133004737" sldId="1499"/>
            <ac:grpSpMk id="13" creationId="{E6A8FE3B-2EE0-3259-66C9-7262DE6366FF}"/>
          </ac:grpSpMkLst>
        </pc:grpChg>
        <pc:picChg chg="mod">
          <ac:chgData name="Marie-Claude Gélineau" userId="1e2990c6-7120-47dd-afca-69c8b9633293" providerId="ADAL" clId="{B4F44C9A-4468-4506-AD21-3ADC4E732833}" dt="2024-09-17T17:41:51.043" v="448" actId="164"/>
          <ac:picMkLst>
            <pc:docMk/>
            <pc:sldMk cId="3133004737" sldId="1499"/>
            <ac:picMk id="26" creationId="{FF764138-5E68-0697-5E71-C9D74FFA866C}"/>
          </ac:picMkLst>
        </pc:picChg>
        <pc:picChg chg="mod">
          <ac:chgData name="Marie-Claude Gélineau" userId="1e2990c6-7120-47dd-afca-69c8b9633293" providerId="ADAL" clId="{B4F44C9A-4468-4506-AD21-3ADC4E732833}" dt="2024-09-17T17:41:51.043" v="448" actId="164"/>
          <ac:picMkLst>
            <pc:docMk/>
            <pc:sldMk cId="3133004737" sldId="1499"/>
            <ac:picMk id="28" creationId="{25C58CEE-4331-1FFD-0551-5B27B934B6D0}"/>
          </ac:picMkLst>
        </pc:picChg>
      </pc:sldChg>
      <pc:sldChg chg="addSp modSp">
        <pc:chgData name="Marie-Claude Gélineau" userId="1e2990c6-7120-47dd-afca-69c8b9633293" providerId="ADAL" clId="{B4F44C9A-4468-4506-AD21-3ADC4E732833}" dt="2024-09-17T17:36:31.537" v="414" actId="164"/>
        <pc:sldMkLst>
          <pc:docMk/>
          <pc:sldMk cId="2851272472" sldId="1514"/>
        </pc:sldMkLst>
        <pc:grpChg chg="add mod">
          <ac:chgData name="Marie-Claude Gélineau" userId="1e2990c6-7120-47dd-afca-69c8b9633293" providerId="ADAL" clId="{B4F44C9A-4468-4506-AD21-3ADC4E732833}" dt="2024-09-17T17:36:31.537" v="414" actId="164"/>
          <ac:grpSpMkLst>
            <pc:docMk/>
            <pc:sldMk cId="2851272472" sldId="1514"/>
            <ac:grpSpMk id="5" creationId="{7A857622-6CBD-AD05-A6BF-144398305A6B}"/>
          </ac:grpSpMkLst>
        </pc:grpChg>
        <pc:picChg chg="mod">
          <ac:chgData name="Marie-Claude Gélineau" userId="1e2990c6-7120-47dd-afca-69c8b9633293" providerId="ADAL" clId="{B4F44C9A-4468-4506-AD21-3ADC4E732833}" dt="2024-09-17T17:36:31.537" v="414" actId="164"/>
          <ac:picMkLst>
            <pc:docMk/>
            <pc:sldMk cId="2851272472" sldId="1514"/>
            <ac:picMk id="9" creationId="{6354664F-7733-373F-F41A-93C63319B941}"/>
          </ac:picMkLst>
        </pc:picChg>
        <pc:picChg chg="mod">
          <ac:chgData name="Marie-Claude Gélineau" userId="1e2990c6-7120-47dd-afca-69c8b9633293" providerId="ADAL" clId="{B4F44C9A-4468-4506-AD21-3ADC4E732833}" dt="2024-09-17T17:36:31.537" v="414" actId="164"/>
          <ac:picMkLst>
            <pc:docMk/>
            <pc:sldMk cId="2851272472" sldId="1514"/>
            <ac:picMk id="12" creationId="{99320EFB-E0EC-AEF6-8901-38983B75361E}"/>
          </ac:picMkLst>
        </pc:picChg>
        <pc:picChg chg="mod">
          <ac:chgData name="Marie-Claude Gélineau" userId="1e2990c6-7120-47dd-afca-69c8b9633293" providerId="ADAL" clId="{B4F44C9A-4468-4506-AD21-3ADC4E732833}" dt="2024-09-17T17:36:31.537" v="414" actId="164"/>
          <ac:picMkLst>
            <pc:docMk/>
            <pc:sldMk cId="2851272472" sldId="1514"/>
            <ac:picMk id="13" creationId="{47AC46A6-2BCB-6F55-C95B-09B15CC23657}"/>
          </ac:picMkLst>
        </pc:picChg>
        <pc:picChg chg="mod">
          <ac:chgData name="Marie-Claude Gélineau" userId="1e2990c6-7120-47dd-afca-69c8b9633293" providerId="ADAL" clId="{B4F44C9A-4468-4506-AD21-3ADC4E732833}" dt="2024-09-17T17:36:31.537" v="414" actId="164"/>
          <ac:picMkLst>
            <pc:docMk/>
            <pc:sldMk cId="2851272472" sldId="1514"/>
            <ac:picMk id="14" creationId="{90A2FF1C-0A7B-16DC-A6EB-5E94E39BB3A5}"/>
          </ac:picMkLst>
        </pc:picChg>
      </pc:sldChg>
      <pc:sldChg chg="modSp mod">
        <pc:chgData name="Marie-Claude Gélineau" userId="1e2990c6-7120-47dd-afca-69c8b9633293" providerId="ADAL" clId="{B4F44C9A-4468-4506-AD21-3ADC4E732833}" dt="2024-09-17T19:10:35.220" v="710" actId="207"/>
        <pc:sldMkLst>
          <pc:docMk/>
          <pc:sldMk cId="3181334656" sldId="1522"/>
        </pc:sldMkLst>
        <pc:spChg chg="mod">
          <ac:chgData name="Marie-Claude Gélineau" userId="1e2990c6-7120-47dd-afca-69c8b9633293" providerId="ADAL" clId="{B4F44C9A-4468-4506-AD21-3ADC4E732833}" dt="2024-09-17T19:10:35.220" v="710" actId="207"/>
          <ac:spMkLst>
            <pc:docMk/>
            <pc:sldMk cId="3181334656" sldId="1522"/>
            <ac:spMk id="7" creationId="{BCA47B1B-753D-825D-4864-24E7809EA518}"/>
          </ac:spMkLst>
        </pc:spChg>
      </pc:sldChg>
      <pc:sldChg chg="addSp modSp">
        <pc:chgData name="Marie-Claude Gélineau" userId="1e2990c6-7120-47dd-afca-69c8b9633293" providerId="ADAL" clId="{B4F44C9A-4468-4506-AD21-3ADC4E732833}" dt="2024-09-17T17:34:19.929" v="401" actId="164"/>
        <pc:sldMkLst>
          <pc:docMk/>
          <pc:sldMk cId="1603523892" sldId="1528"/>
        </pc:sldMkLst>
        <pc:grpChg chg="mod">
          <ac:chgData name="Marie-Claude Gélineau" userId="1e2990c6-7120-47dd-afca-69c8b9633293" providerId="ADAL" clId="{B4F44C9A-4468-4506-AD21-3ADC4E732833}" dt="2024-09-17T17:34:19.929" v="401" actId="164"/>
          <ac:grpSpMkLst>
            <pc:docMk/>
            <pc:sldMk cId="1603523892" sldId="1528"/>
            <ac:grpSpMk id="9" creationId="{E24E80A3-49CB-3955-D320-445D4E1DFBE5}"/>
          </ac:grpSpMkLst>
        </pc:grpChg>
        <pc:grpChg chg="add mod">
          <ac:chgData name="Marie-Claude Gélineau" userId="1e2990c6-7120-47dd-afca-69c8b9633293" providerId="ADAL" clId="{B4F44C9A-4468-4506-AD21-3ADC4E732833}" dt="2024-09-17T17:34:19.929" v="401" actId="164"/>
          <ac:grpSpMkLst>
            <pc:docMk/>
            <pc:sldMk cId="1603523892" sldId="1528"/>
            <ac:grpSpMk id="10" creationId="{CDF236D7-B51D-F783-09E8-427D253987F1}"/>
          </ac:grpSpMkLst>
        </pc:grpChg>
        <pc:grpChg chg="mod">
          <ac:chgData name="Marie-Claude Gélineau" userId="1e2990c6-7120-47dd-afca-69c8b9633293" providerId="ADAL" clId="{B4F44C9A-4468-4506-AD21-3ADC4E732833}" dt="2024-09-17T17:34:19.929" v="401" actId="164"/>
          <ac:grpSpMkLst>
            <pc:docMk/>
            <pc:sldMk cId="1603523892" sldId="1528"/>
            <ac:grpSpMk id="45" creationId="{491BA906-D04A-5EA1-CCEF-16314A6BAB93}"/>
          </ac:grpSpMkLst>
        </pc:grpChg>
        <pc:grpChg chg="mod">
          <ac:chgData name="Marie-Claude Gélineau" userId="1e2990c6-7120-47dd-afca-69c8b9633293" providerId="ADAL" clId="{B4F44C9A-4468-4506-AD21-3ADC4E732833}" dt="2024-09-17T17:34:19.929" v="401" actId="164"/>
          <ac:grpSpMkLst>
            <pc:docMk/>
            <pc:sldMk cId="1603523892" sldId="1528"/>
            <ac:grpSpMk id="46" creationId="{BC0869B8-5DFA-9378-1EA2-BE8C03BF64E1}"/>
          </ac:grpSpMkLst>
        </pc:grpChg>
        <pc:grpChg chg="mod">
          <ac:chgData name="Marie-Claude Gélineau" userId="1e2990c6-7120-47dd-afca-69c8b9633293" providerId="ADAL" clId="{B4F44C9A-4468-4506-AD21-3ADC4E732833}" dt="2024-09-17T17:34:19.929" v="401" actId="164"/>
          <ac:grpSpMkLst>
            <pc:docMk/>
            <pc:sldMk cId="1603523892" sldId="1528"/>
            <ac:grpSpMk id="47" creationId="{A9932C6C-76D5-EB7B-62AB-C6240AFF955B}"/>
          </ac:grpSpMkLst>
        </pc:grpChg>
        <pc:grpChg chg="mod">
          <ac:chgData name="Marie-Claude Gélineau" userId="1e2990c6-7120-47dd-afca-69c8b9633293" providerId="ADAL" clId="{B4F44C9A-4468-4506-AD21-3ADC4E732833}" dt="2024-09-17T17:34:19.929" v="401" actId="164"/>
          <ac:grpSpMkLst>
            <pc:docMk/>
            <pc:sldMk cId="1603523892" sldId="1528"/>
            <ac:grpSpMk id="48" creationId="{7CFD6F08-9E08-074A-1817-032BF967EC02}"/>
          </ac:grpSpMkLst>
        </pc:grpChg>
      </pc:sldChg>
      <pc:sldChg chg="addSp modSp">
        <pc:chgData name="Marie-Claude Gélineau" userId="1e2990c6-7120-47dd-afca-69c8b9633293" providerId="ADAL" clId="{B4F44C9A-4468-4506-AD21-3ADC4E732833}" dt="2024-09-17T17:32:46.338" v="392" actId="164"/>
        <pc:sldMkLst>
          <pc:docMk/>
          <pc:sldMk cId="2191022044" sldId="1537"/>
        </pc:sldMkLst>
        <pc:grpChg chg="mod">
          <ac:chgData name="Marie-Claude Gélineau" userId="1e2990c6-7120-47dd-afca-69c8b9633293" providerId="ADAL" clId="{B4F44C9A-4468-4506-AD21-3ADC4E732833}" dt="2024-09-17T17:32:46.338" v="392" actId="164"/>
          <ac:grpSpMkLst>
            <pc:docMk/>
            <pc:sldMk cId="2191022044" sldId="1537"/>
            <ac:grpSpMk id="2" creationId="{30C7E30D-4965-E6CE-1FE9-664C1EDF6E61}"/>
          </ac:grpSpMkLst>
        </pc:grpChg>
        <pc:grpChg chg="add mod">
          <ac:chgData name="Marie-Claude Gélineau" userId="1e2990c6-7120-47dd-afca-69c8b9633293" providerId="ADAL" clId="{B4F44C9A-4468-4506-AD21-3ADC4E732833}" dt="2024-09-17T17:32:46.338" v="392" actId="164"/>
          <ac:grpSpMkLst>
            <pc:docMk/>
            <pc:sldMk cId="2191022044" sldId="1537"/>
            <ac:grpSpMk id="7" creationId="{6A4C36B0-0243-30A8-3486-40300B71751A}"/>
          </ac:grpSpMkLst>
        </pc:grpChg>
        <pc:grpChg chg="add mod">
          <ac:chgData name="Marie-Claude Gélineau" userId="1e2990c6-7120-47dd-afca-69c8b9633293" providerId="ADAL" clId="{B4F44C9A-4468-4506-AD21-3ADC4E732833}" dt="2024-09-17T17:32:46.338" v="392" actId="164"/>
          <ac:grpSpMkLst>
            <pc:docMk/>
            <pc:sldMk cId="2191022044" sldId="1537"/>
            <ac:grpSpMk id="9" creationId="{6D072835-8F65-08FF-7304-193017A98AF9}"/>
          </ac:grpSpMkLst>
        </pc:grpChg>
        <pc:picChg chg="mod">
          <ac:chgData name="Marie-Claude Gélineau" userId="1e2990c6-7120-47dd-afca-69c8b9633293" providerId="ADAL" clId="{B4F44C9A-4468-4506-AD21-3ADC4E732833}" dt="2024-09-17T17:32:40.312" v="391" actId="164"/>
          <ac:picMkLst>
            <pc:docMk/>
            <pc:sldMk cId="2191022044" sldId="1537"/>
            <ac:picMk id="13" creationId="{61B8B6AB-AB99-1D3D-1D65-2FAEDE248B6B}"/>
          </ac:picMkLst>
        </pc:picChg>
        <pc:picChg chg="mod">
          <ac:chgData name="Marie-Claude Gélineau" userId="1e2990c6-7120-47dd-afca-69c8b9633293" providerId="ADAL" clId="{B4F44C9A-4468-4506-AD21-3ADC4E732833}" dt="2024-09-17T17:32:40.312" v="391" actId="164"/>
          <ac:picMkLst>
            <pc:docMk/>
            <pc:sldMk cId="2191022044" sldId="1537"/>
            <ac:picMk id="14" creationId="{BE55EAC9-2C0C-807C-EC0D-3116CC6B6264}"/>
          </ac:picMkLst>
        </pc:picChg>
      </pc:sldChg>
      <pc:sldChg chg="modSp mod">
        <pc:chgData name="Marie-Claude Gélineau" userId="1e2990c6-7120-47dd-afca-69c8b9633293" providerId="ADAL" clId="{B4F44C9A-4468-4506-AD21-3ADC4E732833}" dt="2024-09-17T18:54:20.363" v="641" actId="1036"/>
        <pc:sldMkLst>
          <pc:docMk/>
          <pc:sldMk cId="1227187294" sldId="1539"/>
        </pc:sldMkLst>
        <pc:spChg chg="mod">
          <ac:chgData name="Marie-Claude Gélineau" userId="1e2990c6-7120-47dd-afca-69c8b9633293" providerId="ADAL" clId="{B4F44C9A-4468-4506-AD21-3ADC4E732833}" dt="2024-09-17T18:54:20.363" v="641" actId="1036"/>
          <ac:spMkLst>
            <pc:docMk/>
            <pc:sldMk cId="1227187294" sldId="1539"/>
            <ac:spMk id="4" creationId="{5828F00D-010A-8EFC-5C6B-BA9CEFB272CD}"/>
          </ac:spMkLst>
        </pc:spChg>
        <pc:spChg chg="mod">
          <ac:chgData name="Marie-Claude Gélineau" userId="1e2990c6-7120-47dd-afca-69c8b9633293" providerId="ADAL" clId="{B4F44C9A-4468-4506-AD21-3ADC4E732833}" dt="2024-09-17T18:54:20.363" v="641" actId="1036"/>
          <ac:spMkLst>
            <pc:docMk/>
            <pc:sldMk cId="1227187294" sldId="1539"/>
            <ac:spMk id="5" creationId="{F7BA4B30-26B1-E5F9-CD72-3A9221384A00}"/>
          </ac:spMkLst>
        </pc:spChg>
      </pc:sldChg>
      <pc:sldChg chg="addSp modSp modNotesTx">
        <pc:chgData name="Marie-Claude Gélineau" userId="1e2990c6-7120-47dd-afca-69c8b9633293" providerId="ADAL" clId="{B4F44C9A-4468-4506-AD21-3ADC4E732833}" dt="2024-09-17T19:18:08.924" v="729" actId="6549"/>
        <pc:sldMkLst>
          <pc:docMk/>
          <pc:sldMk cId="412277799" sldId="1551"/>
        </pc:sldMkLst>
        <pc:spChg chg="mod">
          <ac:chgData name="Marie-Claude Gélineau" userId="1e2990c6-7120-47dd-afca-69c8b9633293" providerId="ADAL" clId="{B4F44C9A-4468-4506-AD21-3ADC4E732833}" dt="2024-09-17T17:42:38.388" v="454" actId="164"/>
          <ac:spMkLst>
            <pc:docMk/>
            <pc:sldMk cId="412277799" sldId="1551"/>
            <ac:spMk id="2" creationId="{D5507310-7FE2-66A5-6F3F-1BFACA99456E}"/>
          </ac:spMkLst>
        </pc:spChg>
        <pc:spChg chg="mod">
          <ac:chgData name="Marie-Claude Gélineau" userId="1e2990c6-7120-47dd-afca-69c8b9633293" providerId="ADAL" clId="{B4F44C9A-4468-4506-AD21-3ADC4E732833}" dt="2024-09-17T17:42:47.145" v="455" actId="164"/>
          <ac:spMkLst>
            <pc:docMk/>
            <pc:sldMk cId="412277799" sldId="1551"/>
            <ac:spMk id="13" creationId="{9A67F740-31F2-031E-95F5-B59F5F3D05F4}"/>
          </ac:spMkLst>
        </pc:spChg>
        <pc:spChg chg="mod">
          <ac:chgData name="Marie-Claude Gélineau" userId="1e2990c6-7120-47dd-afca-69c8b9633293" providerId="ADAL" clId="{B4F44C9A-4468-4506-AD21-3ADC4E732833}" dt="2024-09-17T17:42:47.145" v="455" actId="164"/>
          <ac:spMkLst>
            <pc:docMk/>
            <pc:sldMk cId="412277799" sldId="1551"/>
            <ac:spMk id="18" creationId="{CC117528-FEE3-11C8-32C4-0C8A063AD384}"/>
          </ac:spMkLst>
        </pc:spChg>
        <pc:grpChg chg="add mod">
          <ac:chgData name="Marie-Claude Gélineau" userId="1e2990c6-7120-47dd-afca-69c8b9633293" providerId="ADAL" clId="{B4F44C9A-4468-4506-AD21-3ADC4E732833}" dt="2024-09-17T17:42:38.388" v="454" actId="164"/>
          <ac:grpSpMkLst>
            <pc:docMk/>
            <pc:sldMk cId="412277799" sldId="1551"/>
            <ac:grpSpMk id="3" creationId="{3F05F5F0-CDD4-B3B5-4833-3526244D4636}"/>
          </ac:grpSpMkLst>
        </pc:grpChg>
        <pc:grpChg chg="add mod">
          <ac:chgData name="Marie-Claude Gélineau" userId="1e2990c6-7120-47dd-afca-69c8b9633293" providerId="ADAL" clId="{B4F44C9A-4468-4506-AD21-3ADC4E732833}" dt="2024-09-17T17:42:47.145" v="455" actId="164"/>
          <ac:grpSpMkLst>
            <pc:docMk/>
            <pc:sldMk cId="412277799" sldId="1551"/>
            <ac:grpSpMk id="5" creationId="{F576D62E-0F67-F92F-180B-19C908B537A1}"/>
          </ac:grpSpMkLst>
        </pc:grpChg>
        <pc:grpChg chg="mod">
          <ac:chgData name="Marie-Claude Gélineau" userId="1e2990c6-7120-47dd-afca-69c8b9633293" providerId="ADAL" clId="{B4F44C9A-4468-4506-AD21-3ADC4E732833}" dt="2024-09-17T17:42:47.145" v="455" actId="164"/>
          <ac:grpSpMkLst>
            <pc:docMk/>
            <pc:sldMk cId="412277799" sldId="1551"/>
            <ac:grpSpMk id="10" creationId="{B4A37DAA-6217-B94A-1210-5D44F8B4C9F7}"/>
          </ac:grpSpMkLst>
        </pc:grpChg>
      </pc:sldChg>
      <pc:sldChg chg="addSp modSp modNotesTx">
        <pc:chgData name="Marie-Claude Gélineau" userId="1e2990c6-7120-47dd-afca-69c8b9633293" providerId="ADAL" clId="{B4F44C9A-4468-4506-AD21-3ADC4E732833}" dt="2024-09-17T18:44:39.687" v="522" actId="5793"/>
        <pc:sldMkLst>
          <pc:docMk/>
          <pc:sldMk cId="2114279274" sldId="1559"/>
        </pc:sldMkLst>
        <pc:grpChg chg="mod">
          <ac:chgData name="Marie-Claude Gélineau" userId="1e2990c6-7120-47dd-afca-69c8b9633293" providerId="ADAL" clId="{B4F44C9A-4468-4506-AD21-3ADC4E732833}" dt="2024-09-17T17:42:18.617" v="452" actId="164"/>
          <ac:grpSpMkLst>
            <pc:docMk/>
            <pc:sldMk cId="2114279274" sldId="1559"/>
            <ac:grpSpMk id="5" creationId="{71B110DA-01D6-E59C-A84C-23E24D2D2E97}"/>
          </ac:grpSpMkLst>
        </pc:grpChg>
        <pc:grpChg chg="add mod">
          <ac:chgData name="Marie-Claude Gélineau" userId="1e2990c6-7120-47dd-afca-69c8b9633293" providerId="ADAL" clId="{B4F44C9A-4468-4506-AD21-3ADC4E732833}" dt="2024-09-17T17:42:18.617" v="452" actId="164"/>
          <ac:grpSpMkLst>
            <pc:docMk/>
            <pc:sldMk cId="2114279274" sldId="1559"/>
            <ac:grpSpMk id="6" creationId="{8256D39C-984D-0925-E1C3-E119C2BF904D}"/>
          </ac:grpSpMkLst>
        </pc:grpChg>
        <pc:grpChg chg="mod">
          <ac:chgData name="Marie-Claude Gélineau" userId="1e2990c6-7120-47dd-afca-69c8b9633293" providerId="ADAL" clId="{B4F44C9A-4468-4506-AD21-3ADC4E732833}" dt="2024-09-17T17:42:18.617" v="452" actId="164"/>
          <ac:grpSpMkLst>
            <pc:docMk/>
            <pc:sldMk cId="2114279274" sldId="1559"/>
            <ac:grpSpMk id="30" creationId="{5ACC9A0D-518C-FB0C-B381-26CA7498BE61}"/>
          </ac:grpSpMkLst>
        </pc:grpChg>
        <pc:grpChg chg="mod">
          <ac:chgData name="Marie-Claude Gélineau" userId="1e2990c6-7120-47dd-afca-69c8b9633293" providerId="ADAL" clId="{B4F44C9A-4468-4506-AD21-3ADC4E732833}" dt="2024-09-17T17:42:18.617" v="452" actId="164"/>
          <ac:grpSpMkLst>
            <pc:docMk/>
            <pc:sldMk cId="2114279274" sldId="1559"/>
            <ac:grpSpMk id="31" creationId="{F57C71C4-E0DD-1B25-B1FE-246E111994DE}"/>
          </ac:grpSpMkLst>
        </pc:grpChg>
        <pc:grpChg chg="mod">
          <ac:chgData name="Marie-Claude Gélineau" userId="1e2990c6-7120-47dd-afca-69c8b9633293" providerId="ADAL" clId="{B4F44C9A-4468-4506-AD21-3ADC4E732833}" dt="2024-09-17T17:42:18.617" v="452" actId="164"/>
          <ac:grpSpMkLst>
            <pc:docMk/>
            <pc:sldMk cId="2114279274" sldId="1559"/>
            <ac:grpSpMk id="36" creationId="{035410CC-68B7-1A6C-0BD1-C40340E5A061}"/>
          </ac:grpSpMkLst>
        </pc:grpChg>
        <pc:grpChg chg="mod">
          <ac:chgData name="Marie-Claude Gélineau" userId="1e2990c6-7120-47dd-afca-69c8b9633293" providerId="ADAL" clId="{B4F44C9A-4468-4506-AD21-3ADC4E732833}" dt="2024-09-17T17:42:18.617" v="452" actId="164"/>
          <ac:grpSpMkLst>
            <pc:docMk/>
            <pc:sldMk cId="2114279274" sldId="1559"/>
            <ac:grpSpMk id="49" creationId="{688092A0-20D4-FFF9-5A51-BD611ABFA0E5}"/>
          </ac:grpSpMkLst>
        </pc:grpChg>
        <pc:cxnChg chg="mod">
          <ac:chgData name="Marie-Claude Gélineau" userId="1e2990c6-7120-47dd-afca-69c8b9633293" providerId="ADAL" clId="{B4F44C9A-4468-4506-AD21-3ADC4E732833}" dt="2024-09-17T17:42:18.617" v="452" actId="164"/>
          <ac:cxnSpMkLst>
            <pc:docMk/>
            <pc:sldMk cId="2114279274" sldId="1559"/>
            <ac:cxnSpMk id="17" creationId="{1EBF8A83-6324-7194-9169-E4F76882CBA7}"/>
          </ac:cxnSpMkLst>
        </pc:cxnChg>
        <pc:cxnChg chg="mod">
          <ac:chgData name="Marie-Claude Gélineau" userId="1e2990c6-7120-47dd-afca-69c8b9633293" providerId="ADAL" clId="{B4F44C9A-4468-4506-AD21-3ADC4E732833}" dt="2024-09-17T17:42:18.617" v="452" actId="164"/>
          <ac:cxnSpMkLst>
            <pc:docMk/>
            <pc:sldMk cId="2114279274" sldId="1559"/>
            <ac:cxnSpMk id="25" creationId="{410F35FA-659D-8606-6A70-BB9514403746}"/>
          </ac:cxnSpMkLst>
        </pc:cxnChg>
        <pc:cxnChg chg="mod">
          <ac:chgData name="Marie-Claude Gélineau" userId="1e2990c6-7120-47dd-afca-69c8b9633293" providerId="ADAL" clId="{B4F44C9A-4468-4506-AD21-3ADC4E732833}" dt="2024-09-17T17:42:18.617" v="452" actId="164"/>
          <ac:cxnSpMkLst>
            <pc:docMk/>
            <pc:sldMk cId="2114279274" sldId="1559"/>
            <ac:cxnSpMk id="34" creationId="{C92553DC-17F1-E0F2-7316-464B40B0BBAA}"/>
          </ac:cxnSpMkLst>
        </pc:cxnChg>
        <pc:cxnChg chg="mod">
          <ac:chgData name="Marie-Claude Gélineau" userId="1e2990c6-7120-47dd-afca-69c8b9633293" providerId="ADAL" clId="{B4F44C9A-4468-4506-AD21-3ADC4E732833}" dt="2024-09-17T17:42:18.617" v="452" actId="164"/>
          <ac:cxnSpMkLst>
            <pc:docMk/>
            <pc:sldMk cId="2114279274" sldId="1559"/>
            <ac:cxnSpMk id="48" creationId="{18CF2C31-E337-3AB2-639F-4D2452973360}"/>
          </ac:cxnSpMkLst>
        </pc:cxnChg>
      </pc:sldChg>
      <pc:sldChg chg="addSp modSp">
        <pc:chgData name="Marie-Claude Gélineau" userId="1e2990c6-7120-47dd-afca-69c8b9633293" providerId="ADAL" clId="{B4F44C9A-4468-4506-AD21-3ADC4E732833}" dt="2024-09-17T17:37:37.956" v="418" actId="164"/>
        <pc:sldMkLst>
          <pc:docMk/>
          <pc:sldMk cId="686712722" sldId="1563"/>
        </pc:sldMkLst>
        <pc:spChg chg="mod">
          <ac:chgData name="Marie-Claude Gélineau" userId="1e2990c6-7120-47dd-afca-69c8b9633293" providerId="ADAL" clId="{B4F44C9A-4468-4506-AD21-3ADC4E732833}" dt="2024-09-17T17:37:37.956" v="418" actId="164"/>
          <ac:spMkLst>
            <pc:docMk/>
            <pc:sldMk cId="686712722" sldId="1563"/>
            <ac:spMk id="5" creationId="{EF2D38C6-5EBD-8C32-D06D-22B64691A5E2}"/>
          </ac:spMkLst>
        </pc:spChg>
        <pc:spChg chg="mod">
          <ac:chgData name="Marie-Claude Gélineau" userId="1e2990c6-7120-47dd-afca-69c8b9633293" providerId="ADAL" clId="{B4F44C9A-4468-4506-AD21-3ADC4E732833}" dt="2024-09-17T17:37:33.497" v="417" actId="164"/>
          <ac:spMkLst>
            <pc:docMk/>
            <pc:sldMk cId="686712722" sldId="1563"/>
            <ac:spMk id="52" creationId="{01329E4D-4D22-79DC-813A-AF77E40D21B1}"/>
          </ac:spMkLst>
        </pc:spChg>
        <pc:grpChg chg="add mod">
          <ac:chgData name="Marie-Claude Gélineau" userId="1e2990c6-7120-47dd-afca-69c8b9633293" providerId="ADAL" clId="{B4F44C9A-4468-4506-AD21-3ADC4E732833}" dt="2024-09-17T17:37:33.497" v="417" actId="164"/>
          <ac:grpSpMkLst>
            <pc:docMk/>
            <pc:sldMk cId="686712722" sldId="1563"/>
            <ac:grpSpMk id="7" creationId="{B746F7D8-4068-B1B0-8031-8846F2DAB076}"/>
          </ac:grpSpMkLst>
        </pc:grpChg>
        <pc:grpChg chg="add mod">
          <ac:chgData name="Marie-Claude Gélineau" userId="1e2990c6-7120-47dd-afca-69c8b9633293" providerId="ADAL" clId="{B4F44C9A-4468-4506-AD21-3ADC4E732833}" dt="2024-09-17T17:37:33.497" v="417" actId="164"/>
          <ac:grpSpMkLst>
            <pc:docMk/>
            <pc:sldMk cId="686712722" sldId="1563"/>
            <ac:grpSpMk id="9" creationId="{B2D8FDC6-954B-E9A1-B836-DE9AE7BE3B35}"/>
          </ac:grpSpMkLst>
        </pc:grpChg>
        <pc:grpChg chg="add mod">
          <ac:chgData name="Marie-Claude Gélineau" userId="1e2990c6-7120-47dd-afca-69c8b9633293" providerId="ADAL" clId="{B4F44C9A-4468-4506-AD21-3ADC4E732833}" dt="2024-09-17T17:37:37.956" v="418" actId="164"/>
          <ac:grpSpMkLst>
            <pc:docMk/>
            <pc:sldMk cId="686712722" sldId="1563"/>
            <ac:grpSpMk id="11" creationId="{0E7C6EBB-89E5-B558-AA1D-C16860123A3C}"/>
          </ac:grpSpMkLst>
        </pc:grpChg>
        <pc:grpChg chg="mod">
          <ac:chgData name="Marie-Claude Gélineau" userId="1e2990c6-7120-47dd-afca-69c8b9633293" providerId="ADAL" clId="{B4F44C9A-4468-4506-AD21-3ADC4E732833}" dt="2024-09-17T17:37:27.665" v="416" actId="164"/>
          <ac:grpSpMkLst>
            <pc:docMk/>
            <pc:sldMk cId="686712722" sldId="1563"/>
            <ac:grpSpMk id="43" creationId="{0E7395CB-60B7-2008-8621-F844AD9A4631}"/>
          </ac:grpSpMkLst>
        </pc:grpChg>
        <pc:grpChg chg="mod">
          <ac:chgData name="Marie-Claude Gélineau" userId="1e2990c6-7120-47dd-afca-69c8b9633293" providerId="ADAL" clId="{B4F44C9A-4468-4506-AD21-3ADC4E732833}" dt="2024-09-17T17:37:27.665" v="416" actId="164"/>
          <ac:grpSpMkLst>
            <pc:docMk/>
            <pc:sldMk cId="686712722" sldId="1563"/>
            <ac:grpSpMk id="44" creationId="{6EE51768-7B18-3B52-FB21-A1D97FF32465}"/>
          </ac:grpSpMkLst>
        </pc:grpChg>
        <pc:grpChg chg="mod">
          <ac:chgData name="Marie-Claude Gélineau" userId="1e2990c6-7120-47dd-afca-69c8b9633293" providerId="ADAL" clId="{B4F44C9A-4468-4506-AD21-3ADC4E732833}" dt="2024-09-17T17:37:27.665" v="416" actId="164"/>
          <ac:grpSpMkLst>
            <pc:docMk/>
            <pc:sldMk cId="686712722" sldId="1563"/>
            <ac:grpSpMk id="45" creationId="{5E6C021C-6890-9700-90D5-94ED8FEA3A67}"/>
          </ac:grpSpMkLst>
        </pc:grpChg>
        <pc:grpChg chg="mod">
          <ac:chgData name="Marie-Claude Gélineau" userId="1e2990c6-7120-47dd-afca-69c8b9633293" providerId="ADAL" clId="{B4F44C9A-4468-4506-AD21-3ADC4E732833}" dt="2024-09-17T17:37:27.665" v="416" actId="164"/>
          <ac:grpSpMkLst>
            <pc:docMk/>
            <pc:sldMk cId="686712722" sldId="1563"/>
            <ac:grpSpMk id="46" creationId="{C404B3F7-DE19-F00B-3098-DAFB9353F16D}"/>
          </ac:grpSpMkLst>
        </pc:grpChg>
        <pc:grpChg chg="mod">
          <ac:chgData name="Marie-Claude Gélineau" userId="1e2990c6-7120-47dd-afca-69c8b9633293" providerId="ADAL" clId="{B4F44C9A-4468-4506-AD21-3ADC4E732833}" dt="2024-09-17T17:37:27.665" v="416" actId="164"/>
          <ac:grpSpMkLst>
            <pc:docMk/>
            <pc:sldMk cId="686712722" sldId="1563"/>
            <ac:grpSpMk id="55" creationId="{C8AA14D4-A387-8792-F23F-EA6D0CC67977}"/>
          </ac:grpSpMkLst>
        </pc:grpChg>
        <pc:picChg chg="mod">
          <ac:chgData name="Marie-Claude Gélineau" userId="1e2990c6-7120-47dd-afca-69c8b9633293" providerId="ADAL" clId="{B4F44C9A-4468-4506-AD21-3ADC4E732833}" dt="2024-09-17T17:37:37.956" v="418" actId="164"/>
          <ac:picMkLst>
            <pc:docMk/>
            <pc:sldMk cId="686712722" sldId="1563"/>
            <ac:picMk id="17" creationId="{FA5E54C0-75E2-7A2A-33D4-0A0B07D4BD22}"/>
          </ac:picMkLst>
        </pc:picChg>
      </pc:sldChg>
      <pc:sldChg chg="modNotesTx">
        <pc:chgData name="Marie-Claude Gélineau" userId="1e2990c6-7120-47dd-afca-69c8b9633293" providerId="ADAL" clId="{B4F44C9A-4468-4506-AD21-3ADC4E732833}" dt="2024-09-17T18:39:42.736" v="490" actId="6549"/>
        <pc:sldMkLst>
          <pc:docMk/>
          <pc:sldMk cId="2734209518" sldId="1566"/>
        </pc:sldMkLst>
      </pc:sldChg>
      <pc:sldChg chg="addSp modSp">
        <pc:chgData name="Marie-Claude Gélineau" userId="1e2990c6-7120-47dd-afca-69c8b9633293" providerId="ADAL" clId="{B4F44C9A-4468-4506-AD21-3ADC4E732833}" dt="2024-09-17T17:46:13.937" v="470" actId="164"/>
        <pc:sldMkLst>
          <pc:docMk/>
          <pc:sldMk cId="4016782467" sldId="1573"/>
        </pc:sldMkLst>
        <pc:spChg chg="mod">
          <ac:chgData name="Marie-Claude Gélineau" userId="1e2990c6-7120-47dd-afca-69c8b9633293" providerId="ADAL" clId="{B4F44C9A-4468-4506-AD21-3ADC4E732833}" dt="2024-09-17T17:46:13.937" v="470" actId="164"/>
          <ac:spMkLst>
            <pc:docMk/>
            <pc:sldMk cId="4016782467" sldId="1573"/>
            <ac:spMk id="2" creationId="{9B801F5A-D2BC-35E9-4423-E6A25916075E}"/>
          </ac:spMkLst>
        </pc:spChg>
        <pc:grpChg chg="add mod">
          <ac:chgData name="Marie-Claude Gélineau" userId="1e2990c6-7120-47dd-afca-69c8b9633293" providerId="ADAL" clId="{B4F44C9A-4468-4506-AD21-3ADC4E732833}" dt="2024-09-17T17:46:13.937" v="470" actId="164"/>
          <ac:grpSpMkLst>
            <pc:docMk/>
            <pc:sldMk cId="4016782467" sldId="1573"/>
            <ac:grpSpMk id="4" creationId="{BA826D00-57F8-81E7-EBCE-047AD1061A2C}"/>
          </ac:grpSpMkLst>
        </pc:grpChg>
        <pc:grpChg chg="mod">
          <ac:chgData name="Marie-Claude Gélineau" userId="1e2990c6-7120-47dd-afca-69c8b9633293" providerId="ADAL" clId="{B4F44C9A-4468-4506-AD21-3ADC4E732833}" dt="2024-09-17T17:46:13.937" v="470" actId="164"/>
          <ac:grpSpMkLst>
            <pc:docMk/>
            <pc:sldMk cId="4016782467" sldId="1573"/>
            <ac:grpSpMk id="23" creationId="{9AFC36F0-C331-E72D-5109-C07C4CE01A6E}"/>
          </ac:grpSpMkLst>
        </pc:grpChg>
        <pc:grpChg chg="mod">
          <ac:chgData name="Marie-Claude Gélineau" userId="1e2990c6-7120-47dd-afca-69c8b9633293" providerId="ADAL" clId="{B4F44C9A-4468-4506-AD21-3ADC4E732833}" dt="2024-09-17T17:46:13.937" v="470" actId="164"/>
          <ac:grpSpMkLst>
            <pc:docMk/>
            <pc:sldMk cId="4016782467" sldId="1573"/>
            <ac:grpSpMk id="25" creationId="{167AAC8F-2AB8-2DDF-3674-470D95626FFB}"/>
          </ac:grpSpMkLst>
        </pc:grpChg>
        <pc:grpChg chg="mod">
          <ac:chgData name="Marie-Claude Gélineau" userId="1e2990c6-7120-47dd-afca-69c8b9633293" providerId="ADAL" clId="{B4F44C9A-4468-4506-AD21-3ADC4E732833}" dt="2024-09-17T17:46:13.937" v="470" actId="164"/>
          <ac:grpSpMkLst>
            <pc:docMk/>
            <pc:sldMk cId="4016782467" sldId="1573"/>
            <ac:grpSpMk id="26" creationId="{76C70ADD-B5EC-A8A1-6FD0-EB15EFE1BA18}"/>
          </ac:grpSpMkLst>
        </pc:grpChg>
        <pc:grpChg chg="mod">
          <ac:chgData name="Marie-Claude Gélineau" userId="1e2990c6-7120-47dd-afca-69c8b9633293" providerId="ADAL" clId="{B4F44C9A-4468-4506-AD21-3ADC4E732833}" dt="2024-09-17T17:46:13.937" v="470" actId="164"/>
          <ac:grpSpMkLst>
            <pc:docMk/>
            <pc:sldMk cId="4016782467" sldId="1573"/>
            <ac:grpSpMk id="27" creationId="{3B9618D6-8552-BE41-E40C-384D81FD0845}"/>
          </ac:grpSpMkLst>
        </pc:grpChg>
        <pc:picChg chg="mod">
          <ac:chgData name="Marie-Claude Gélineau" userId="1e2990c6-7120-47dd-afca-69c8b9633293" providerId="ADAL" clId="{B4F44C9A-4468-4506-AD21-3ADC4E732833}" dt="2024-09-17T17:46:13.937" v="470" actId="164"/>
          <ac:picMkLst>
            <pc:docMk/>
            <pc:sldMk cId="4016782467" sldId="1573"/>
            <ac:picMk id="32" creationId="{A7594518-B933-F8BF-AA7A-37F07389E5ED}"/>
          </ac:picMkLst>
        </pc:picChg>
        <pc:picChg chg="mod">
          <ac:chgData name="Marie-Claude Gélineau" userId="1e2990c6-7120-47dd-afca-69c8b9633293" providerId="ADAL" clId="{B4F44C9A-4468-4506-AD21-3ADC4E732833}" dt="2024-09-17T17:46:13.937" v="470" actId="164"/>
          <ac:picMkLst>
            <pc:docMk/>
            <pc:sldMk cId="4016782467" sldId="1573"/>
            <ac:picMk id="34" creationId="{3BE0DB31-C5D7-9C0E-7A85-E91D4BC7AAD5}"/>
          </ac:picMkLst>
        </pc:picChg>
        <pc:picChg chg="mod">
          <ac:chgData name="Marie-Claude Gélineau" userId="1e2990c6-7120-47dd-afca-69c8b9633293" providerId="ADAL" clId="{B4F44C9A-4468-4506-AD21-3ADC4E732833}" dt="2024-09-17T17:46:13.937" v="470" actId="164"/>
          <ac:picMkLst>
            <pc:docMk/>
            <pc:sldMk cId="4016782467" sldId="1573"/>
            <ac:picMk id="36" creationId="{AC245355-24A0-33F0-E46B-56539A45F769}"/>
          </ac:picMkLst>
        </pc:picChg>
        <pc:picChg chg="mod">
          <ac:chgData name="Marie-Claude Gélineau" userId="1e2990c6-7120-47dd-afca-69c8b9633293" providerId="ADAL" clId="{B4F44C9A-4468-4506-AD21-3ADC4E732833}" dt="2024-09-17T17:46:13.937" v="470" actId="164"/>
          <ac:picMkLst>
            <pc:docMk/>
            <pc:sldMk cId="4016782467" sldId="1573"/>
            <ac:picMk id="38" creationId="{0C3B721B-B753-5796-5E7C-68F65A21D1DD}"/>
          </ac:picMkLst>
        </pc:picChg>
        <pc:cxnChg chg="mod">
          <ac:chgData name="Marie-Claude Gélineau" userId="1e2990c6-7120-47dd-afca-69c8b9633293" providerId="ADAL" clId="{B4F44C9A-4468-4506-AD21-3ADC4E732833}" dt="2024-09-17T17:46:13.937" v="470" actId="164"/>
          <ac:cxnSpMkLst>
            <pc:docMk/>
            <pc:sldMk cId="4016782467" sldId="1573"/>
            <ac:cxnSpMk id="29" creationId="{65784A43-67D4-0FD9-EA94-57641AF7498A}"/>
          </ac:cxnSpMkLst>
        </pc:cxnChg>
      </pc:sldChg>
      <pc:sldChg chg="addSp modSp">
        <pc:chgData name="Marie-Claude Gélineau" userId="1e2990c6-7120-47dd-afca-69c8b9633293" providerId="ADAL" clId="{B4F44C9A-4468-4506-AD21-3ADC4E732833}" dt="2024-09-17T17:46:29.514" v="472" actId="164"/>
        <pc:sldMkLst>
          <pc:docMk/>
          <pc:sldMk cId="1611476221" sldId="1574"/>
        </pc:sldMkLst>
        <pc:spChg chg="mod">
          <ac:chgData name="Marie-Claude Gélineau" userId="1e2990c6-7120-47dd-afca-69c8b9633293" providerId="ADAL" clId="{B4F44C9A-4468-4506-AD21-3ADC4E732833}" dt="2024-09-17T17:46:25.496" v="471" actId="164"/>
          <ac:spMkLst>
            <pc:docMk/>
            <pc:sldMk cId="1611476221" sldId="1574"/>
            <ac:spMk id="15" creationId="{70EAC9DA-56C6-4358-02C7-2928D71A2537}"/>
          </ac:spMkLst>
        </pc:spChg>
        <pc:spChg chg="mod">
          <ac:chgData name="Marie-Claude Gélineau" userId="1e2990c6-7120-47dd-afca-69c8b9633293" providerId="ADAL" clId="{B4F44C9A-4468-4506-AD21-3ADC4E732833}" dt="2024-09-17T17:46:25.496" v="471" actId="164"/>
          <ac:spMkLst>
            <pc:docMk/>
            <pc:sldMk cId="1611476221" sldId="1574"/>
            <ac:spMk id="16" creationId="{1E563156-63AC-6556-165D-61D54B3AF803}"/>
          </ac:spMkLst>
        </pc:spChg>
        <pc:spChg chg="mod">
          <ac:chgData name="Marie-Claude Gélineau" userId="1e2990c6-7120-47dd-afca-69c8b9633293" providerId="ADAL" clId="{B4F44C9A-4468-4506-AD21-3ADC4E732833}" dt="2024-09-17T17:46:25.496" v="471" actId="164"/>
          <ac:spMkLst>
            <pc:docMk/>
            <pc:sldMk cId="1611476221" sldId="1574"/>
            <ac:spMk id="30" creationId="{2D278C22-E1B0-6293-EF34-3A38A5488EC6}"/>
          </ac:spMkLst>
        </pc:spChg>
        <pc:spChg chg="mod">
          <ac:chgData name="Marie-Claude Gélineau" userId="1e2990c6-7120-47dd-afca-69c8b9633293" providerId="ADAL" clId="{B4F44C9A-4468-4506-AD21-3ADC4E732833}" dt="2024-09-17T17:46:25.496" v="471" actId="164"/>
          <ac:spMkLst>
            <pc:docMk/>
            <pc:sldMk cId="1611476221" sldId="1574"/>
            <ac:spMk id="31" creationId="{9B013284-19EA-B4B7-DED9-BA8E38B31ED3}"/>
          </ac:spMkLst>
        </pc:spChg>
        <pc:spChg chg="mod">
          <ac:chgData name="Marie-Claude Gélineau" userId="1e2990c6-7120-47dd-afca-69c8b9633293" providerId="ADAL" clId="{B4F44C9A-4468-4506-AD21-3ADC4E732833}" dt="2024-09-17T17:46:29.514" v="472" actId="164"/>
          <ac:spMkLst>
            <pc:docMk/>
            <pc:sldMk cId="1611476221" sldId="1574"/>
            <ac:spMk id="35" creationId="{87E7D064-28E8-BB0E-FC67-045C7F282304}"/>
          </ac:spMkLst>
        </pc:spChg>
        <pc:spChg chg="mod">
          <ac:chgData name="Marie-Claude Gélineau" userId="1e2990c6-7120-47dd-afca-69c8b9633293" providerId="ADAL" clId="{B4F44C9A-4468-4506-AD21-3ADC4E732833}" dt="2024-09-17T17:46:25.496" v="471" actId="164"/>
          <ac:spMkLst>
            <pc:docMk/>
            <pc:sldMk cId="1611476221" sldId="1574"/>
            <ac:spMk id="37" creationId="{4DD62A35-A7BC-0947-8E18-DE3BD442598D}"/>
          </ac:spMkLst>
        </pc:spChg>
        <pc:grpChg chg="mod">
          <ac:chgData name="Marie-Claude Gélineau" userId="1e2990c6-7120-47dd-afca-69c8b9633293" providerId="ADAL" clId="{B4F44C9A-4468-4506-AD21-3ADC4E732833}" dt="2024-09-17T17:46:25.496" v="471" actId="164"/>
          <ac:grpSpMkLst>
            <pc:docMk/>
            <pc:sldMk cId="1611476221" sldId="1574"/>
            <ac:grpSpMk id="4" creationId="{A9D05B34-2487-126E-7294-0E20CD36F387}"/>
          </ac:grpSpMkLst>
        </pc:grpChg>
        <pc:grpChg chg="add mod">
          <ac:chgData name="Marie-Claude Gélineau" userId="1e2990c6-7120-47dd-afca-69c8b9633293" providerId="ADAL" clId="{B4F44C9A-4468-4506-AD21-3ADC4E732833}" dt="2024-09-17T17:46:25.496" v="471" actId="164"/>
          <ac:grpSpMkLst>
            <pc:docMk/>
            <pc:sldMk cId="1611476221" sldId="1574"/>
            <ac:grpSpMk id="14" creationId="{07B9F720-B02C-F612-AB86-79DE0EFE5313}"/>
          </ac:grpSpMkLst>
        </pc:grpChg>
        <pc:grpChg chg="add mod">
          <ac:chgData name="Marie-Claude Gélineau" userId="1e2990c6-7120-47dd-afca-69c8b9633293" providerId="ADAL" clId="{B4F44C9A-4468-4506-AD21-3ADC4E732833}" dt="2024-09-17T17:46:29.514" v="472" actId="164"/>
          <ac:grpSpMkLst>
            <pc:docMk/>
            <pc:sldMk cId="1611476221" sldId="1574"/>
            <ac:grpSpMk id="17" creationId="{9C3153F9-B1DB-FDDE-4A66-71E41DDE421E}"/>
          </ac:grpSpMkLst>
        </pc:grpChg>
        <pc:picChg chg="mod">
          <ac:chgData name="Marie-Claude Gélineau" userId="1e2990c6-7120-47dd-afca-69c8b9633293" providerId="ADAL" clId="{B4F44C9A-4468-4506-AD21-3ADC4E732833}" dt="2024-09-17T17:46:29.514" v="472" actId="164"/>
          <ac:picMkLst>
            <pc:docMk/>
            <pc:sldMk cId="1611476221" sldId="1574"/>
            <ac:picMk id="2" creationId="{C96BF9FD-0CF7-BC9E-C065-3E232A17FC93}"/>
          </ac:picMkLst>
        </pc:picChg>
      </pc:sldChg>
      <pc:sldChg chg="addSp modSp mod modNotesTx">
        <pc:chgData name="Marie-Claude Gélineau" userId="1e2990c6-7120-47dd-afca-69c8b9633293" providerId="ADAL" clId="{B4F44C9A-4468-4506-AD21-3ADC4E732833}" dt="2024-09-17T19:18:20.849" v="730" actId="20577"/>
        <pc:sldMkLst>
          <pc:docMk/>
          <pc:sldMk cId="3264483233" sldId="1575"/>
        </pc:sldMkLst>
        <pc:spChg chg="mod">
          <ac:chgData name="Marie-Claude Gélineau" userId="1e2990c6-7120-47dd-afca-69c8b9633293" providerId="ADAL" clId="{B4F44C9A-4468-4506-AD21-3ADC4E732833}" dt="2024-09-17T17:44:02.250" v="463" actId="164"/>
          <ac:spMkLst>
            <pc:docMk/>
            <pc:sldMk cId="3264483233" sldId="1575"/>
            <ac:spMk id="2" creationId="{B575EAAB-1250-DE0E-5E98-35047D6C9681}"/>
          </ac:spMkLst>
        </pc:spChg>
        <pc:spChg chg="mod">
          <ac:chgData name="Marie-Claude Gélineau" userId="1e2990c6-7120-47dd-afca-69c8b9633293" providerId="ADAL" clId="{B4F44C9A-4468-4506-AD21-3ADC4E732833}" dt="2024-09-17T18:43:22.382" v="510" actId="208"/>
          <ac:spMkLst>
            <pc:docMk/>
            <pc:sldMk cId="3264483233" sldId="1575"/>
            <ac:spMk id="3" creationId="{A55688B2-2A23-ED2F-A33A-B4EDCBF4AA37}"/>
          </ac:spMkLst>
        </pc:spChg>
        <pc:spChg chg="mod">
          <ac:chgData name="Marie-Claude Gélineau" userId="1e2990c6-7120-47dd-afca-69c8b9633293" providerId="ADAL" clId="{B4F44C9A-4468-4506-AD21-3ADC4E732833}" dt="2024-09-17T18:43:27.822" v="512" actId="6549"/>
          <ac:spMkLst>
            <pc:docMk/>
            <pc:sldMk cId="3264483233" sldId="1575"/>
            <ac:spMk id="25" creationId="{746C676F-C3EF-D778-1DBD-5EBE5B2AA651}"/>
          </ac:spMkLst>
        </pc:spChg>
        <pc:spChg chg="mod">
          <ac:chgData name="Marie-Claude Gélineau" userId="1e2990c6-7120-47dd-afca-69c8b9633293" providerId="ADAL" clId="{B4F44C9A-4468-4506-AD21-3ADC4E732833}" dt="2024-09-17T18:49:22.104" v="576" actId="207"/>
          <ac:spMkLst>
            <pc:docMk/>
            <pc:sldMk cId="3264483233" sldId="1575"/>
            <ac:spMk id="36" creationId="{CD7C35D7-8D13-DA6D-550F-D0E8030145AB}"/>
          </ac:spMkLst>
        </pc:spChg>
        <pc:grpChg chg="add mod">
          <ac:chgData name="Marie-Claude Gélineau" userId="1e2990c6-7120-47dd-afca-69c8b9633293" providerId="ADAL" clId="{B4F44C9A-4468-4506-AD21-3ADC4E732833}" dt="2024-09-17T17:44:06.048" v="464" actId="164"/>
          <ac:grpSpMkLst>
            <pc:docMk/>
            <pc:sldMk cId="3264483233" sldId="1575"/>
            <ac:grpSpMk id="9" creationId="{575CD196-1A11-096F-CB0D-093F738DAE8C}"/>
          </ac:grpSpMkLst>
        </pc:grpChg>
        <pc:grpChg chg="add mod">
          <ac:chgData name="Marie-Claude Gélineau" userId="1e2990c6-7120-47dd-afca-69c8b9633293" providerId="ADAL" clId="{B4F44C9A-4468-4506-AD21-3ADC4E732833}" dt="2024-09-17T17:44:06.048" v="464" actId="164"/>
          <ac:grpSpMkLst>
            <pc:docMk/>
            <pc:sldMk cId="3264483233" sldId="1575"/>
            <ac:grpSpMk id="14" creationId="{6D13A0E5-C7F3-F94F-60AA-558759EB7914}"/>
          </ac:grpSpMkLst>
        </pc:grpChg>
        <pc:grpChg chg="add mod">
          <ac:chgData name="Marie-Claude Gélineau" userId="1e2990c6-7120-47dd-afca-69c8b9633293" providerId="ADAL" clId="{B4F44C9A-4468-4506-AD21-3ADC4E732833}" dt="2024-09-17T17:44:06.048" v="464" actId="164"/>
          <ac:grpSpMkLst>
            <pc:docMk/>
            <pc:sldMk cId="3264483233" sldId="1575"/>
            <ac:grpSpMk id="16" creationId="{3094AECA-B0ED-660F-94D8-156934BF481F}"/>
          </ac:grpSpMkLst>
        </pc:grpChg>
        <pc:grpChg chg="add mod">
          <ac:chgData name="Marie-Claude Gélineau" userId="1e2990c6-7120-47dd-afca-69c8b9633293" providerId="ADAL" clId="{B4F44C9A-4468-4506-AD21-3ADC4E732833}" dt="2024-09-17T17:44:11.738" v="465" actId="164"/>
          <ac:grpSpMkLst>
            <pc:docMk/>
            <pc:sldMk cId="3264483233" sldId="1575"/>
            <ac:grpSpMk id="17" creationId="{CA0F60B7-5527-F525-735E-FF495FBFA9BD}"/>
          </ac:grpSpMkLst>
        </pc:grpChg>
        <pc:picChg chg="mod">
          <ac:chgData name="Marie-Claude Gélineau" userId="1e2990c6-7120-47dd-afca-69c8b9633293" providerId="ADAL" clId="{B4F44C9A-4468-4506-AD21-3ADC4E732833}" dt="2024-09-17T17:43:55.447" v="462" actId="164"/>
          <ac:picMkLst>
            <pc:docMk/>
            <pc:sldMk cId="3264483233" sldId="1575"/>
            <ac:picMk id="4" creationId="{D4419D07-1F40-BD96-2959-447D4D0B8E57}"/>
          </ac:picMkLst>
        </pc:picChg>
        <pc:picChg chg="mod">
          <ac:chgData name="Marie-Claude Gélineau" userId="1e2990c6-7120-47dd-afca-69c8b9633293" providerId="ADAL" clId="{B4F44C9A-4468-4506-AD21-3ADC4E732833}" dt="2024-09-17T17:43:55.447" v="462" actId="164"/>
          <ac:picMkLst>
            <pc:docMk/>
            <pc:sldMk cId="3264483233" sldId="1575"/>
            <ac:picMk id="13" creationId="{3635135E-A588-E87E-05DE-9D3FF08B2F06}"/>
          </ac:picMkLst>
        </pc:picChg>
        <pc:picChg chg="mod">
          <ac:chgData name="Marie-Claude Gélineau" userId="1e2990c6-7120-47dd-afca-69c8b9633293" providerId="ADAL" clId="{B4F44C9A-4468-4506-AD21-3ADC4E732833}" dt="2024-09-17T17:43:55.447" v="462" actId="164"/>
          <ac:picMkLst>
            <pc:docMk/>
            <pc:sldMk cId="3264483233" sldId="1575"/>
            <ac:picMk id="15" creationId="{0B045768-E2FB-45A5-FBE5-4C8BF59C049C}"/>
          </ac:picMkLst>
        </pc:picChg>
      </pc:sldChg>
      <pc:sldChg chg="modSp mod">
        <pc:chgData name="Marie-Claude Gélineau" userId="1e2990c6-7120-47dd-afca-69c8b9633293" providerId="ADAL" clId="{B4F44C9A-4468-4506-AD21-3ADC4E732833}" dt="2024-09-17T19:09:27.453" v="706" actId="1076"/>
        <pc:sldMkLst>
          <pc:docMk/>
          <pc:sldMk cId="4270791606" sldId="1576"/>
        </pc:sldMkLst>
        <pc:spChg chg="mod">
          <ac:chgData name="Marie-Claude Gélineau" userId="1e2990c6-7120-47dd-afca-69c8b9633293" providerId="ADAL" clId="{B4F44C9A-4468-4506-AD21-3ADC4E732833}" dt="2024-09-17T19:09:27.453" v="706" actId="1076"/>
          <ac:spMkLst>
            <pc:docMk/>
            <pc:sldMk cId="4270791606" sldId="1576"/>
            <ac:spMk id="43" creationId="{EDDE148D-4F16-A692-6702-59D1F396EC25}"/>
          </ac:spMkLst>
        </pc:spChg>
      </pc:sldChg>
      <pc:sldChg chg="addSp modSp mod">
        <pc:chgData name="Marie-Claude Gélineau" userId="1e2990c6-7120-47dd-afca-69c8b9633293" providerId="ADAL" clId="{B4F44C9A-4468-4506-AD21-3ADC4E732833}" dt="2024-09-17T19:09:14.377" v="704" actId="14100"/>
        <pc:sldMkLst>
          <pc:docMk/>
          <pc:sldMk cId="1213827036" sldId="1578"/>
        </pc:sldMkLst>
        <pc:spChg chg="mod">
          <ac:chgData name="Marie-Claude Gélineau" userId="1e2990c6-7120-47dd-afca-69c8b9633293" providerId="ADAL" clId="{B4F44C9A-4468-4506-AD21-3ADC4E732833}" dt="2024-09-17T17:44:53.153" v="468" actId="164"/>
          <ac:spMkLst>
            <pc:docMk/>
            <pc:sldMk cId="1213827036" sldId="1578"/>
            <ac:spMk id="52" creationId="{263CCF7E-3785-CBF3-BD9D-1D459D9DF088}"/>
          </ac:spMkLst>
        </pc:spChg>
        <pc:spChg chg="mod">
          <ac:chgData name="Marie-Claude Gélineau" userId="1e2990c6-7120-47dd-afca-69c8b9633293" providerId="ADAL" clId="{B4F44C9A-4468-4506-AD21-3ADC4E732833}" dt="2024-09-17T17:44:53.153" v="468" actId="164"/>
          <ac:spMkLst>
            <pc:docMk/>
            <pc:sldMk cId="1213827036" sldId="1578"/>
            <ac:spMk id="54" creationId="{42158D50-1D42-D87D-3F3D-09030D7D6F5E}"/>
          </ac:spMkLst>
        </pc:spChg>
        <pc:spChg chg="mod">
          <ac:chgData name="Marie-Claude Gélineau" userId="1e2990c6-7120-47dd-afca-69c8b9633293" providerId="ADAL" clId="{B4F44C9A-4468-4506-AD21-3ADC4E732833}" dt="2024-09-17T17:44:53.153" v="468" actId="164"/>
          <ac:spMkLst>
            <pc:docMk/>
            <pc:sldMk cId="1213827036" sldId="1578"/>
            <ac:spMk id="55" creationId="{6459F153-8F7E-D6B8-6E20-51BDF5701560}"/>
          </ac:spMkLst>
        </pc:spChg>
        <pc:spChg chg="mod">
          <ac:chgData name="Marie-Claude Gélineau" userId="1e2990c6-7120-47dd-afca-69c8b9633293" providerId="ADAL" clId="{B4F44C9A-4468-4506-AD21-3ADC4E732833}" dt="2024-09-17T19:09:14.377" v="704" actId="14100"/>
          <ac:spMkLst>
            <pc:docMk/>
            <pc:sldMk cId="1213827036" sldId="1578"/>
            <ac:spMk id="57" creationId="{BD13BE72-ACFF-93FF-26CE-F1EC2EBB7A2D}"/>
          </ac:spMkLst>
        </pc:spChg>
        <pc:grpChg chg="add mod">
          <ac:chgData name="Marie-Claude Gélineau" userId="1e2990c6-7120-47dd-afca-69c8b9633293" providerId="ADAL" clId="{B4F44C9A-4468-4506-AD21-3ADC4E732833}" dt="2024-09-17T17:44:53.153" v="468" actId="164"/>
          <ac:grpSpMkLst>
            <pc:docMk/>
            <pc:sldMk cId="1213827036" sldId="1578"/>
            <ac:grpSpMk id="3" creationId="{8FF7996E-7C85-7D58-8E19-99485201FB7C}"/>
          </ac:grpSpMkLst>
        </pc:grpChg>
        <pc:grpChg chg="mod">
          <ac:chgData name="Marie-Claude Gélineau" userId="1e2990c6-7120-47dd-afca-69c8b9633293" providerId="ADAL" clId="{B4F44C9A-4468-4506-AD21-3ADC4E732833}" dt="2024-09-17T17:44:53.153" v="468" actId="164"/>
          <ac:grpSpMkLst>
            <pc:docMk/>
            <pc:sldMk cId="1213827036" sldId="1578"/>
            <ac:grpSpMk id="24" creationId="{EE1AC3E8-65E9-4329-13E6-6AA0A54B60F6}"/>
          </ac:grpSpMkLst>
        </pc:grpChg>
        <pc:grpChg chg="mod">
          <ac:chgData name="Marie-Claude Gélineau" userId="1e2990c6-7120-47dd-afca-69c8b9633293" providerId="ADAL" clId="{B4F44C9A-4468-4506-AD21-3ADC4E732833}" dt="2024-09-17T17:44:53.153" v="468" actId="164"/>
          <ac:grpSpMkLst>
            <pc:docMk/>
            <pc:sldMk cId="1213827036" sldId="1578"/>
            <ac:grpSpMk id="25" creationId="{6F17CA96-BC27-A0C3-5DEC-915E40A7AFC3}"/>
          </ac:grpSpMkLst>
        </pc:grpChg>
        <pc:grpChg chg="mod">
          <ac:chgData name="Marie-Claude Gélineau" userId="1e2990c6-7120-47dd-afca-69c8b9633293" providerId="ADAL" clId="{B4F44C9A-4468-4506-AD21-3ADC4E732833}" dt="2024-09-17T17:44:53.153" v="468" actId="164"/>
          <ac:grpSpMkLst>
            <pc:docMk/>
            <pc:sldMk cId="1213827036" sldId="1578"/>
            <ac:grpSpMk id="35" creationId="{7EBB7914-7C6E-8FD8-EE03-F100033EBE3A}"/>
          </ac:grpSpMkLst>
        </pc:grpChg>
        <pc:picChg chg="mod">
          <ac:chgData name="Marie-Claude Gélineau" userId="1e2990c6-7120-47dd-afca-69c8b9633293" providerId="ADAL" clId="{B4F44C9A-4468-4506-AD21-3ADC4E732833}" dt="2024-09-17T17:44:53.153" v="468" actId="164"/>
          <ac:picMkLst>
            <pc:docMk/>
            <pc:sldMk cId="1213827036" sldId="1578"/>
            <ac:picMk id="2" creationId="{F47A85AD-1602-6491-5A73-07E3ED800BA9}"/>
          </ac:picMkLst>
        </pc:picChg>
        <pc:picChg chg="mod">
          <ac:chgData name="Marie-Claude Gélineau" userId="1e2990c6-7120-47dd-afca-69c8b9633293" providerId="ADAL" clId="{B4F44C9A-4468-4506-AD21-3ADC4E732833}" dt="2024-09-17T17:44:53.153" v="468" actId="164"/>
          <ac:picMkLst>
            <pc:docMk/>
            <pc:sldMk cId="1213827036" sldId="1578"/>
            <ac:picMk id="5" creationId="{0A0A51DD-8F58-0628-06FD-C753E839A5EB}"/>
          </ac:picMkLst>
        </pc:picChg>
        <pc:picChg chg="mod">
          <ac:chgData name="Marie-Claude Gélineau" userId="1e2990c6-7120-47dd-afca-69c8b9633293" providerId="ADAL" clId="{B4F44C9A-4468-4506-AD21-3ADC4E732833}" dt="2024-09-17T17:44:53.153" v="468" actId="164"/>
          <ac:picMkLst>
            <pc:docMk/>
            <pc:sldMk cId="1213827036" sldId="1578"/>
            <ac:picMk id="11" creationId="{7A8CE685-F54B-DD27-EF9B-6B5C96772D33}"/>
          </ac:picMkLst>
        </pc:picChg>
        <pc:cxnChg chg="mod">
          <ac:chgData name="Marie-Claude Gélineau" userId="1e2990c6-7120-47dd-afca-69c8b9633293" providerId="ADAL" clId="{B4F44C9A-4468-4506-AD21-3ADC4E732833}" dt="2024-09-17T17:44:53.153" v="468" actId="164"/>
          <ac:cxnSpMkLst>
            <pc:docMk/>
            <pc:sldMk cId="1213827036" sldId="1578"/>
            <ac:cxnSpMk id="47" creationId="{92D47B34-160D-A85F-4D5C-7EF55C3B87E4}"/>
          </ac:cxnSpMkLst>
        </pc:cxnChg>
        <pc:cxnChg chg="mod">
          <ac:chgData name="Marie-Claude Gélineau" userId="1e2990c6-7120-47dd-afca-69c8b9633293" providerId="ADAL" clId="{B4F44C9A-4468-4506-AD21-3ADC4E732833}" dt="2024-09-17T17:44:53.153" v="468" actId="164"/>
          <ac:cxnSpMkLst>
            <pc:docMk/>
            <pc:sldMk cId="1213827036" sldId="1578"/>
            <ac:cxnSpMk id="56" creationId="{F1242371-9B3C-B79A-9B10-4EF16CC5FF53}"/>
          </ac:cxnSpMkLst>
        </pc:cxnChg>
      </pc:sldChg>
      <pc:sldChg chg="modSp mod">
        <pc:chgData name="Marie-Claude Gélineau" userId="1e2990c6-7120-47dd-afca-69c8b9633293" providerId="ADAL" clId="{B4F44C9A-4468-4506-AD21-3ADC4E732833}" dt="2024-09-17T18:38:52.876" v="486" actId="113"/>
        <pc:sldMkLst>
          <pc:docMk/>
          <pc:sldMk cId="3331904181" sldId="1579"/>
        </pc:sldMkLst>
        <pc:spChg chg="mod">
          <ac:chgData name="Marie-Claude Gélineau" userId="1e2990c6-7120-47dd-afca-69c8b9633293" providerId="ADAL" clId="{B4F44C9A-4468-4506-AD21-3ADC4E732833}" dt="2024-09-17T18:38:52.876" v="486" actId="113"/>
          <ac:spMkLst>
            <pc:docMk/>
            <pc:sldMk cId="3331904181" sldId="1579"/>
            <ac:spMk id="15" creationId="{4596F610-91DD-217D-E34B-0CC152F6359A}"/>
          </ac:spMkLst>
        </pc:spChg>
      </pc:sldChg>
      <pc:sldChg chg="addSp modSp mod modNotesTx">
        <pc:chgData name="Marie-Claude Gélineau" userId="1e2990c6-7120-47dd-afca-69c8b9633293" providerId="ADAL" clId="{B4F44C9A-4468-4506-AD21-3ADC4E732833}" dt="2024-09-17T19:08:52.779" v="702" actId="20577"/>
        <pc:sldMkLst>
          <pc:docMk/>
          <pc:sldMk cId="2036903691" sldId="1580"/>
        </pc:sldMkLst>
        <pc:spChg chg="mod">
          <ac:chgData name="Marie-Claude Gélineau" userId="1e2990c6-7120-47dd-afca-69c8b9633293" providerId="ADAL" clId="{B4F44C9A-4468-4506-AD21-3ADC4E732833}" dt="2024-09-17T17:44:22.545" v="466" actId="164"/>
          <ac:spMkLst>
            <pc:docMk/>
            <pc:sldMk cId="2036903691" sldId="1580"/>
            <ac:spMk id="2" creationId="{901C35B3-7DE7-10A8-6212-8A10364CE89B}"/>
          </ac:spMkLst>
        </pc:spChg>
        <pc:spChg chg="mod">
          <ac:chgData name="Marie-Claude Gélineau" userId="1e2990c6-7120-47dd-afca-69c8b9633293" providerId="ADAL" clId="{B4F44C9A-4468-4506-AD21-3ADC4E732833}" dt="2024-09-17T17:44:27.832" v="467" actId="164"/>
          <ac:spMkLst>
            <pc:docMk/>
            <pc:sldMk cId="2036903691" sldId="1580"/>
            <ac:spMk id="11" creationId="{EB1F6925-42F2-BBFA-FCAE-3F05AD6A378F}"/>
          </ac:spMkLst>
        </pc:spChg>
        <pc:spChg chg="mod">
          <ac:chgData name="Marie-Claude Gélineau" userId="1e2990c6-7120-47dd-afca-69c8b9633293" providerId="ADAL" clId="{B4F44C9A-4468-4506-AD21-3ADC4E732833}" dt="2024-09-17T19:08:52.779" v="702" actId="20577"/>
          <ac:spMkLst>
            <pc:docMk/>
            <pc:sldMk cId="2036903691" sldId="1580"/>
            <ac:spMk id="40" creationId="{7E899A2B-C3AE-2518-198A-B73B61E39EF6}"/>
          </ac:spMkLst>
        </pc:spChg>
        <pc:spChg chg="mod">
          <ac:chgData name="Marie-Claude Gélineau" userId="1e2990c6-7120-47dd-afca-69c8b9633293" providerId="ADAL" clId="{B4F44C9A-4468-4506-AD21-3ADC4E732833}" dt="2024-09-17T17:44:27.832" v="467" actId="164"/>
          <ac:spMkLst>
            <pc:docMk/>
            <pc:sldMk cId="2036903691" sldId="1580"/>
            <ac:spMk id="42" creationId="{8FCA2D84-7346-ECDD-D4F5-F26B851FF523}"/>
          </ac:spMkLst>
        </pc:spChg>
        <pc:grpChg chg="add mod">
          <ac:chgData name="Marie-Claude Gélineau" userId="1e2990c6-7120-47dd-afca-69c8b9633293" providerId="ADAL" clId="{B4F44C9A-4468-4506-AD21-3ADC4E732833}" dt="2024-09-17T17:44:22.545" v="466" actId="164"/>
          <ac:grpSpMkLst>
            <pc:docMk/>
            <pc:sldMk cId="2036903691" sldId="1580"/>
            <ac:grpSpMk id="5" creationId="{BAB638DB-8B9C-4E64-7913-273CA269DB36}"/>
          </ac:grpSpMkLst>
        </pc:grpChg>
        <pc:grpChg chg="add mod">
          <ac:chgData name="Marie-Claude Gélineau" userId="1e2990c6-7120-47dd-afca-69c8b9633293" providerId="ADAL" clId="{B4F44C9A-4468-4506-AD21-3ADC4E732833}" dt="2024-09-17T17:44:27.832" v="467" actId="164"/>
          <ac:grpSpMkLst>
            <pc:docMk/>
            <pc:sldMk cId="2036903691" sldId="1580"/>
            <ac:grpSpMk id="6" creationId="{894AE379-F9A4-FC77-ACB1-A08A73A38F9E}"/>
          </ac:grpSpMkLst>
        </pc:grpChg>
        <pc:grpChg chg="mod">
          <ac:chgData name="Marie-Claude Gélineau" userId="1e2990c6-7120-47dd-afca-69c8b9633293" providerId="ADAL" clId="{B4F44C9A-4468-4506-AD21-3ADC4E732833}" dt="2024-09-17T17:44:22.545" v="466" actId="164"/>
          <ac:grpSpMkLst>
            <pc:docMk/>
            <pc:sldMk cId="2036903691" sldId="1580"/>
            <ac:grpSpMk id="21" creationId="{1E5CEF92-16D1-9127-D260-B4AE9B26276E}"/>
          </ac:grpSpMkLst>
        </pc:grpChg>
        <pc:grpChg chg="mod">
          <ac:chgData name="Marie-Claude Gélineau" userId="1e2990c6-7120-47dd-afca-69c8b9633293" providerId="ADAL" clId="{B4F44C9A-4468-4506-AD21-3ADC4E732833}" dt="2024-09-17T17:44:22.545" v="466" actId="164"/>
          <ac:grpSpMkLst>
            <pc:docMk/>
            <pc:sldMk cId="2036903691" sldId="1580"/>
            <ac:grpSpMk id="51" creationId="{AA2E5890-DCBC-35BC-E178-ABF749FE3C82}"/>
          </ac:grpSpMkLst>
        </pc:grpChg>
        <pc:grpChg chg="mod">
          <ac:chgData name="Marie-Claude Gélineau" userId="1e2990c6-7120-47dd-afca-69c8b9633293" providerId="ADAL" clId="{B4F44C9A-4468-4506-AD21-3ADC4E732833}" dt="2024-09-17T17:44:22.545" v="466" actId="164"/>
          <ac:grpSpMkLst>
            <pc:docMk/>
            <pc:sldMk cId="2036903691" sldId="1580"/>
            <ac:grpSpMk id="52" creationId="{B0313B0A-6012-544C-98DE-0621E58ABE3E}"/>
          </ac:grpSpMkLst>
        </pc:grpChg>
        <pc:grpChg chg="mod">
          <ac:chgData name="Marie-Claude Gélineau" userId="1e2990c6-7120-47dd-afca-69c8b9633293" providerId="ADAL" clId="{B4F44C9A-4468-4506-AD21-3ADC4E732833}" dt="2024-09-17T17:44:22.545" v="466" actId="164"/>
          <ac:grpSpMkLst>
            <pc:docMk/>
            <pc:sldMk cId="2036903691" sldId="1580"/>
            <ac:grpSpMk id="53" creationId="{F7DBC005-5207-72DC-55D5-4DF84437088C}"/>
          </ac:grpSpMkLst>
        </pc:grpChg>
      </pc:sldChg>
      <pc:sldChg chg="modSp mod modNotesTx">
        <pc:chgData name="Marie-Claude Gélineau" userId="1e2990c6-7120-47dd-afca-69c8b9633293" providerId="ADAL" clId="{B4F44C9A-4468-4506-AD21-3ADC4E732833}" dt="2024-09-17T18:43:35.469" v="514" actId="6549"/>
        <pc:sldMkLst>
          <pc:docMk/>
          <pc:sldMk cId="318213781" sldId="1583"/>
        </pc:sldMkLst>
        <pc:spChg chg="mod">
          <ac:chgData name="Marie-Claude Gélineau" userId="1e2990c6-7120-47dd-afca-69c8b9633293" providerId="ADAL" clId="{B4F44C9A-4468-4506-AD21-3ADC4E732833}" dt="2024-09-17T18:43:04.926" v="508" actId="208"/>
          <ac:spMkLst>
            <pc:docMk/>
            <pc:sldMk cId="318213781" sldId="1583"/>
            <ac:spMk id="9" creationId="{E1D3A020-83C8-4C3A-08A2-E6664B5C21E8}"/>
          </ac:spMkLst>
        </pc:spChg>
        <pc:spChg chg="mod">
          <ac:chgData name="Marie-Claude Gélineau" userId="1e2990c6-7120-47dd-afca-69c8b9633293" providerId="ADAL" clId="{B4F44C9A-4468-4506-AD21-3ADC4E732833}" dt="2024-09-17T18:43:13.753" v="509" actId="208"/>
          <ac:spMkLst>
            <pc:docMk/>
            <pc:sldMk cId="318213781" sldId="1583"/>
            <ac:spMk id="13" creationId="{BF2ED64D-101C-730C-02F2-AF35917179E0}"/>
          </ac:spMkLst>
        </pc:spChg>
      </pc:sldChg>
      <pc:sldChg chg="addSp modSp">
        <pc:chgData name="Marie-Claude Gélineau" userId="1e2990c6-7120-47dd-afca-69c8b9633293" providerId="ADAL" clId="{B4F44C9A-4468-4506-AD21-3ADC4E732833}" dt="2024-09-17T17:43:46.262" v="461" actId="164"/>
        <pc:sldMkLst>
          <pc:docMk/>
          <pc:sldMk cId="2359768605" sldId="1584"/>
        </pc:sldMkLst>
        <pc:grpChg chg="add mod">
          <ac:chgData name="Marie-Claude Gélineau" userId="1e2990c6-7120-47dd-afca-69c8b9633293" providerId="ADAL" clId="{B4F44C9A-4468-4506-AD21-3ADC4E732833}" dt="2024-09-17T17:43:41.601" v="460" actId="164"/>
          <ac:grpSpMkLst>
            <pc:docMk/>
            <pc:sldMk cId="2359768605" sldId="1584"/>
            <ac:grpSpMk id="3" creationId="{42021145-6637-73F5-C640-A2CBA6EE7633}"/>
          </ac:grpSpMkLst>
        </pc:grpChg>
        <pc:grpChg chg="add mod">
          <ac:chgData name="Marie-Claude Gélineau" userId="1e2990c6-7120-47dd-afca-69c8b9633293" providerId="ADAL" clId="{B4F44C9A-4468-4506-AD21-3ADC4E732833}" dt="2024-09-17T17:43:46.262" v="461" actId="164"/>
          <ac:grpSpMkLst>
            <pc:docMk/>
            <pc:sldMk cId="2359768605" sldId="1584"/>
            <ac:grpSpMk id="4" creationId="{9F1E0A36-ACC3-D3E3-2D66-33422CAEFC73}"/>
          </ac:grpSpMkLst>
        </pc:grpChg>
        <pc:grpChg chg="mod">
          <ac:chgData name="Marie-Claude Gélineau" userId="1e2990c6-7120-47dd-afca-69c8b9633293" providerId="ADAL" clId="{B4F44C9A-4468-4506-AD21-3ADC4E732833}" dt="2024-09-17T17:43:41.601" v="460" actId="164"/>
          <ac:grpSpMkLst>
            <pc:docMk/>
            <pc:sldMk cId="2359768605" sldId="1584"/>
            <ac:grpSpMk id="33" creationId="{AEAF3B98-208C-D37F-F33D-7E1B29B23996}"/>
          </ac:grpSpMkLst>
        </pc:grpChg>
        <pc:grpChg chg="mod">
          <ac:chgData name="Marie-Claude Gélineau" userId="1e2990c6-7120-47dd-afca-69c8b9633293" providerId="ADAL" clId="{B4F44C9A-4468-4506-AD21-3ADC4E732833}" dt="2024-09-17T17:43:46.262" v="461" actId="164"/>
          <ac:grpSpMkLst>
            <pc:docMk/>
            <pc:sldMk cId="2359768605" sldId="1584"/>
            <ac:grpSpMk id="34" creationId="{9D8F3D90-DCC0-D2D6-5DE8-6CE597619941}"/>
          </ac:grpSpMkLst>
        </pc:grpChg>
        <pc:picChg chg="mod">
          <ac:chgData name="Marie-Claude Gélineau" userId="1e2990c6-7120-47dd-afca-69c8b9633293" providerId="ADAL" clId="{B4F44C9A-4468-4506-AD21-3ADC4E732833}" dt="2024-09-17T17:43:46.262" v="461" actId="164"/>
          <ac:picMkLst>
            <pc:docMk/>
            <pc:sldMk cId="2359768605" sldId="1584"/>
            <ac:picMk id="36" creationId="{5E3533DE-2F55-23AB-E5E2-32B49B5BA5F6}"/>
          </ac:picMkLst>
        </pc:picChg>
        <pc:picChg chg="mod">
          <ac:chgData name="Marie-Claude Gélineau" userId="1e2990c6-7120-47dd-afca-69c8b9633293" providerId="ADAL" clId="{B4F44C9A-4468-4506-AD21-3ADC4E732833}" dt="2024-09-17T17:43:41.601" v="460" actId="164"/>
          <ac:picMkLst>
            <pc:docMk/>
            <pc:sldMk cId="2359768605" sldId="1584"/>
            <ac:picMk id="37" creationId="{FA42B476-4F1F-99B5-772D-A84A4AC944B4}"/>
          </ac:picMkLst>
        </pc:picChg>
      </pc:sldChg>
      <pc:sldChg chg="addSp modSp mod">
        <pc:chgData name="Marie-Claude Gélineau" userId="1e2990c6-7120-47dd-afca-69c8b9633293" providerId="ADAL" clId="{B4F44C9A-4468-4506-AD21-3ADC4E732833}" dt="2024-09-17T19:08:00.947" v="696" actId="114"/>
        <pc:sldMkLst>
          <pc:docMk/>
          <pc:sldMk cId="4035107909" sldId="1585"/>
        </pc:sldMkLst>
        <pc:spChg chg="mod">
          <ac:chgData name="Marie-Claude Gélineau" userId="1e2990c6-7120-47dd-afca-69c8b9633293" providerId="ADAL" clId="{B4F44C9A-4468-4506-AD21-3ADC4E732833}" dt="2024-09-17T19:08:00.947" v="696" actId="114"/>
          <ac:spMkLst>
            <pc:docMk/>
            <pc:sldMk cId="4035107909" sldId="1585"/>
            <ac:spMk id="8" creationId="{4A54DF29-9341-CE94-E5F2-7B2E8E057255}"/>
          </ac:spMkLst>
        </pc:spChg>
        <pc:spChg chg="mod">
          <ac:chgData name="Marie-Claude Gélineau" userId="1e2990c6-7120-47dd-afca-69c8b9633293" providerId="ADAL" clId="{B4F44C9A-4468-4506-AD21-3ADC4E732833}" dt="2024-09-17T19:07:56.512" v="695"/>
          <ac:spMkLst>
            <pc:docMk/>
            <pc:sldMk cId="4035107909" sldId="1585"/>
            <ac:spMk id="23" creationId="{05C182DD-7F08-D461-D881-A70F6CAAC3BA}"/>
          </ac:spMkLst>
        </pc:spChg>
        <pc:grpChg chg="add mod">
          <ac:chgData name="Marie-Claude Gélineau" userId="1e2990c6-7120-47dd-afca-69c8b9633293" providerId="ADAL" clId="{B4F44C9A-4468-4506-AD21-3ADC4E732833}" dt="2024-09-17T19:07:56.512" v="695"/>
          <ac:grpSpMkLst>
            <pc:docMk/>
            <pc:sldMk cId="4035107909" sldId="1585"/>
            <ac:grpSpMk id="2" creationId="{DA762D7F-77F4-7AF9-8539-2512BB1E8A7E}"/>
          </ac:grpSpMkLst>
        </pc:grpChg>
        <pc:grpChg chg="mod">
          <ac:chgData name="Marie-Claude Gélineau" userId="1e2990c6-7120-47dd-afca-69c8b9633293" providerId="ADAL" clId="{B4F44C9A-4468-4506-AD21-3ADC4E732833}" dt="2024-09-17T19:07:56.512" v="695"/>
          <ac:grpSpMkLst>
            <pc:docMk/>
            <pc:sldMk cId="4035107909" sldId="1585"/>
            <ac:grpSpMk id="24" creationId="{71452086-1096-D886-E8BC-0C72D86E8CB9}"/>
          </ac:grpSpMkLst>
        </pc:grpChg>
        <pc:picChg chg="mod">
          <ac:chgData name="Marie-Claude Gélineau" userId="1e2990c6-7120-47dd-afca-69c8b9633293" providerId="ADAL" clId="{B4F44C9A-4468-4506-AD21-3ADC4E732833}" dt="2024-09-17T19:07:56.512" v="695"/>
          <ac:picMkLst>
            <pc:docMk/>
            <pc:sldMk cId="4035107909" sldId="1585"/>
            <ac:picMk id="25" creationId="{33F47AC2-7946-C7F6-E8CB-A9928935ADEC}"/>
          </ac:picMkLst>
        </pc:picChg>
        <pc:picChg chg="mod">
          <ac:chgData name="Marie-Claude Gélineau" userId="1e2990c6-7120-47dd-afca-69c8b9633293" providerId="ADAL" clId="{B4F44C9A-4468-4506-AD21-3ADC4E732833}" dt="2024-09-17T19:07:56.512" v="695"/>
          <ac:picMkLst>
            <pc:docMk/>
            <pc:sldMk cId="4035107909" sldId="1585"/>
            <ac:picMk id="26" creationId="{8CB7A9AF-F289-BA27-54F3-C0C73872D912}"/>
          </ac:picMkLst>
        </pc:picChg>
      </pc:sldChg>
      <pc:sldChg chg="addSp modSp">
        <pc:chgData name="Marie-Claude Gélineau" userId="1e2990c6-7120-47dd-afca-69c8b9633293" providerId="ADAL" clId="{B4F44C9A-4468-4506-AD21-3ADC4E732833}" dt="2024-09-17T17:43:26.752" v="459" actId="164"/>
        <pc:sldMkLst>
          <pc:docMk/>
          <pc:sldMk cId="193083376" sldId="1587"/>
        </pc:sldMkLst>
        <pc:grpChg chg="add mod">
          <ac:chgData name="Marie-Claude Gélineau" userId="1e2990c6-7120-47dd-afca-69c8b9633293" providerId="ADAL" clId="{B4F44C9A-4468-4506-AD21-3ADC4E732833}" dt="2024-09-17T17:43:26.752" v="459" actId="164"/>
          <ac:grpSpMkLst>
            <pc:docMk/>
            <pc:sldMk cId="193083376" sldId="1587"/>
            <ac:grpSpMk id="4" creationId="{CDDC56A1-1BE2-5290-F034-59127F4D2CD2}"/>
          </ac:grpSpMkLst>
        </pc:grpChg>
        <pc:picChg chg="mod">
          <ac:chgData name="Marie-Claude Gélineau" userId="1e2990c6-7120-47dd-afca-69c8b9633293" providerId="ADAL" clId="{B4F44C9A-4468-4506-AD21-3ADC4E732833}" dt="2024-09-17T17:43:26.752" v="459" actId="164"/>
          <ac:picMkLst>
            <pc:docMk/>
            <pc:sldMk cId="193083376" sldId="1587"/>
            <ac:picMk id="7" creationId="{2F59395C-0A67-B6D5-A71C-62B397C9A236}"/>
          </ac:picMkLst>
        </pc:picChg>
        <pc:picChg chg="mod">
          <ac:chgData name="Marie-Claude Gélineau" userId="1e2990c6-7120-47dd-afca-69c8b9633293" providerId="ADAL" clId="{B4F44C9A-4468-4506-AD21-3ADC4E732833}" dt="2024-09-17T17:43:26.752" v="459" actId="164"/>
          <ac:picMkLst>
            <pc:docMk/>
            <pc:sldMk cId="193083376" sldId="1587"/>
            <ac:picMk id="13" creationId="{3F973251-0CCF-3502-0AFB-E2D43ED53894}"/>
          </ac:picMkLst>
        </pc:picChg>
      </pc:sldChg>
      <pc:sldChg chg="addSp modSp">
        <pc:chgData name="Marie-Claude Gélineau" userId="1e2990c6-7120-47dd-afca-69c8b9633293" providerId="ADAL" clId="{B4F44C9A-4468-4506-AD21-3ADC4E732833}" dt="2024-09-17T17:41:43.178" v="447" actId="164"/>
        <pc:sldMkLst>
          <pc:docMk/>
          <pc:sldMk cId="407759377" sldId="1589"/>
        </pc:sldMkLst>
        <pc:spChg chg="mod">
          <ac:chgData name="Marie-Claude Gélineau" userId="1e2990c6-7120-47dd-afca-69c8b9633293" providerId="ADAL" clId="{B4F44C9A-4468-4506-AD21-3ADC4E732833}" dt="2024-09-17T17:41:43.178" v="447" actId="164"/>
          <ac:spMkLst>
            <pc:docMk/>
            <pc:sldMk cId="407759377" sldId="1589"/>
            <ac:spMk id="7" creationId="{E1804553-3F3C-41D7-E6A5-DD68E3826776}"/>
          </ac:spMkLst>
        </pc:spChg>
        <pc:spChg chg="mod">
          <ac:chgData name="Marie-Claude Gélineau" userId="1e2990c6-7120-47dd-afca-69c8b9633293" providerId="ADAL" clId="{B4F44C9A-4468-4506-AD21-3ADC4E732833}" dt="2024-09-17T17:41:43.178" v="447" actId="164"/>
          <ac:spMkLst>
            <pc:docMk/>
            <pc:sldMk cId="407759377" sldId="1589"/>
            <ac:spMk id="10" creationId="{0FEAB711-7E68-C9CA-D92C-115104D332C6}"/>
          </ac:spMkLst>
        </pc:spChg>
        <pc:spChg chg="mod">
          <ac:chgData name="Marie-Claude Gélineau" userId="1e2990c6-7120-47dd-afca-69c8b9633293" providerId="ADAL" clId="{B4F44C9A-4468-4506-AD21-3ADC4E732833}" dt="2024-09-17T17:41:37.346" v="446" actId="164"/>
          <ac:spMkLst>
            <pc:docMk/>
            <pc:sldMk cId="407759377" sldId="1589"/>
            <ac:spMk id="25" creationId="{CF9BE8DE-F96F-C5E9-2DB3-E959AF831607}"/>
          </ac:spMkLst>
        </pc:spChg>
        <pc:grpChg chg="add mod">
          <ac:chgData name="Marie-Claude Gélineau" userId="1e2990c6-7120-47dd-afca-69c8b9633293" providerId="ADAL" clId="{B4F44C9A-4468-4506-AD21-3ADC4E732833}" dt="2024-09-17T17:41:37.346" v="446" actId="164"/>
          <ac:grpSpMkLst>
            <pc:docMk/>
            <pc:sldMk cId="407759377" sldId="1589"/>
            <ac:grpSpMk id="5" creationId="{408A9983-84B0-65FF-CE45-D341C5ABD12C}"/>
          </ac:grpSpMkLst>
        </pc:grpChg>
        <pc:grpChg chg="add mod">
          <ac:chgData name="Marie-Claude Gélineau" userId="1e2990c6-7120-47dd-afca-69c8b9633293" providerId="ADAL" clId="{B4F44C9A-4468-4506-AD21-3ADC4E732833}" dt="2024-09-17T17:41:43.178" v="447" actId="164"/>
          <ac:grpSpMkLst>
            <pc:docMk/>
            <pc:sldMk cId="407759377" sldId="1589"/>
            <ac:grpSpMk id="8" creationId="{F0BAEDCE-75E0-CEAA-51EC-BF3DC3AA61DF}"/>
          </ac:grpSpMkLst>
        </pc:grpChg>
        <pc:picChg chg="mod">
          <ac:chgData name="Marie-Claude Gélineau" userId="1e2990c6-7120-47dd-afca-69c8b9633293" providerId="ADAL" clId="{B4F44C9A-4468-4506-AD21-3ADC4E732833}" dt="2024-09-17T17:41:37.346" v="446" actId="164"/>
          <ac:picMkLst>
            <pc:docMk/>
            <pc:sldMk cId="407759377" sldId="1589"/>
            <ac:picMk id="2" creationId="{990794DA-B728-B40A-117B-ACEB60F10AFD}"/>
          </ac:picMkLst>
        </pc:picChg>
        <pc:picChg chg="mod">
          <ac:chgData name="Marie-Claude Gélineau" userId="1e2990c6-7120-47dd-afca-69c8b9633293" providerId="ADAL" clId="{B4F44C9A-4468-4506-AD21-3ADC4E732833}" dt="2024-09-17T17:41:37.346" v="446" actId="164"/>
          <ac:picMkLst>
            <pc:docMk/>
            <pc:sldMk cId="407759377" sldId="1589"/>
            <ac:picMk id="14" creationId="{8A9E306D-F0D6-C7FF-A21A-28701F02CF04}"/>
          </ac:picMkLst>
        </pc:picChg>
        <pc:picChg chg="mod">
          <ac:chgData name="Marie-Claude Gélineau" userId="1e2990c6-7120-47dd-afca-69c8b9633293" providerId="ADAL" clId="{B4F44C9A-4468-4506-AD21-3ADC4E732833}" dt="2024-09-17T17:41:37.346" v="446" actId="164"/>
          <ac:picMkLst>
            <pc:docMk/>
            <pc:sldMk cId="407759377" sldId="1589"/>
            <ac:picMk id="16" creationId="{A39546B7-E6E6-7601-FBE6-DE870561E65E}"/>
          </ac:picMkLst>
        </pc:picChg>
      </pc:sldChg>
      <pc:sldChg chg="addSp modSp">
        <pc:chgData name="Marie-Claude Gélineau" userId="1e2990c6-7120-47dd-afca-69c8b9633293" providerId="ADAL" clId="{B4F44C9A-4468-4506-AD21-3ADC4E732833}" dt="2024-09-17T17:41:29.322" v="445" actId="164"/>
        <pc:sldMkLst>
          <pc:docMk/>
          <pc:sldMk cId="943133160" sldId="1590"/>
        </pc:sldMkLst>
        <pc:spChg chg="mod">
          <ac:chgData name="Marie-Claude Gélineau" userId="1e2990c6-7120-47dd-afca-69c8b9633293" providerId="ADAL" clId="{B4F44C9A-4468-4506-AD21-3ADC4E732833}" dt="2024-09-17T17:41:13.745" v="443" actId="164"/>
          <ac:spMkLst>
            <pc:docMk/>
            <pc:sldMk cId="943133160" sldId="1590"/>
            <ac:spMk id="8" creationId="{C72E374B-A50C-1B12-7CA6-BE6C4B0A9C64}"/>
          </ac:spMkLst>
        </pc:spChg>
        <pc:spChg chg="mod">
          <ac:chgData name="Marie-Claude Gélineau" userId="1e2990c6-7120-47dd-afca-69c8b9633293" providerId="ADAL" clId="{B4F44C9A-4468-4506-AD21-3ADC4E732833}" dt="2024-09-17T17:41:23.476" v="444" actId="164"/>
          <ac:spMkLst>
            <pc:docMk/>
            <pc:sldMk cId="943133160" sldId="1590"/>
            <ac:spMk id="13" creationId="{1E2677BC-55D8-839D-9F96-863E3803FC3C}"/>
          </ac:spMkLst>
        </pc:spChg>
        <pc:spChg chg="mod">
          <ac:chgData name="Marie-Claude Gélineau" userId="1e2990c6-7120-47dd-afca-69c8b9633293" providerId="ADAL" clId="{B4F44C9A-4468-4506-AD21-3ADC4E732833}" dt="2024-09-17T17:41:29.322" v="445" actId="164"/>
          <ac:spMkLst>
            <pc:docMk/>
            <pc:sldMk cId="943133160" sldId="1590"/>
            <ac:spMk id="14" creationId="{94D824BA-5519-E4F5-6903-5B946A1FAFF3}"/>
          </ac:spMkLst>
        </pc:spChg>
        <pc:spChg chg="mod">
          <ac:chgData name="Marie-Claude Gélineau" userId="1e2990c6-7120-47dd-afca-69c8b9633293" providerId="ADAL" clId="{B4F44C9A-4468-4506-AD21-3ADC4E732833}" dt="2024-09-17T17:41:29.322" v="445" actId="164"/>
          <ac:spMkLst>
            <pc:docMk/>
            <pc:sldMk cId="943133160" sldId="1590"/>
            <ac:spMk id="15" creationId="{E1F1DD1D-D2DD-B9B0-0862-C7F74FAE4E04}"/>
          </ac:spMkLst>
        </pc:spChg>
        <pc:grpChg chg="add mod">
          <ac:chgData name="Marie-Claude Gélineau" userId="1e2990c6-7120-47dd-afca-69c8b9633293" providerId="ADAL" clId="{B4F44C9A-4468-4506-AD21-3ADC4E732833}" dt="2024-09-17T17:41:13.745" v="443" actId="164"/>
          <ac:grpSpMkLst>
            <pc:docMk/>
            <pc:sldMk cId="943133160" sldId="1590"/>
            <ac:grpSpMk id="5" creationId="{AAE97906-75C1-51B8-5F4A-E5F98B32CD69}"/>
          </ac:grpSpMkLst>
        </pc:grpChg>
        <pc:grpChg chg="add mod">
          <ac:chgData name="Marie-Claude Gélineau" userId="1e2990c6-7120-47dd-afca-69c8b9633293" providerId="ADAL" clId="{B4F44C9A-4468-4506-AD21-3ADC4E732833}" dt="2024-09-17T17:41:23.476" v="444" actId="164"/>
          <ac:grpSpMkLst>
            <pc:docMk/>
            <pc:sldMk cId="943133160" sldId="1590"/>
            <ac:grpSpMk id="10" creationId="{6FB347E0-00B9-2927-586A-D6818A4106AA}"/>
          </ac:grpSpMkLst>
        </pc:grpChg>
        <pc:grpChg chg="add mod">
          <ac:chgData name="Marie-Claude Gélineau" userId="1e2990c6-7120-47dd-afca-69c8b9633293" providerId="ADAL" clId="{B4F44C9A-4468-4506-AD21-3ADC4E732833}" dt="2024-09-17T17:41:29.322" v="445" actId="164"/>
          <ac:grpSpMkLst>
            <pc:docMk/>
            <pc:sldMk cId="943133160" sldId="1590"/>
            <ac:grpSpMk id="16" creationId="{C265F02B-62BA-54DB-C65D-3F6EBFB7314E}"/>
          </ac:grpSpMkLst>
        </pc:grpChg>
        <pc:grpChg chg="mod">
          <ac:chgData name="Marie-Claude Gélineau" userId="1e2990c6-7120-47dd-afca-69c8b9633293" providerId="ADAL" clId="{B4F44C9A-4468-4506-AD21-3ADC4E732833}" dt="2024-09-17T17:41:23.476" v="444" actId="164"/>
          <ac:grpSpMkLst>
            <pc:docMk/>
            <pc:sldMk cId="943133160" sldId="1590"/>
            <ac:grpSpMk id="18" creationId="{169981C4-1C1C-B790-0B8B-D85A4D232E32}"/>
          </ac:grpSpMkLst>
        </pc:grpChg>
        <pc:grpChg chg="mod">
          <ac:chgData name="Marie-Claude Gélineau" userId="1e2990c6-7120-47dd-afca-69c8b9633293" providerId="ADAL" clId="{B4F44C9A-4468-4506-AD21-3ADC4E732833}" dt="2024-09-17T17:41:23.476" v="444" actId="164"/>
          <ac:grpSpMkLst>
            <pc:docMk/>
            <pc:sldMk cId="943133160" sldId="1590"/>
            <ac:grpSpMk id="21" creationId="{F3F37263-6F4E-70D8-CCC1-F1DF449EC383}"/>
          </ac:grpSpMkLst>
        </pc:grpChg>
        <pc:picChg chg="mod">
          <ac:chgData name="Marie-Claude Gélineau" userId="1e2990c6-7120-47dd-afca-69c8b9633293" providerId="ADAL" clId="{B4F44C9A-4468-4506-AD21-3ADC4E732833}" dt="2024-09-17T17:41:13.745" v="443" actId="164"/>
          <ac:picMkLst>
            <pc:docMk/>
            <pc:sldMk cId="943133160" sldId="1590"/>
            <ac:picMk id="2" creationId="{C95B189C-5A58-68DB-70EC-129EDF6804E7}"/>
          </ac:picMkLst>
        </pc:picChg>
        <pc:picChg chg="mod">
          <ac:chgData name="Marie-Claude Gélineau" userId="1e2990c6-7120-47dd-afca-69c8b9633293" providerId="ADAL" clId="{B4F44C9A-4468-4506-AD21-3ADC4E732833}" dt="2024-09-17T17:41:13.745" v="443" actId="164"/>
          <ac:picMkLst>
            <pc:docMk/>
            <pc:sldMk cId="943133160" sldId="1590"/>
            <ac:picMk id="4" creationId="{F05C19E7-9BC8-25C0-2466-1818C599001F}"/>
          </ac:picMkLst>
        </pc:picChg>
        <pc:picChg chg="mod">
          <ac:chgData name="Marie-Claude Gélineau" userId="1e2990c6-7120-47dd-afca-69c8b9633293" providerId="ADAL" clId="{B4F44C9A-4468-4506-AD21-3ADC4E732833}" dt="2024-09-17T17:41:13.745" v="443" actId="164"/>
          <ac:picMkLst>
            <pc:docMk/>
            <pc:sldMk cId="943133160" sldId="1590"/>
            <ac:picMk id="7" creationId="{7D8E9B37-991B-D0A2-1832-98339A2848C7}"/>
          </ac:picMkLst>
        </pc:picChg>
        <pc:picChg chg="mod">
          <ac:chgData name="Marie-Claude Gélineau" userId="1e2990c6-7120-47dd-afca-69c8b9633293" providerId="ADAL" clId="{B4F44C9A-4468-4506-AD21-3ADC4E732833}" dt="2024-09-17T17:41:23.476" v="444" actId="164"/>
          <ac:picMkLst>
            <pc:docMk/>
            <pc:sldMk cId="943133160" sldId="1590"/>
            <ac:picMk id="27" creationId="{1BB26C85-BFDD-02C0-5F7E-DE0A98B71F69}"/>
          </ac:picMkLst>
        </pc:picChg>
        <pc:cxnChg chg="mod">
          <ac:chgData name="Marie-Claude Gélineau" userId="1e2990c6-7120-47dd-afca-69c8b9633293" providerId="ADAL" clId="{B4F44C9A-4468-4506-AD21-3ADC4E732833}" dt="2024-09-17T17:41:23.476" v="444" actId="164"/>
          <ac:cxnSpMkLst>
            <pc:docMk/>
            <pc:sldMk cId="943133160" sldId="1590"/>
            <ac:cxnSpMk id="24" creationId="{351115EF-AEB1-F8EC-A008-52B9186D8675}"/>
          </ac:cxnSpMkLst>
        </pc:cxnChg>
      </pc:sldChg>
      <pc:sldChg chg="addSp modSp modNotesTx">
        <pc:chgData name="Marie-Claude Gélineau" userId="1e2990c6-7120-47dd-afca-69c8b9633293" providerId="ADAL" clId="{B4F44C9A-4468-4506-AD21-3ADC4E732833}" dt="2024-09-17T18:45:23.689" v="526" actId="6549"/>
        <pc:sldMkLst>
          <pc:docMk/>
          <pc:sldMk cId="563882185" sldId="1591"/>
        </pc:sldMkLst>
        <pc:spChg chg="mod">
          <ac:chgData name="Marie-Claude Gélineau" userId="1e2990c6-7120-47dd-afca-69c8b9633293" providerId="ADAL" clId="{B4F44C9A-4468-4506-AD21-3ADC4E732833}" dt="2024-09-17T17:40:37.860" v="439" actId="164"/>
          <ac:spMkLst>
            <pc:docMk/>
            <pc:sldMk cId="563882185" sldId="1591"/>
            <ac:spMk id="10" creationId="{0FEAB711-7E68-C9CA-D92C-115104D332C6}"/>
          </ac:spMkLst>
        </pc:spChg>
        <pc:spChg chg="mod">
          <ac:chgData name="Marie-Claude Gélineau" userId="1e2990c6-7120-47dd-afca-69c8b9633293" providerId="ADAL" clId="{B4F44C9A-4468-4506-AD21-3ADC4E732833}" dt="2024-09-17T17:40:48.264" v="440" actId="164"/>
          <ac:spMkLst>
            <pc:docMk/>
            <pc:sldMk cId="563882185" sldId="1591"/>
            <ac:spMk id="14" creationId="{F784BFB6-83DF-4854-78D3-3A7858177569}"/>
          </ac:spMkLst>
        </pc:spChg>
        <pc:spChg chg="mod">
          <ac:chgData name="Marie-Claude Gélineau" userId="1e2990c6-7120-47dd-afca-69c8b9633293" providerId="ADAL" clId="{B4F44C9A-4468-4506-AD21-3ADC4E732833}" dt="2024-09-17T17:40:37.860" v="439" actId="164"/>
          <ac:spMkLst>
            <pc:docMk/>
            <pc:sldMk cId="563882185" sldId="1591"/>
            <ac:spMk id="15" creationId="{06C7B6DD-6A35-4F28-D544-AF27CE9E6F9E}"/>
          </ac:spMkLst>
        </pc:spChg>
        <pc:spChg chg="mod">
          <ac:chgData name="Marie-Claude Gélineau" userId="1e2990c6-7120-47dd-afca-69c8b9633293" providerId="ADAL" clId="{B4F44C9A-4468-4506-AD21-3ADC4E732833}" dt="2024-09-17T17:40:48.264" v="440" actId="164"/>
          <ac:spMkLst>
            <pc:docMk/>
            <pc:sldMk cId="563882185" sldId="1591"/>
            <ac:spMk id="25" creationId="{BF900B38-F8FE-CE37-B17C-7F8B38AB57FF}"/>
          </ac:spMkLst>
        </pc:spChg>
        <pc:grpChg chg="add mod">
          <ac:chgData name="Marie-Claude Gélineau" userId="1e2990c6-7120-47dd-afca-69c8b9633293" providerId="ADAL" clId="{B4F44C9A-4468-4506-AD21-3ADC4E732833}" dt="2024-09-17T17:40:37.860" v="439" actId="164"/>
          <ac:grpSpMkLst>
            <pc:docMk/>
            <pc:sldMk cId="563882185" sldId="1591"/>
            <ac:grpSpMk id="4" creationId="{3F459BAE-8045-4822-00BB-1731B28DBC44}"/>
          </ac:grpSpMkLst>
        </pc:grpChg>
        <pc:grpChg chg="add mod">
          <ac:chgData name="Marie-Claude Gélineau" userId="1e2990c6-7120-47dd-afca-69c8b9633293" providerId="ADAL" clId="{B4F44C9A-4468-4506-AD21-3ADC4E732833}" dt="2024-09-17T17:40:57.506" v="442" actId="164"/>
          <ac:grpSpMkLst>
            <pc:docMk/>
            <pc:sldMk cId="563882185" sldId="1591"/>
            <ac:grpSpMk id="5" creationId="{6DEFAB54-795B-0C9C-9EF2-4B4A2463DF81}"/>
          </ac:grpSpMkLst>
        </pc:grpChg>
        <pc:grpChg chg="add mod">
          <ac:chgData name="Marie-Claude Gélineau" userId="1e2990c6-7120-47dd-afca-69c8b9633293" providerId="ADAL" clId="{B4F44C9A-4468-4506-AD21-3ADC4E732833}" dt="2024-09-17T17:40:57.506" v="442" actId="164"/>
          <ac:grpSpMkLst>
            <pc:docMk/>
            <pc:sldMk cId="563882185" sldId="1591"/>
            <ac:grpSpMk id="7" creationId="{79D2753B-8758-2E58-9BDE-35650FB43BF3}"/>
          </ac:grpSpMkLst>
        </pc:grpChg>
        <pc:grpChg chg="add mod">
          <ac:chgData name="Marie-Claude Gélineau" userId="1e2990c6-7120-47dd-afca-69c8b9633293" providerId="ADAL" clId="{B4F44C9A-4468-4506-AD21-3ADC4E732833}" dt="2024-09-17T17:40:57.506" v="442" actId="164"/>
          <ac:grpSpMkLst>
            <pc:docMk/>
            <pc:sldMk cId="563882185" sldId="1591"/>
            <ac:grpSpMk id="8" creationId="{11C3518D-632F-496C-FA27-82759FF4E67A}"/>
          </ac:grpSpMkLst>
        </pc:grpChg>
        <pc:picChg chg="mod">
          <ac:chgData name="Marie-Claude Gélineau" userId="1e2990c6-7120-47dd-afca-69c8b9633293" providerId="ADAL" clId="{B4F44C9A-4468-4506-AD21-3ADC4E732833}" dt="2024-09-17T17:40:53.216" v="441" actId="164"/>
          <ac:picMkLst>
            <pc:docMk/>
            <pc:sldMk cId="563882185" sldId="1591"/>
            <ac:picMk id="2" creationId="{7C1FEA68-4BA3-0880-7866-F2645BCFFFE7}"/>
          </ac:picMkLst>
        </pc:picChg>
        <pc:picChg chg="mod">
          <ac:chgData name="Marie-Claude Gélineau" userId="1e2990c6-7120-47dd-afca-69c8b9633293" providerId="ADAL" clId="{B4F44C9A-4468-4506-AD21-3ADC4E732833}" dt="2024-09-17T17:40:53.216" v="441" actId="164"/>
          <ac:picMkLst>
            <pc:docMk/>
            <pc:sldMk cId="563882185" sldId="1591"/>
            <ac:picMk id="26" creationId="{FF764138-5E68-0697-5E71-C9D74FFA866C}"/>
          </ac:picMkLst>
        </pc:picChg>
      </pc:sldChg>
      <pc:sldChg chg="addSp modSp mod">
        <pc:chgData name="Marie-Claude Gélineau" userId="1e2990c6-7120-47dd-afca-69c8b9633293" providerId="ADAL" clId="{B4F44C9A-4468-4506-AD21-3ADC4E732833}" dt="2024-09-17T19:04:31.093" v="675" actId="113"/>
        <pc:sldMkLst>
          <pc:docMk/>
          <pc:sldMk cId="921123263" sldId="1592"/>
        </pc:sldMkLst>
        <pc:spChg chg="mod">
          <ac:chgData name="Marie-Claude Gélineau" userId="1e2990c6-7120-47dd-afca-69c8b9633293" providerId="ADAL" clId="{B4F44C9A-4468-4506-AD21-3ADC4E732833}" dt="2024-09-17T17:40:30.514" v="438" actId="164"/>
          <ac:spMkLst>
            <pc:docMk/>
            <pc:sldMk cId="921123263" sldId="1592"/>
            <ac:spMk id="5" creationId="{F0DE07F9-E296-E0C1-983F-50CD787403CE}"/>
          </ac:spMkLst>
        </pc:spChg>
        <pc:spChg chg="mod">
          <ac:chgData name="Marie-Claude Gélineau" userId="1e2990c6-7120-47dd-afca-69c8b9633293" providerId="ADAL" clId="{B4F44C9A-4468-4506-AD21-3ADC4E732833}" dt="2024-09-17T19:04:31.093" v="675" actId="113"/>
          <ac:spMkLst>
            <pc:docMk/>
            <pc:sldMk cId="921123263" sldId="1592"/>
            <ac:spMk id="16" creationId="{5569625C-7692-4E6B-FCD4-4D1429FAF5B4}"/>
          </ac:spMkLst>
        </pc:spChg>
        <pc:grpChg chg="add mod">
          <ac:chgData name="Marie-Claude Gélineau" userId="1e2990c6-7120-47dd-afca-69c8b9633293" providerId="ADAL" clId="{B4F44C9A-4468-4506-AD21-3ADC4E732833}" dt="2024-09-17T17:40:30.514" v="438" actId="164"/>
          <ac:grpSpMkLst>
            <pc:docMk/>
            <pc:sldMk cId="921123263" sldId="1592"/>
            <ac:grpSpMk id="2" creationId="{D6871E19-A7F2-E83B-9BC2-58EBE04400B3}"/>
          </ac:grpSpMkLst>
        </pc:grpChg>
      </pc:sldChg>
      <pc:sldChg chg="addSp modSp">
        <pc:chgData name="Marie-Claude Gélineau" userId="1e2990c6-7120-47dd-afca-69c8b9633293" providerId="ADAL" clId="{B4F44C9A-4468-4506-AD21-3ADC4E732833}" dt="2024-09-17T17:40:22.280" v="437" actId="164"/>
        <pc:sldMkLst>
          <pc:docMk/>
          <pc:sldMk cId="2149813578" sldId="1593"/>
        </pc:sldMkLst>
        <pc:spChg chg="mod">
          <ac:chgData name="Marie-Claude Gélineau" userId="1e2990c6-7120-47dd-afca-69c8b9633293" providerId="ADAL" clId="{B4F44C9A-4468-4506-AD21-3ADC4E732833}" dt="2024-09-17T17:40:22.280" v="437" actId="164"/>
          <ac:spMkLst>
            <pc:docMk/>
            <pc:sldMk cId="2149813578" sldId="1593"/>
            <ac:spMk id="10" creationId="{0FEAB711-7E68-C9CA-D92C-115104D332C6}"/>
          </ac:spMkLst>
        </pc:spChg>
        <pc:spChg chg="mod">
          <ac:chgData name="Marie-Claude Gélineau" userId="1e2990c6-7120-47dd-afca-69c8b9633293" providerId="ADAL" clId="{B4F44C9A-4468-4506-AD21-3ADC4E732833}" dt="2024-09-17T17:40:22.280" v="437" actId="164"/>
          <ac:spMkLst>
            <pc:docMk/>
            <pc:sldMk cId="2149813578" sldId="1593"/>
            <ac:spMk id="15" creationId="{06C7B6DD-6A35-4F28-D544-AF27CE9E6F9E}"/>
          </ac:spMkLst>
        </pc:spChg>
        <pc:grpChg chg="add mod">
          <ac:chgData name="Marie-Claude Gélineau" userId="1e2990c6-7120-47dd-afca-69c8b9633293" providerId="ADAL" clId="{B4F44C9A-4468-4506-AD21-3ADC4E732833}" dt="2024-09-17T17:40:13.905" v="436" actId="164"/>
          <ac:grpSpMkLst>
            <pc:docMk/>
            <pc:sldMk cId="2149813578" sldId="1593"/>
            <ac:grpSpMk id="2" creationId="{C4C29119-5D94-4079-729A-3097437922A0}"/>
          </ac:grpSpMkLst>
        </pc:grpChg>
        <pc:grpChg chg="add mod">
          <ac:chgData name="Marie-Claude Gélineau" userId="1e2990c6-7120-47dd-afca-69c8b9633293" providerId="ADAL" clId="{B4F44C9A-4468-4506-AD21-3ADC4E732833}" dt="2024-09-17T17:40:22.280" v="437" actId="164"/>
          <ac:grpSpMkLst>
            <pc:docMk/>
            <pc:sldMk cId="2149813578" sldId="1593"/>
            <ac:grpSpMk id="4" creationId="{B4AE7ADA-AE2A-60DC-0DC7-881F16A6BACE}"/>
          </ac:grpSpMkLst>
        </pc:grpChg>
        <pc:picChg chg="mod">
          <ac:chgData name="Marie-Claude Gélineau" userId="1e2990c6-7120-47dd-afca-69c8b9633293" providerId="ADAL" clId="{B4F44C9A-4468-4506-AD21-3ADC4E732833}" dt="2024-09-17T17:40:13.905" v="436" actId="164"/>
          <ac:picMkLst>
            <pc:docMk/>
            <pc:sldMk cId="2149813578" sldId="1593"/>
            <ac:picMk id="5" creationId="{85FB153B-93E9-E349-4090-81DE879EB20F}"/>
          </ac:picMkLst>
        </pc:picChg>
        <pc:picChg chg="mod">
          <ac:chgData name="Marie-Claude Gélineau" userId="1e2990c6-7120-47dd-afca-69c8b9633293" providerId="ADAL" clId="{B4F44C9A-4468-4506-AD21-3ADC4E732833}" dt="2024-09-17T17:40:13.905" v="436" actId="164"/>
          <ac:picMkLst>
            <pc:docMk/>
            <pc:sldMk cId="2149813578" sldId="1593"/>
            <ac:picMk id="26" creationId="{FF764138-5E68-0697-5E71-C9D74FFA866C}"/>
          </ac:picMkLst>
        </pc:picChg>
      </pc:sldChg>
      <pc:sldChg chg="addSp modSp">
        <pc:chgData name="Marie-Claude Gélineau" userId="1e2990c6-7120-47dd-afca-69c8b9633293" providerId="ADAL" clId="{B4F44C9A-4468-4506-AD21-3ADC4E732833}" dt="2024-09-17T17:40:07.976" v="435" actId="164"/>
        <pc:sldMkLst>
          <pc:docMk/>
          <pc:sldMk cId="2343394435" sldId="1595"/>
        </pc:sldMkLst>
        <pc:spChg chg="mod">
          <ac:chgData name="Marie-Claude Gélineau" userId="1e2990c6-7120-47dd-afca-69c8b9633293" providerId="ADAL" clId="{B4F44C9A-4468-4506-AD21-3ADC4E732833}" dt="2024-09-17T17:40:07.976" v="435" actId="164"/>
          <ac:spMkLst>
            <pc:docMk/>
            <pc:sldMk cId="2343394435" sldId="1595"/>
            <ac:spMk id="10" creationId="{0FEAB711-7E68-C9CA-D92C-115104D332C6}"/>
          </ac:spMkLst>
        </pc:spChg>
        <pc:spChg chg="mod">
          <ac:chgData name="Marie-Claude Gélineau" userId="1e2990c6-7120-47dd-afca-69c8b9633293" providerId="ADAL" clId="{B4F44C9A-4468-4506-AD21-3ADC4E732833}" dt="2024-09-17T17:40:07.976" v="435" actId="164"/>
          <ac:spMkLst>
            <pc:docMk/>
            <pc:sldMk cId="2343394435" sldId="1595"/>
            <ac:spMk id="15" creationId="{06C7B6DD-6A35-4F28-D544-AF27CE9E6F9E}"/>
          </ac:spMkLst>
        </pc:spChg>
        <pc:spChg chg="mod">
          <ac:chgData name="Marie-Claude Gélineau" userId="1e2990c6-7120-47dd-afca-69c8b9633293" providerId="ADAL" clId="{B4F44C9A-4468-4506-AD21-3ADC4E732833}" dt="2024-09-17T17:39:54.516" v="433" actId="164"/>
          <ac:spMkLst>
            <pc:docMk/>
            <pc:sldMk cId="2343394435" sldId="1595"/>
            <ac:spMk id="16" creationId="{5569625C-7692-4E6B-FCD4-4D1429FAF5B4}"/>
          </ac:spMkLst>
        </pc:spChg>
        <pc:grpChg chg="add mod">
          <ac:chgData name="Marie-Claude Gélineau" userId="1e2990c6-7120-47dd-afca-69c8b9633293" providerId="ADAL" clId="{B4F44C9A-4468-4506-AD21-3ADC4E732833}" dt="2024-09-17T17:40:02.113" v="434" actId="164"/>
          <ac:grpSpMkLst>
            <pc:docMk/>
            <pc:sldMk cId="2343394435" sldId="1595"/>
            <ac:grpSpMk id="5" creationId="{333029D9-AA00-61D9-9FE5-10F96C6DF67E}"/>
          </ac:grpSpMkLst>
        </pc:grpChg>
        <pc:grpChg chg="add mod">
          <ac:chgData name="Marie-Claude Gélineau" userId="1e2990c6-7120-47dd-afca-69c8b9633293" providerId="ADAL" clId="{B4F44C9A-4468-4506-AD21-3ADC4E732833}" dt="2024-09-17T17:40:02.113" v="434" actId="164"/>
          <ac:grpSpMkLst>
            <pc:docMk/>
            <pc:sldMk cId="2343394435" sldId="1595"/>
            <ac:grpSpMk id="12" creationId="{6549863E-EFB0-B06A-BC1B-9958B0769D52}"/>
          </ac:grpSpMkLst>
        </pc:grpChg>
        <pc:grpChg chg="add mod">
          <ac:chgData name="Marie-Claude Gélineau" userId="1e2990c6-7120-47dd-afca-69c8b9633293" providerId="ADAL" clId="{B4F44C9A-4468-4506-AD21-3ADC4E732833}" dt="2024-09-17T17:40:07.976" v="435" actId="164"/>
          <ac:grpSpMkLst>
            <pc:docMk/>
            <pc:sldMk cId="2343394435" sldId="1595"/>
            <ac:grpSpMk id="13" creationId="{93612EA9-6D25-FCA8-FA99-FE86CDCE4C40}"/>
          </ac:grpSpMkLst>
        </pc:grpChg>
        <pc:grpChg chg="mod">
          <ac:chgData name="Marie-Claude Gélineau" userId="1e2990c6-7120-47dd-afca-69c8b9633293" providerId="ADAL" clId="{B4F44C9A-4468-4506-AD21-3ADC4E732833}" dt="2024-09-17T17:40:02.113" v="434" actId="164"/>
          <ac:grpSpMkLst>
            <pc:docMk/>
            <pc:sldMk cId="2343394435" sldId="1595"/>
            <ac:grpSpMk id="18" creationId="{D4483769-9ADE-D8D8-6A32-1783E122E08D}"/>
          </ac:grpSpMkLst>
        </pc:grpChg>
        <pc:grpChg chg="mod">
          <ac:chgData name="Marie-Claude Gélineau" userId="1e2990c6-7120-47dd-afca-69c8b9633293" providerId="ADAL" clId="{B4F44C9A-4468-4506-AD21-3ADC4E732833}" dt="2024-09-17T17:40:02.113" v="434" actId="164"/>
          <ac:grpSpMkLst>
            <pc:docMk/>
            <pc:sldMk cId="2343394435" sldId="1595"/>
            <ac:grpSpMk id="19" creationId="{C1A620B8-891C-10BB-C927-65CCD1F56B28}"/>
          </ac:grpSpMkLst>
        </pc:grpChg>
        <pc:grpChg chg="mod">
          <ac:chgData name="Marie-Claude Gélineau" userId="1e2990c6-7120-47dd-afca-69c8b9633293" providerId="ADAL" clId="{B4F44C9A-4468-4506-AD21-3ADC4E732833}" dt="2024-09-17T17:40:02.113" v="434" actId="164"/>
          <ac:grpSpMkLst>
            <pc:docMk/>
            <pc:sldMk cId="2343394435" sldId="1595"/>
            <ac:grpSpMk id="20" creationId="{F8FCEE99-784B-FF58-C987-432E9950B18A}"/>
          </ac:grpSpMkLst>
        </pc:grpChg>
        <pc:picChg chg="mod">
          <ac:chgData name="Marie-Claude Gélineau" userId="1e2990c6-7120-47dd-afca-69c8b9633293" providerId="ADAL" clId="{B4F44C9A-4468-4506-AD21-3ADC4E732833}" dt="2024-09-17T17:39:54.516" v="433" actId="164"/>
          <ac:picMkLst>
            <pc:docMk/>
            <pc:sldMk cId="2343394435" sldId="1595"/>
            <ac:picMk id="21" creationId="{3BDF1283-F022-D160-FE34-B2132E1DC557}"/>
          </ac:picMkLst>
        </pc:picChg>
      </pc:sldChg>
      <pc:sldChg chg="addSp modSp mod">
        <pc:chgData name="Marie-Claude Gélineau" userId="1e2990c6-7120-47dd-afca-69c8b9633293" providerId="ADAL" clId="{B4F44C9A-4468-4506-AD21-3ADC4E732833}" dt="2024-09-17T18:49:06.572" v="575" actId="207"/>
        <pc:sldMkLst>
          <pc:docMk/>
          <pc:sldMk cId="1654305845" sldId="1596"/>
        </pc:sldMkLst>
        <pc:spChg chg="mod">
          <ac:chgData name="Marie-Claude Gélineau" userId="1e2990c6-7120-47dd-afca-69c8b9633293" providerId="ADAL" clId="{B4F44C9A-4468-4506-AD21-3ADC4E732833}" dt="2024-09-17T17:39:33.745" v="431" actId="164"/>
          <ac:spMkLst>
            <pc:docMk/>
            <pc:sldMk cId="1654305845" sldId="1596"/>
            <ac:spMk id="5" creationId="{AB854446-FABE-6D6F-FDFE-5535A704E743}"/>
          </ac:spMkLst>
        </pc:spChg>
        <pc:spChg chg="mod">
          <ac:chgData name="Marie-Claude Gélineau" userId="1e2990c6-7120-47dd-afca-69c8b9633293" providerId="ADAL" clId="{B4F44C9A-4468-4506-AD21-3ADC4E732833}" dt="2024-09-17T17:39:42.577" v="432" actId="164"/>
          <ac:spMkLst>
            <pc:docMk/>
            <pc:sldMk cId="1654305845" sldId="1596"/>
            <ac:spMk id="7" creationId="{38CF0286-4B6F-C60D-85AF-0D39F1A6E560}"/>
          </ac:spMkLst>
        </pc:spChg>
        <pc:spChg chg="mod">
          <ac:chgData name="Marie-Claude Gélineau" userId="1e2990c6-7120-47dd-afca-69c8b9633293" providerId="ADAL" clId="{B4F44C9A-4468-4506-AD21-3ADC4E732833}" dt="2024-09-17T17:39:42.577" v="432" actId="164"/>
          <ac:spMkLst>
            <pc:docMk/>
            <pc:sldMk cId="1654305845" sldId="1596"/>
            <ac:spMk id="8" creationId="{E83998EC-4488-C269-D5D5-E2A042A115A3}"/>
          </ac:spMkLst>
        </pc:spChg>
        <pc:spChg chg="mod">
          <ac:chgData name="Marie-Claude Gélineau" userId="1e2990c6-7120-47dd-afca-69c8b9633293" providerId="ADAL" clId="{B4F44C9A-4468-4506-AD21-3ADC4E732833}" dt="2024-09-17T18:49:06.572" v="575" actId="207"/>
          <ac:spMkLst>
            <pc:docMk/>
            <pc:sldMk cId="1654305845" sldId="1596"/>
            <ac:spMk id="25" creationId="{BF900B38-F8FE-CE37-B17C-7F8B38AB57FF}"/>
          </ac:spMkLst>
        </pc:spChg>
        <pc:grpChg chg="add mod">
          <ac:chgData name="Marie-Claude Gélineau" userId="1e2990c6-7120-47dd-afca-69c8b9633293" providerId="ADAL" clId="{B4F44C9A-4468-4506-AD21-3ADC4E732833}" dt="2024-09-17T17:39:33.745" v="431" actId="164"/>
          <ac:grpSpMkLst>
            <pc:docMk/>
            <pc:sldMk cId="1654305845" sldId="1596"/>
            <ac:grpSpMk id="2" creationId="{BB88CB18-1DD0-2A29-1D91-5C49F2A440DB}"/>
          </ac:grpSpMkLst>
        </pc:grpChg>
        <pc:grpChg chg="add mod">
          <ac:chgData name="Marie-Claude Gélineau" userId="1e2990c6-7120-47dd-afca-69c8b9633293" providerId="ADAL" clId="{B4F44C9A-4468-4506-AD21-3ADC4E732833}" dt="2024-09-17T17:39:33.745" v="431" actId="164"/>
          <ac:grpSpMkLst>
            <pc:docMk/>
            <pc:sldMk cId="1654305845" sldId="1596"/>
            <ac:grpSpMk id="10" creationId="{B88A23EA-2BC1-09B0-10B8-5C5039EFD972}"/>
          </ac:grpSpMkLst>
        </pc:grpChg>
        <pc:grpChg chg="add mod">
          <ac:chgData name="Marie-Claude Gélineau" userId="1e2990c6-7120-47dd-afca-69c8b9633293" providerId="ADAL" clId="{B4F44C9A-4468-4506-AD21-3ADC4E732833}" dt="2024-09-17T17:39:42.577" v="432" actId="164"/>
          <ac:grpSpMkLst>
            <pc:docMk/>
            <pc:sldMk cId="1654305845" sldId="1596"/>
            <ac:grpSpMk id="12" creationId="{615CB536-D01B-F7E5-6499-A096B41DF555}"/>
          </ac:grpSpMkLst>
        </pc:grpChg>
        <pc:picChg chg="mod">
          <ac:chgData name="Marie-Claude Gélineau" userId="1e2990c6-7120-47dd-afca-69c8b9633293" providerId="ADAL" clId="{B4F44C9A-4468-4506-AD21-3ADC4E732833}" dt="2024-09-17T17:39:28.546" v="430" actId="164"/>
          <ac:picMkLst>
            <pc:docMk/>
            <pc:sldMk cId="1654305845" sldId="1596"/>
            <ac:picMk id="4" creationId="{ADF0B441-7F41-117B-844B-E4B5B030EE0E}"/>
          </ac:picMkLst>
        </pc:picChg>
        <pc:picChg chg="mod">
          <ac:chgData name="Marie-Claude Gélineau" userId="1e2990c6-7120-47dd-afca-69c8b9633293" providerId="ADAL" clId="{B4F44C9A-4468-4506-AD21-3ADC4E732833}" dt="2024-09-17T17:39:28.546" v="430" actId="164"/>
          <ac:picMkLst>
            <pc:docMk/>
            <pc:sldMk cId="1654305845" sldId="1596"/>
            <ac:picMk id="26" creationId="{FF764138-5E68-0697-5E71-C9D74FFA866C}"/>
          </ac:picMkLst>
        </pc:picChg>
      </pc:sldChg>
      <pc:sldChg chg="addSp delSp modSp mod">
        <pc:chgData name="Marie-Claude Gélineau" userId="1e2990c6-7120-47dd-afca-69c8b9633293" providerId="ADAL" clId="{B4F44C9A-4468-4506-AD21-3ADC4E732833}" dt="2024-09-17T19:05:26.708" v="682" actId="20577"/>
        <pc:sldMkLst>
          <pc:docMk/>
          <pc:sldMk cId="4137155194" sldId="1597"/>
        </pc:sldMkLst>
        <pc:spChg chg="mod ord topLvl">
          <ac:chgData name="Marie-Claude Gélineau" userId="1e2990c6-7120-47dd-afca-69c8b9633293" providerId="ADAL" clId="{B4F44C9A-4468-4506-AD21-3ADC4E732833}" dt="2024-09-17T18:46:25.864" v="531" actId="164"/>
          <ac:spMkLst>
            <pc:docMk/>
            <pc:sldMk cId="4137155194" sldId="1597"/>
            <ac:spMk id="7" creationId="{52D739C1-DB8E-626B-7C8D-D8A2275FAA32}"/>
          </ac:spMkLst>
        </pc:spChg>
        <pc:spChg chg="mod topLvl">
          <ac:chgData name="Marie-Claude Gélineau" userId="1e2990c6-7120-47dd-afca-69c8b9633293" providerId="ADAL" clId="{B4F44C9A-4468-4506-AD21-3ADC4E732833}" dt="2024-09-17T18:46:19.095" v="530" actId="164"/>
          <ac:spMkLst>
            <pc:docMk/>
            <pc:sldMk cId="4137155194" sldId="1597"/>
            <ac:spMk id="14" creationId="{ABD8AB85-2606-4448-9ED8-260F0FB7F2E7}"/>
          </ac:spMkLst>
        </pc:spChg>
        <pc:spChg chg="mod">
          <ac:chgData name="Marie-Claude Gélineau" userId="1e2990c6-7120-47dd-afca-69c8b9633293" providerId="ADAL" clId="{B4F44C9A-4468-4506-AD21-3ADC4E732833}" dt="2024-09-17T17:39:17.330" v="429" actId="164"/>
          <ac:spMkLst>
            <pc:docMk/>
            <pc:sldMk cId="4137155194" sldId="1597"/>
            <ac:spMk id="19" creationId="{B74CC92A-954E-BA3F-DE42-B47104952C2D}"/>
          </ac:spMkLst>
        </pc:spChg>
        <pc:spChg chg="mod">
          <ac:chgData name="Marie-Claude Gélineau" userId="1e2990c6-7120-47dd-afca-69c8b9633293" providerId="ADAL" clId="{B4F44C9A-4468-4506-AD21-3ADC4E732833}" dt="2024-09-17T17:39:17.330" v="429" actId="164"/>
          <ac:spMkLst>
            <pc:docMk/>
            <pc:sldMk cId="4137155194" sldId="1597"/>
            <ac:spMk id="20" creationId="{F2ACB56A-FE79-5617-B35A-A43AEF91F02A}"/>
          </ac:spMkLst>
        </pc:spChg>
        <pc:spChg chg="mod topLvl">
          <ac:chgData name="Marie-Claude Gélineau" userId="1e2990c6-7120-47dd-afca-69c8b9633293" providerId="ADAL" clId="{B4F44C9A-4468-4506-AD21-3ADC4E732833}" dt="2024-09-17T19:05:26.708" v="682" actId="20577"/>
          <ac:spMkLst>
            <pc:docMk/>
            <pc:sldMk cId="4137155194" sldId="1597"/>
            <ac:spMk id="25" creationId="{BF900B38-F8FE-CE37-B17C-7F8B38AB57FF}"/>
          </ac:spMkLst>
        </pc:spChg>
        <pc:grpChg chg="add del mod topLvl">
          <ac:chgData name="Marie-Claude Gélineau" userId="1e2990c6-7120-47dd-afca-69c8b9633293" providerId="ADAL" clId="{B4F44C9A-4468-4506-AD21-3ADC4E732833}" dt="2024-09-17T18:46:04.368" v="528" actId="165"/>
          <ac:grpSpMkLst>
            <pc:docMk/>
            <pc:sldMk cId="4137155194" sldId="1597"/>
            <ac:grpSpMk id="2" creationId="{8B1C40A1-4714-7949-9781-3D9901949986}"/>
          </ac:grpSpMkLst>
        </pc:grpChg>
        <pc:grpChg chg="add del mod topLvl">
          <ac:chgData name="Marie-Claude Gélineau" userId="1e2990c6-7120-47dd-afca-69c8b9633293" providerId="ADAL" clId="{B4F44C9A-4468-4506-AD21-3ADC4E732833}" dt="2024-09-17T18:46:04.368" v="528" actId="165"/>
          <ac:grpSpMkLst>
            <pc:docMk/>
            <pc:sldMk cId="4137155194" sldId="1597"/>
            <ac:grpSpMk id="4" creationId="{1414C1D8-B708-F782-A957-1B70A984F61B}"/>
          </ac:grpSpMkLst>
        </pc:grpChg>
        <pc:grpChg chg="add del mod">
          <ac:chgData name="Marie-Claude Gélineau" userId="1e2990c6-7120-47dd-afca-69c8b9633293" providerId="ADAL" clId="{B4F44C9A-4468-4506-AD21-3ADC4E732833}" dt="2024-09-17T18:46:00.023" v="527" actId="165"/>
          <ac:grpSpMkLst>
            <pc:docMk/>
            <pc:sldMk cId="4137155194" sldId="1597"/>
            <ac:grpSpMk id="5" creationId="{55AA7860-7CB2-89AA-5068-0131B8D5FBB8}"/>
          </ac:grpSpMkLst>
        </pc:grpChg>
        <pc:grpChg chg="add mod">
          <ac:chgData name="Marie-Claude Gélineau" userId="1e2990c6-7120-47dd-afca-69c8b9633293" providerId="ADAL" clId="{B4F44C9A-4468-4506-AD21-3ADC4E732833}" dt="2024-09-17T17:39:17.330" v="429" actId="164"/>
          <ac:grpSpMkLst>
            <pc:docMk/>
            <pc:sldMk cId="4137155194" sldId="1597"/>
            <ac:grpSpMk id="8" creationId="{062F56FF-2384-34EA-9B9F-AB2FCD655BBB}"/>
          </ac:grpSpMkLst>
        </pc:grpChg>
        <pc:grpChg chg="add mod">
          <ac:chgData name="Marie-Claude Gélineau" userId="1e2990c6-7120-47dd-afca-69c8b9633293" providerId="ADAL" clId="{B4F44C9A-4468-4506-AD21-3ADC4E732833}" dt="2024-09-17T18:46:31.440" v="532" actId="164"/>
          <ac:grpSpMkLst>
            <pc:docMk/>
            <pc:sldMk cId="4137155194" sldId="1597"/>
            <ac:grpSpMk id="10" creationId="{8C75BC5E-E7D5-12D5-FB11-D74680CD5D74}"/>
          </ac:grpSpMkLst>
        </pc:grpChg>
        <pc:grpChg chg="add mod">
          <ac:chgData name="Marie-Claude Gélineau" userId="1e2990c6-7120-47dd-afca-69c8b9633293" providerId="ADAL" clId="{B4F44C9A-4468-4506-AD21-3ADC4E732833}" dt="2024-09-17T18:46:31.440" v="532" actId="164"/>
          <ac:grpSpMkLst>
            <pc:docMk/>
            <pc:sldMk cId="4137155194" sldId="1597"/>
            <ac:grpSpMk id="12" creationId="{62EA1D1F-D9C1-75FE-2B74-71D5BEB3E71B}"/>
          </ac:grpSpMkLst>
        </pc:grpChg>
        <pc:grpChg chg="add mod">
          <ac:chgData name="Marie-Claude Gélineau" userId="1e2990c6-7120-47dd-afca-69c8b9633293" providerId="ADAL" clId="{B4F44C9A-4468-4506-AD21-3ADC4E732833}" dt="2024-09-17T18:46:31.440" v="532" actId="164"/>
          <ac:grpSpMkLst>
            <pc:docMk/>
            <pc:sldMk cId="4137155194" sldId="1597"/>
            <ac:grpSpMk id="15" creationId="{CD59D6D8-2ACF-F099-D9E1-DC38CBF80B8D}"/>
          </ac:grpSpMkLst>
        </pc:grpChg>
        <pc:picChg chg="mod">
          <ac:chgData name="Marie-Claude Gélineau" userId="1e2990c6-7120-47dd-afca-69c8b9633293" providerId="ADAL" clId="{B4F44C9A-4468-4506-AD21-3ADC4E732833}" dt="2024-09-17T18:46:19.095" v="530" actId="164"/>
          <ac:picMkLst>
            <pc:docMk/>
            <pc:sldMk cId="4137155194" sldId="1597"/>
            <ac:picMk id="13" creationId="{5DD820CD-5603-FA0F-E7ED-8CE4E5A74236}"/>
          </ac:picMkLst>
        </pc:picChg>
        <pc:picChg chg="mod topLvl">
          <ac:chgData name="Marie-Claude Gélineau" userId="1e2990c6-7120-47dd-afca-69c8b9633293" providerId="ADAL" clId="{B4F44C9A-4468-4506-AD21-3ADC4E732833}" dt="2024-09-17T18:46:19.095" v="530" actId="164"/>
          <ac:picMkLst>
            <pc:docMk/>
            <pc:sldMk cId="4137155194" sldId="1597"/>
            <ac:picMk id="17" creationId="{898F4304-EEBA-DC24-10D0-C43F68FF214E}"/>
          </ac:picMkLst>
        </pc:picChg>
        <pc:picChg chg="mod topLvl">
          <ac:chgData name="Marie-Claude Gélineau" userId="1e2990c6-7120-47dd-afca-69c8b9633293" providerId="ADAL" clId="{B4F44C9A-4468-4506-AD21-3ADC4E732833}" dt="2024-09-17T18:46:19.095" v="530" actId="164"/>
          <ac:picMkLst>
            <pc:docMk/>
            <pc:sldMk cId="4137155194" sldId="1597"/>
            <ac:picMk id="18" creationId="{E7C406B1-D3EF-B264-162A-A867DA64F1E3}"/>
          </ac:picMkLst>
        </pc:picChg>
      </pc:sldChg>
      <pc:sldChg chg="addSp delSp modSp mod">
        <pc:chgData name="Marie-Claude Gélineau" userId="1e2990c6-7120-47dd-afca-69c8b9633293" providerId="ADAL" clId="{B4F44C9A-4468-4506-AD21-3ADC4E732833}" dt="2024-09-17T19:06:16.693" v="685" actId="208"/>
        <pc:sldMkLst>
          <pc:docMk/>
          <pc:sldMk cId="1144107683" sldId="1598"/>
        </pc:sldMkLst>
        <pc:spChg chg="mod">
          <ac:chgData name="Marie-Claude Gélineau" userId="1e2990c6-7120-47dd-afca-69c8b9633293" providerId="ADAL" clId="{B4F44C9A-4468-4506-AD21-3ADC4E732833}" dt="2024-09-17T19:06:05.468" v="683" actId="208"/>
          <ac:spMkLst>
            <pc:docMk/>
            <pc:sldMk cId="1144107683" sldId="1598"/>
            <ac:spMk id="2" creationId="{832750C3-6E0D-A08F-999F-745414DA0731}"/>
          </ac:spMkLst>
        </pc:spChg>
        <pc:spChg chg="mod">
          <ac:chgData name="Marie-Claude Gélineau" userId="1e2990c6-7120-47dd-afca-69c8b9633293" providerId="ADAL" clId="{B4F44C9A-4468-4506-AD21-3ADC4E732833}" dt="2024-09-17T19:06:12.321" v="684" actId="208"/>
          <ac:spMkLst>
            <pc:docMk/>
            <pc:sldMk cId="1144107683" sldId="1598"/>
            <ac:spMk id="4" creationId="{ECDCD82D-BA50-A81C-D81C-DA55A621AB2A}"/>
          </ac:spMkLst>
        </pc:spChg>
        <pc:spChg chg="mod">
          <ac:chgData name="Marie-Claude Gélineau" userId="1e2990c6-7120-47dd-afca-69c8b9633293" providerId="ADAL" clId="{B4F44C9A-4468-4506-AD21-3ADC4E732833}" dt="2024-09-17T18:46:56.489" v="533" actId="165"/>
          <ac:spMkLst>
            <pc:docMk/>
            <pc:sldMk cId="1144107683" sldId="1598"/>
            <ac:spMk id="5" creationId="{C454771F-1719-36FC-CBE2-D7DAF8821B30}"/>
          </ac:spMkLst>
        </pc:spChg>
        <pc:spChg chg="mod">
          <ac:chgData name="Marie-Claude Gélineau" userId="1e2990c6-7120-47dd-afca-69c8b9633293" providerId="ADAL" clId="{B4F44C9A-4468-4506-AD21-3ADC4E732833}" dt="2024-09-17T19:06:16.693" v="685" actId="208"/>
          <ac:spMkLst>
            <pc:docMk/>
            <pc:sldMk cId="1144107683" sldId="1598"/>
            <ac:spMk id="8" creationId="{301609B5-950C-ABFA-6874-76AD70333ACF}"/>
          </ac:spMkLst>
        </pc:spChg>
        <pc:spChg chg="add mod ord">
          <ac:chgData name="Marie-Claude Gélineau" userId="1e2990c6-7120-47dd-afca-69c8b9633293" providerId="ADAL" clId="{B4F44C9A-4468-4506-AD21-3ADC4E732833}" dt="2024-09-17T18:48:09.673" v="572" actId="164"/>
          <ac:spMkLst>
            <pc:docMk/>
            <pc:sldMk cId="1144107683" sldId="1598"/>
            <ac:spMk id="14" creationId="{1FD18D70-4F10-08DC-4516-84612170C7A1}"/>
          </ac:spMkLst>
        </pc:spChg>
        <pc:spChg chg="mod">
          <ac:chgData name="Marie-Claude Gélineau" userId="1e2990c6-7120-47dd-afca-69c8b9633293" providerId="ADAL" clId="{B4F44C9A-4468-4506-AD21-3ADC4E732833}" dt="2024-09-17T18:46:56.489" v="533" actId="165"/>
          <ac:spMkLst>
            <pc:docMk/>
            <pc:sldMk cId="1144107683" sldId="1598"/>
            <ac:spMk id="16" creationId="{5569625C-7692-4E6B-FCD4-4D1429FAF5B4}"/>
          </ac:spMkLst>
        </pc:spChg>
        <pc:spChg chg="mod">
          <ac:chgData name="Marie-Claude Gélineau" userId="1e2990c6-7120-47dd-afca-69c8b9633293" providerId="ADAL" clId="{B4F44C9A-4468-4506-AD21-3ADC4E732833}" dt="2024-09-17T17:47:23.768" v="473" actId="164"/>
          <ac:spMkLst>
            <pc:docMk/>
            <pc:sldMk cId="1144107683" sldId="1598"/>
            <ac:spMk id="20" creationId="{7CF79E60-C1E5-5A2D-A7F5-29691D649D9F}"/>
          </ac:spMkLst>
        </pc:spChg>
        <pc:spChg chg="mod">
          <ac:chgData name="Marie-Claude Gélineau" userId="1e2990c6-7120-47dd-afca-69c8b9633293" providerId="ADAL" clId="{B4F44C9A-4468-4506-AD21-3ADC4E732833}" dt="2024-09-17T17:47:23.768" v="473" actId="164"/>
          <ac:spMkLst>
            <pc:docMk/>
            <pc:sldMk cId="1144107683" sldId="1598"/>
            <ac:spMk id="21" creationId="{2E09520D-14D4-9750-21BB-14241B424A57}"/>
          </ac:spMkLst>
        </pc:spChg>
        <pc:spChg chg="mod">
          <ac:chgData name="Marie-Claude Gélineau" userId="1e2990c6-7120-47dd-afca-69c8b9633293" providerId="ADAL" clId="{B4F44C9A-4468-4506-AD21-3ADC4E732833}" dt="2024-09-17T18:47:02.791" v="534" actId="165"/>
          <ac:spMkLst>
            <pc:docMk/>
            <pc:sldMk cId="1144107683" sldId="1598"/>
            <ac:spMk id="25" creationId="{BF900B38-F8FE-CE37-B17C-7F8B38AB57FF}"/>
          </ac:spMkLst>
        </pc:spChg>
        <pc:grpChg chg="add del mod topLvl">
          <ac:chgData name="Marie-Claude Gélineau" userId="1e2990c6-7120-47dd-afca-69c8b9633293" providerId="ADAL" clId="{B4F44C9A-4468-4506-AD21-3ADC4E732833}" dt="2024-09-17T18:47:02.791" v="534" actId="165"/>
          <ac:grpSpMkLst>
            <pc:docMk/>
            <pc:sldMk cId="1144107683" sldId="1598"/>
            <ac:grpSpMk id="7" creationId="{D4257A31-72D0-8590-6B0A-21A267D50582}"/>
          </ac:grpSpMkLst>
        </pc:grpChg>
        <pc:grpChg chg="add del mod">
          <ac:chgData name="Marie-Claude Gélineau" userId="1e2990c6-7120-47dd-afca-69c8b9633293" providerId="ADAL" clId="{B4F44C9A-4468-4506-AD21-3ADC4E732833}" dt="2024-09-17T18:46:56.489" v="533" actId="165"/>
          <ac:grpSpMkLst>
            <pc:docMk/>
            <pc:sldMk cId="1144107683" sldId="1598"/>
            <ac:grpSpMk id="10" creationId="{9704688B-218E-FD01-69FC-6082716C935C}"/>
          </ac:grpSpMkLst>
        </pc:grpChg>
        <pc:grpChg chg="mod topLvl">
          <ac:chgData name="Marie-Claude Gélineau" userId="1e2990c6-7120-47dd-afca-69c8b9633293" providerId="ADAL" clId="{B4F44C9A-4468-4506-AD21-3ADC4E732833}" dt="2024-09-17T18:46:56.489" v="533" actId="165"/>
          <ac:grpSpMkLst>
            <pc:docMk/>
            <pc:sldMk cId="1144107683" sldId="1598"/>
            <ac:grpSpMk id="12" creationId="{C6E74961-898C-91EF-AF5F-EC16882DFB45}"/>
          </ac:grpSpMkLst>
        </pc:grpChg>
        <pc:grpChg chg="add mod">
          <ac:chgData name="Marie-Claude Gélineau" userId="1e2990c6-7120-47dd-afca-69c8b9633293" providerId="ADAL" clId="{B4F44C9A-4468-4506-AD21-3ADC4E732833}" dt="2024-09-17T17:47:23.768" v="473" actId="164"/>
          <ac:grpSpMkLst>
            <pc:docMk/>
            <pc:sldMk cId="1144107683" sldId="1598"/>
            <ac:grpSpMk id="13" creationId="{CD315368-F901-8D90-762F-3AFB514BA0BD}"/>
          </ac:grpSpMkLst>
        </pc:grpChg>
        <pc:grpChg chg="add mod">
          <ac:chgData name="Marie-Claude Gélineau" userId="1e2990c6-7120-47dd-afca-69c8b9633293" providerId="ADAL" clId="{B4F44C9A-4468-4506-AD21-3ADC4E732833}" dt="2024-09-17T18:48:17.186" v="573" actId="164"/>
          <ac:grpSpMkLst>
            <pc:docMk/>
            <pc:sldMk cId="1144107683" sldId="1598"/>
            <ac:grpSpMk id="15" creationId="{02CA31A3-5CF7-167E-EAAC-8AE0A5F3FB27}"/>
          </ac:grpSpMkLst>
        </pc:grpChg>
        <pc:grpChg chg="add mod">
          <ac:chgData name="Marie-Claude Gélineau" userId="1e2990c6-7120-47dd-afca-69c8b9633293" providerId="ADAL" clId="{B4F44C9A-4468-4506-AD21-3ADC4E732833}" dt="2024-09-17T18:48:17.186" v="573" actId="164"/>
          <ac:grpSpMkLst>
            <pc:docMk/>
            <pc:sldMk cId="1144107683" sldId="1598"/>
            <ac:grpSpMk id="17" creationId="{4402921A-0CC0-2945-9CA3-C2455A9DA9A5}"/>
          </ac:grpSpMkLst>
        </pc:grpChg>
        <pc:grpChg chg="mod topLvl">
          <ac:chgData name="Marie-Claude Gélineau" userId="1e2990c6-7120-47dd-afca-69c8b9633293" providerId="ADAL" clId="{B4F44C9A-4468-4506-AD21-3ADC4E732833}" dt="2024-09-17T18:48:17.186" v="573" actId="164"/>
          <ac:grpSpMkLst>
            <pc:docMk/>
            <pc:sldMk cId="1144107683" sldId="1598"/>
            <ac:grpSpMk id="22" creationId="{8A07C464-F43D-5171-E70A-EF4DDE9E3541}"/>
          </ac:grpSpMkLst>
        </pc:grpChg>
        <pc:grpChg chg="mod topLvl">
          <ac:chgData name="Marie-Claude Gélineau" userId="1e2990c6-7120-47dd-afca-69c8b9633293" providerId="ADAL" clId="{B4F44C9A-4468-4506-AD21-3ADC4E732833}" dt="2024-09-17T18:46:56.489" v="533" actId="165"/>
          <ac:grpSpMkLst>
            <pc:docMk/>
            <pc:sldMk cId="1144107683" sldId="1598"/>
            <ac:grpSpMk id="23" creationId="{81070CF5-FA76-246B-3C89-562FF271613E}"/>
          </ac:grpSpMkLst>
        </pc:grpChg>
        <pc:picChg chg="mod ord topLvl">
          <ac:chgData name="Marie-Claude Gélineau" userId="1e2990c6-7120-47dd-afca-69c8b9633293" providerId="ADAL" clId="{B4F44C9A-4468-4506-AD21-3ADC4E732833}" dt="2024-09-17T18:48:09.673" v="572" actId="164"/>
          <ac:picMkLst>
            <pc:docMk/>
            <pc:sldMk cId="1144107683" sldId="1598"/>
            <ac:picMk id="19" creationId="{9B9AE1B8-FE00-256D-2BC5-1CC79E70C4B4}"/>
          </ac:picMkLst>
        </pc:picChg>
      </pc:sldChg>
      <pc:sldChg chg="addSp modSp">
        <pc:chgData name="Marie-Claude Gélineau" userId="1e2990c6-7120-47dd-afca-69c8b9633293" providerId="ADAL" clId="{B4F44C9A-4468-4506-AD21-3ADC4E732833}" dt="2024-09-17T17:47:32.913" v="474" actId="164"/>
        <pc:sldMkLst>
          <pc:docMk/>
          <pc:sldMk cId="1364441167" sldId="1600"/>
        </pc:sldMkLst>
        <pc:spChg chg="mod">
          <ac:chgData name="Marie-Claude Gélineau" userId="1e2990c6-7120-47dd-afca-69c8b9633293" providerId="ADAL" clId="{B4F44C9A-4468-4506-AD21-3ADC4E732833}" dt="2024-09-17T17:38:25.913" v="423" actId="164"/>
          <ac:spMkLst>
            <pc:docMk/>
            <pc:sldMk cId="1364441167" sldId="1600"/>
            <ac:spMk id="7" creationId="{5310F488-CC79-801E-025A-8C73524831B4}"/>
          </ac:spMkLst>
        </pc:spChg>
        <pc:spChg chg="mod">
          <ac:chgData name="Marie-Claude Gélineau" userId="1e2990c6-7120-47dd-afca-69c8b9633293" providerId="ADAL" clId="{B4F44C9A-4468-4506-AD21-3ADC4E732833}" dt="2024-09-17T17:38:25.913" v="423" actId="164"/>
          <ac:spMkLst>
            <pc:docMk/>
            <pc:sldMk cId="1364441167" sldId="1600"/>
            <ac:spMk id="16" creationId="{5569625C-7692-4E6B-FCD4-4D1429FAF5B4}"/>
          </ac:spMkLst>
        </pc:spChg>
        <pc:spChg chg="mod">
          <ac:chgData name="Marie-Claude Gélineau" userId="1e2990c6-7120-47dd-afca-69c8b9633293" providerId="ADAL" clId="{B4F44C9A-4468-4506-AD21-3ADC4E732833}" dt="2024-09-17T17:47:32.913" v="474" actId="164"/>
          <ac:spMkLst>
            <pc:docMk/>
            <pc:sldMk cId="1364441167" sldId="1600"/>
            <ac:spMk id="20" creationId="{7CF79E60-C1E5-5A2D-A7F5-29691D649D9F}"/>
          </ac:spMkLst>
        </pc:spChg>
        <pc:spChg chg="mod">
          <ac:chgData name="Marie-Claude Gélineau" userId="1e2990c6-7120-47dd-afca-69c8b9633293" providerId="ADAL" clId="{B4F44C9A-4468-4506-AD21-3ADC4E732833}" dt="2024-09-17T17:47:32.913" v="474" actId="164"/>
          <ac:spMkLst>
            <pc:docMk/>
            <pc:sldMk cId="1364441167" sldId="1600"/>
            <ac:spMk id="21" creationId="{2E09520D-14D4-9750-21BB-14241B424A57}"/>
          </ac:spMkLst>
        </pc:spChg>
        <pc:grpChg chg="add mod">
          <ac:chgData name="Marie-Claude Gélineau" userId="1e2990c6-7120-47dd-afca-69c8b9633293" providerId="ADAL" clId="{B4F44C9A-4468-4506-AD21-3ADC4E732833}" dt="2024-09-17T17:38:21.560" v="422" actId="164"/>
          <ac:grpSpMkLst>
            <pc:docMk/>
            <pc:sldMk cId="1364441167" sldId="1600"/>
            <ac:grpSpMk id="2" creationId="{587C2B4C-03B9-745A-637A-FBB6738F4B08}"/>
          </ac:grpSpMkLst>
        </pc:grpChg>
        <pc:grpChg chg="add mod">
          <ac:chgData name="Marie-Claude Gélineau" userId="1e2990c6-7120-47dd-afca-69c8b9633293" providerId="ADAL" clId="{B4F44C9A-4468-4506-AD21-3ADC4E732833}" dt="2024-09-17T17:38:25.913" v="423" actId="164"/>
          <ac:grpSpMkLst>
            <pc:docMk/>
            <pc:sldMk cId="1364441167" sldId="1600"/>
            <ac:grpSpMk id="4" creationId="{7D0C93C9-5E06-05BC-BFA9-074DB514C555}"/>
          </ac:grpSpMkLst>
        </pc:grpChg>
        <pc:grpChg chg="add mod">
          <ac:chgData name="Marie-Claude Gélineau" userId="1e2990c6-7120-47dd-afca-69c8b9633293" providerId="ADAL" clId="{B4F44C9A-4468-4506-AD21-3ADC4E732833}" dt="2024-09-17T17:47:32.913" v="474" actId="164"/>
          <ac:grpSpMkLst>
            <pc:docMk/>
            <pc:sldMk cId="1364441167" sldId="1600"/>
            <ac:grpSpMk id="5" creationId="{6A7A9BE4-E960-9C13-CDE1-334495DB7DB4}"/>
          </ac:grpSpMkLst>
        </pc:grpChg>
        <pc:picChg chg="mod">
          <ac:chgData name="Marie-Claude Gélineau" userId="1e2990c6-7120-47dd-afca-69c8b9633293" providerId="ADAL" clId="{B4F44C9A-4468-4506-AD21-3ADC4E732833}" dt="2024-09-17T17:38:21.560" v="422" actId="164"/>
          <ac:picMkLst>
            <pc:docMk/>
            <pc:sldMk cId="1364441167" sldId="1600"/>
            <ac:picMk id="10" creationId="{1578F89E-7C4F-40E6-7289-5E27B15BF753}"/>
          </ac:picMkLst>
        </pc:picChg>
        <pc:picChg chg="mod">
          <ac:chgData name="Marie-Claude Gélineau" userId="1e2990c6-7120-47dd-afca-69c8b9633293" providerId="ADAL" clId="{B4F44C9A-4468-4506-AD21-3ADC4E732833}" dt="2024-09-17T17:38:21.560" v="422" actId="164"/>
          <ac:picMkLst>
            <pc:docMk/>
            <pc:sldMk cId="1364441167" sldId="1600"/>
            <ac:picMk id="13" creationId="{D2E4400C-14CD-9015-0C0C-C5D084FED8BA}"/>
          </ac:picMkLst>
        </pc:picChg>
        <pc:picChg chg="mod">
          <ac:chgData name="Marie-Claude Gélineau" userId="1e2990c6-7120-47dd-afca-69c8b9633293" providerId="ADAL" clId="{B4F44C9A-4468-4506-AD21-3ADC4E732833}" dt="2024-09-17T17:38:21.560" v="422" actId="164"/>
          <ac:picMkLst>
            <pc:docMk/>
            <pc:sldMk cId="1364441167" sldId="1600"/>
            <ac:picMk id="14" creationId="{AD931B1C-9333-43C2-6494-EFB4157128E2}"/>
          </ac:picMkLst>
        </pc:picChg>
      </pc:sldChg>
      <pc:sldChg chg="addSp modSp">
        <pc:chgData name="Marie-Claude Gélineau" userId="1e2990c6-7120-47dd-afca-69c8b9633293" providerId="ADAL" clId="{B4F44C9A-4468-4506-AD21-3ADC4E732833}" dt="2024-09-17T17:47:39.922" v="475" actId="164"/>
        <pc:sldMkLst>
          <pc:docMk/>
          <pc:sldMk cId="2385005650" sldId="1601"/>
        </pc:sldMkLst>
        <pc:spChg chg="mod">
          <ac:chgData name="Marie-Claude Gélineau" userId="1e2990c6-7120-47dd-afca-69c8b9633293" providerId="ADAL" clId="{B4F44C9A-4468-4506-AD21-3ADC4E732833}" dt="2024-09-17T17:47:39.922" v="475" actId="164"/>
          <ac:spMkLst>
            <pc:docMk/>
            <pc:sldMk cId="2385005650" sldId="1601"/>
            <ac:spMk id="20" creationId="{7CF79E60-C1E5-5A2D-A7F5-29691D649D9F}"/>
          </ac:spMkLst>
        </pc:spChg>
        <pc:spChg chg="mod">
          <ac:chgData name="Marie-Claude Gélineau" userId="1e2990c6-7120-47dd-afca-69c8b9633293" providerId="ADAL" clId="{B4F44C9A-4468-4506-AD21-3ADC4E732833}" dt="2024-09-17T17:47:39.922" v="475" actId="164"/>
          <ac:spMkLst>
            <pc:docMk/>
            <pc:sldMk cId="2385005650" sldId="1601"/>
            <ac:spMk id="21" creationId="{2E09520D-14D4-9750-21BB-14241B424A57}"/>
          </ac:spMkLst>
        </pc:spChg>
        <pc:grpChg chg="add mod">
          <ac:chgData name="Marie-Claude Gélineau" userId="1e2990c6-7120-47dd-afca-69c8b9633293" providerId="ADAL" clId="{B4F44C9A-4468-4506-AD21-3ADC4E732833}" dt="2024-09-17T17:47:39.922" v="475" actId="164"/>
          <ac:grpSpMkLst>
            <pc:docMk/>
            <pc:sldMk cId="2385005650" sldId="1601"/>
            <ac:grpSpMk id="4" creationId="{C1DFCC40-AC21-B140-C19B-474E639FAC7C}"/>
          </ac:grpSpMkLst>
        </pc:grpChg>
      </pc:sldChg>
      <pc:sldChg chg="addSp modSp mod">
        <pc:chgData name="Marie-Claude Gélineau" userId="1e2990c6-7120-47dd-afca-69c8b9633293" providerId="ADAL" clId="{B4F44C9A-4468-4506-AD21-3ADC4E732833}" dt="2024-09-17T18:48:50.985" v="574" actId="207"/>
        <pc:sldMkLst>
          <pc:docMk/>
          <pc:sldMk cId="1262904390" sldId="1602"/>
        </pc:sldMkLst>
        <pc:spChg chg="mod">
          <ac:chgData name="Marie-Claude Gélineau" userId="1e2990c6-7120-47dd-afca-69c8b9633293" providerId="ADAL" clId="{B4F44C9A-4468-4506-AD21-3ADC4E732833}" dt="2024-09-17T18:48:50.985" v="574" actId="207"/>
          <ac:spMkLst>
            <pc:docMk/>
            <pc:sldMk cId="1262904390" sldId="1602"/>
            <ac:spMk id="5" creationId="{C454771F-1719-36FC-CBE2-D7DAF8821B30}"/>
          </ac:spMkLst>
        </pc:spChg>
        <pc:spChg chg="mod">
          <ac:chgData name="Marie-Claude Gélineau" userId="1e2990c6-7120-47dd-afca-69c8b9633293" providerId="ADAL" clId="{B4F44C9A-4468-4506-AD21-3ADC4E732833}" dt="2024-09-17T17:38:09.123" v="421" actId="164"/>
          <ac:spMkLst>
            <pc:docMk/>
            <pc:sldMk cId="1262904390" sldId="1602"/>
            <ac:spMk id="7" creationId="{111DFDE7-7CD8-37F9-E236-428F22E13B00}"/>
          </ac:spMkLst>
        </pc:spChg>
        <pc:spChg chg="mod">
          <ac:chgData name="Marie-Claude Gélineau" userId="1e2990c6-7120-47dd-afca-69c8b9633293" providerId="ADAL" clId="{B4F44C9A-4468-4506-AD21-3ADC4E732833}" dt="2024-09-17T17:47:48.097" v="476" actId="164"/>
          <ac:spMkLst>
            <pc:docMk/>
            <pc:sldMk cId="1262904390" sldId="1602"/>
            <ac:spMk id="20" creationId="{7CF79E60-C1E5-5A2D-A7F5-29691D649D9F}"/>
          </ac:spMkLst>
        </pc:spChg>
        <pc:spChg chg="mod">
          <ac:chgData name="Marie-Claude Gélineau" userId="1e2990c6-7120-47dd-afca-69c8b9633293" providerId="ADAL" clId="{B4F44C9A-4468-4506-AD21-3ADC4E732833}" dt="2024-09-17T17:47:48.097" v="476" actId="164"/>
          <ac:spMkLst>
            <pc:docMk/>
            <pc:sldMk cId="1262904390" sldId="1602"/>
            <ac:spMk id="21" creationId="{2E09520D-14D4-9750-21BB-14241B424A57}"/>
          </ac:spMkLst>
        </pc:spChg>
        <pc:grpChg chg="add mod">
          <ac:chgData name="Marie-Claude Gélineau" userId="1e2990c6-7120-47dd-afca-69c8b9633293" providerId="ADAL" clId="{B4F44C9A-4468-4506-AD21-3ADC4E732833}" dt="2024-09-17T17:38:09.123" v="421" actId="164"/>
          <ac:grpSpMkLst>
            <pc:docMk/>
            <pc:sldMk cId="1262904390" sldId="1602"/>
            <ac:grpSpMk id="4" creationId="{D01ED2F1-81D9-F1C4-0D44-AD44E1AF4785}"/>
          </ac:grpSpMkLst>
        </pc:grpChg>
        <pc:grpChg chg="add mod">
          <ac:chgData name="Marie-Claude Gélineau" userId="1e2990c6-7120-47dd-afca-69c8b9633293" providerId="ADAL" clId="{B4F44C9A-4468-4506-AD21-3ADC4E732833}" dt="2024-09-17T17:47:48.097" v="476" actId="164"/>
          <ac:grpSpMkLst>
            <pc:docMk/>
            <pc:sldMk cId="1262904390" sldId="1602"/>
            <ac:grpSpMk id="10" creationId="{3F8F6567-3924-349D-7019-E90A4EF877F9}"/>
          </ac:grpSpMkLst>
        </pc:grpChg>
        <pc:picChg chg="mod">
          <ac:chgData name="Marie-Claude Gélineau" userId="1e2990c6-7120-47dd-afca-69c8b9633293" providerId="ADAL" clId="{B4F44C9A-4468-4506-AD21-3ADC4E732833}" dt="2024-09-17T17:38:09.123" v="421" actId="164"/>
          <ac:picMkLst>
            <pc:docMk/>
            <pc:sldMk cId="1262904390" sldId="1602"/>
            <ac:picMk id="2" creationId="{B8B88C06-72C6-7690-B497-F63B7F4405CF}"/>
          </ac:picMkLst>
        </pc:picChg>
        <pc:picChg chg="mod">
          <ac:chgData name="Marie-Claude Gélineau" userId="1e2990c6-7120-47dd-afca-69c8b9633293" providerId="ADAL" clId="{B4F44C9A-4468-4506-AD21-3ADC4E732833}" dt="2024-09-17T17:38:09.123" v="421" actId="164"/>
          <ac:picMkLst>
            <pc:docMk/>
            <pc:sldMk cId="1262904390" sldId="1602"/>
            <ac:picMk id="8" creationId="{DBD4766B-43AB-7426-F225-6732C8F8C2F1}"/>
          </ac:picMkLst>
        </pc:picChg>
      </pc:sldChg>
      <pc:sldChg chg="addSp modSp mod">
        <pc:chgData name="Marie-Claude Gélineau" userId="1e2990c6-7120-47dd-afca-69c8b9633293" providerId="ADAL" clId="{B4F44C9A-4468-4506-AD21-3ADC4E732833}" dt="2024-09-17T18:39:08.424" v="488" actId="113"/>
        <pc:sldMkLst>
          <pc:docMk/>
          <pc:sldMk cId="3356786082" sldId="1603"/>
        </pc:sldMkLst>
        <pc:spChg chg="mod">
          <ac:chgData name="Marie-Claude Gélineau" userId="1e2990c6-7120-47dd-afca-69c8b9633293" providerId="ADAL" clId="{B4F44C9A-4468-4506-AD21-3ADC4E732833}" dt="2024-09-17T17:38:01.123" v="420" actId="164"/>
          <ac:spMkLst>
            <pc:docMk/>
            <pc:sldMk cId="3356786082" sldId="1603"/>
            <ac:spMk id="12" creationId="{3A90BAE1-742E-3A25-9AEB-3BD1A8A64AB0}"/>
          </ac:spMkLst>
        </pc:spChg>
        <pc:spChg chg="mod">
          <ac:chgData name="Marie-Claude Gélineau" userId="1e2990c6-7120-47dd-afca-69c8b9633293" providerId="ADAL" clId="{B4F44C9A-4468-4506-AD21-3ADC4E732833}" dt="2024-09-17T18:39:08.424" v="488" actId="113"/>
          <ac:spMkLst>
            <pc:docMk/>
            <pc:sldMk cId="3356786082" sldId="1603"/>
            <ac:spMk id="33" creationId="{0B460ABB-0A0C-02C2-FE89-EB7FA767C6BD}"/>
          </ac:spMkLst>
        </pc:spChg>
        <pc:spChg chg="mod">
          <ac:chgData name="Marie-Claude Gélineau" userId="1e2990c6-7120-47dd-afca-69c8b9633293" providerId="ADAL" clId="{B4F44C9A-4468-4506-AD21-3ADC4E732833}" dt="2024-09-17T17:37:57.211" v="419" actId="164"/>
          <ac:spMkLst>
            <pc:docMk/>
            <pc:sldMk cId="3356786082" sldId="1603"/>
            <ac:spMk id="39" creationId="{178205A9-3747-123F-C9DF-D4AAACC944DE}"/>
          </ac:spMkLst>
        </pc:spChg>
        <pc:grpChg chg="add mod">
          <ac:chgData name="Marie-Claude Gélineau" userId="1e2990c6-7120-47dd-afca-69c8b9633293" providerId="ADAL" clId="{B4F44C9A-4468-4506-AD21-3ADC4E732833}" dt="2024-09-17T17:37:57.211" v="419" actId="164"/>
          <ac:grpSpMkLst>
            <pc:docMk/>
            <pc:sldMk cId="3356786082" sldId="1603"/>
            <ac:grpSpMk id="5" creationId="{B60BCF21-2277-1DEC-A16C-6543E59C11FB}"/>
          </ac:grpSpMkLst>
        </pc:grpChg>
        <pc:grpChg chg="add mod">
          <ac:chgData name="Marie-Claude Gélineau" userId="1e2990c6-7120-47dd-afca-69c8b9633293" providerId="ADAL" clId="{B4F44C9A-4468-4506-AD21-3ADC4E732833}" dt="2024-09-17T17:38:01.123" v="420" actId="164"/>
          <ac:grpSpMkLst>
            <pc:docMk/>
            <pc:sldMk cId="3356786082" sldId="1603"/>
            <ac:grpSpMk id="11" creationId="{710F2092-A760-020C-BCA3-31BD72545810}"/>
          </ac:grpSpMkLst>
        </pc:grpChg>
        <pc:grpChg chg="mod">
          <ac:chgData name="Marie-Claude Gélineau" userId="1e2990c6-7120-47dd-afca-69c8b9633293" providerId="ADAL" clId="{B4F44C9A-4468-4506-AD21-3ADC4E732833}" dt="2024-09-17T17:37:57.211" v="419" actId="164"/>
          <ac:grpSpMkLst>
            <pc:docMk/>
            <pc:sldMk cId="3356786082" sldId="1603"/>
            <ac:grpSpMk id="21" creationId="{3A703B8B-6635-7BBD-AD1D-2DD59BCFA9F9}"/>
          </ac:grpSpMkLst>
        </pc:grpChg>
        <pc:grpChg chg="mod">
          <ac:chgData name="Marie-Claude Gélineau" userId="1e2990c6-7120-47dd-afca-69c8b9633293" providerId="ADAL" clId="{B4F44C9A-4468-4506-AD21-3ADC4E732833}" dt="2024-09-17T17:38:01.123" v="420" actId="164"/>
          <ac:grpSpMkLst>
            <pc:docMk/>
            <pc:sldMk cId="3356786082" sldId="1603"/>
            <ac:grpSpMk id="22" creationId="{28963977-5F52-0607-416B-15D429E2AD3E}"/>
          </ac:grpSpMkLst>
        </pc:grpChg>
      </pc:sldChg>
      <pc:sldChg chg="addSp modSp">
        <pc:chgData name="Marie-Claude Gélineau" userId="1e2990c6-7120-47dd-afca-69c8b9633293" providerId="ADAL" clId="{B4F44C9A-4468-4506-AD21-3ADC4E732833}" dt="2024-09-17T17:36:59.456" v="415" actId="164"/>
        <pc:sldMkLst>
          <pc:docMk/>
          <pc:sldMk cId="555920609" sldId="1605"/>
        </pc:sldMkLst>
        <pc:spChg chg="mod">
          <ac:chgData name="Marie-Claude Gélineau" userId="1e2990c6-7120-47dd-afca-69c8b9633293" providerId="ADAL" clId="{B4F44C9A-4468-4506-AD21-3ADC4E732833}" dt="2024-09-17T17:36:59.456" v="415" actId="164"/>
          <ac:spMkLst>
            <pc:docMk/>
            <pc:sldMk cId="555920609" sldId="1605"/>
            <ac:spMk id="43" creationId="{800FD24C-6043-5F58-6188-D7DA5D0007D9}"/>
          </ac:spMkLst>
        </pc:spChg>
        <pc:spChg chg="mod">
          <ac:chgData name="Marie-Claude Gélineau" userId="1e2990c6-7120-47dd-afca-69c8b9633293" providerId="ADAL" clId="{B4F44C9A-4468-4506-AD21-3ADC4E732833}" dt="2024-09-17T17:36:59.456" v="415" actId="164"/>
          <ac:spMkLst>
            <pc:docMk/>
            <pc:sldMk cId="555920609" sldId="1605"/>
            <ac:spMk id="45" creationId="{C370C290-23E0-C9EC-FC6B-B594FCE1E452}"/>
          </ac:spMkLst>
        </pc:spChg>
        <pc:spChg chg="mod">
          <ac:chgData name="Marie-Claude Gélineau" userId="1e2990c6-7120-47dd-afca-69c8b9633293" providerId="ADAL" clId="{B4F44C9A-4468-4506-AD21-3ADC4E732833}" dt="2024-09-17T17:36:59.456" v="415" actId="164"/>
          <ac:spMkLst>
            <pc:docMk/>
            <pc:sldMk cId="555920609" sldId="1605"/>
            <ac:spMk id="46" creationId="{CCBCC125-2666-8CFF-D3E9-D24FEA670179}"/>
          </ac:spMkLst>
        </pc:spChg>
        <pc:spChg chg="mod">
          <ac:chgData name="Marie-Claude Gélineau" userId="1e2990c6-7120-47dd-afca-69c8b9633293" providerId="ADAL" clId="{B4F44C9A-4468-4506-AD21-3ADC4E732833}" dt="2024-09-17T17:36:59.456" v="415" actId="164"/>
          <ac:spMkLst>
            <pc:docMk/>
            <pc:sldMk cId="555920609" sldId="1605"/>
            <ac:spMk id="59" creationId="{3864A4F5-646A-D7CD-85D9-4273678B3126}"/>
          </ac:spMkLst>
        </pc:spChg>
        <pc:spChg chg="mod">
          <ac:chgData name="Marie-Claude Gélineau" userId="1e2990c6-7120-47dd-afca-69c8b9633293" providerId="ADAL" clId="{B4F44C9A-4468-4506-AD21-3ADC4E732833}" dt="2024-09-17T17:36:59.456" v="415" actId="164"/>
          <ac:spMkLst>
            <pc:docMk/>
            <pc:sldMk cId="555920609" sldId="1605"/>
            <ac:spMk id="60" creationId="{0E079A3C-1133-3E47-F8B6-CBD54ADB0675}"/>
          </ac:spMkLst>
        </pc:spChg>
        <pc:grpChg chg="add mod">
          <ac:chgData name="Marie-Claude Gélineau" userId="1e2990c6-7120-47dd-afca-69c8b9633293" providerId="ADAL" clId="{B4F44C9A-4468-4506-AD21-3ADC4E732833}" dt="2024-09-17T17:36:59.456" v="415" actId="164"/>
          <ac:grpSpMkLst>
            <pc:docMk/>
            <pc:sldMk cId="555920609" sldId="1605"/>
            <ac:grpSpMk id="4" creationId="{0611B053-473A-F056-54AB-E7A98F982B1C}"/>
          </ac:grpSpMkLst>
        </pc:grpChg>
        <pc:grpChg chg="mod">
          <ac:chgData name="Marie-Claude Gélineau" userId="1e2990c6-7120-47dd-afca-69c8b9633293" providerId="ADAL" clId="{B4F44C9A-4468-4506-AD21-3ADC4E732833}" dt="2024-09-17T17:36:59.456" v="415" actId="164"/>
          <ac:grpSpMkLst>
            <pc:docMk/>
            <pc:sldMk cId="555920609" sldId="1605"/>
            <ac:grpSpMk id="49" creationId="{B911611A-B51B-9BD6-253C-D88036BB1DC3}"/>
          </ac:grpSpMkLst>
        </pc:grpChg>
        <pc:grpChg chg="mod">
          <ac:chgData name="Marie-Claude Gélineau" userId="1e2990c6-7120-47dd-afca-69c8b9633293" providerId="ADAL" clId="{B4F44C9A-4468-4506-AD21-3ADC4E732833}" dt="2024-09-17T17:36:59.456" v="415" actId="164"/>
          <ac:grpSpMkLst>
            <pc:docMk/>
            <pc:sldMk cId="555920609" sldId="1605"/>
            <ac:grpSpMk id="52" creationId="{AD0F09D4-0BC9-1138-132C-E8ECAED837E4}"/>
          </ac:grpSpMkLst>
        </pc:grpChg>
        <pc:grpChg chg="mod">
          <ac:chgData name="Marie-Claude Gélineau" userId="1e2990c6-7120-47dd-afca-69c8b9633293" providerId="ADAL" clId="{B4F44C9A-4468-4506-AD21-3ADC4E732833}" dt="2024-09-17T17:36:59.456" v="415" actId="164"/>
          <ac:grpSpMkLst>
            <pc:docMk/>
            <pc:sldMk cId="555920609" sldId="1605"/>
            <ac:grpSpMk id="55" creationId="{7DBCFBBE-0759-4A30-736E-5808A4417527}"/>
          </ac:grpSpMkLst>
        </pc:grpChg>
        <pc:picChg chg="mod">
          <ac:chgData name="Marie-Claude Gélineau" userId="1e2990c6-7120-47dd-afca-69c8b9633293" providerId="ADAL" clId="{B4F44C9A-4468-4506-AD21-3ADC4E732833}" dt="2024-09-17T17:36:59.456" v="415" actId="164"/>
          <ac:picMkLst>
            <pc:docMk/>
            <pc:sldMk cId="555920609" sldId="1605"/>
            <ac:picMk id="41" creationId="{AD004679-D9BC-3473-57BD-49FD8EF00219}"/>
          </ac:picMkLst>
        </pc:picChg>
        <pc:picChg chg="mod">
          <ac:chgData name="Marie-Claude Gélineau" userId="1e2990c6-7120-47dd-afca-69c8b9633293" providerId="ADAL" clId="{B4F44C9A-4468-4506-AD21-3ADC4E732833}" dt="2024-09-17T17:36:59.456" v="415" actId="164"/>
          <ac:picMkLst>
            <pc:docMk/>
            <pc:sldMk cId="555920609" sldId="1605"/>
            <ac:picMk id="42" creationId="{BEB97E18-3506-7139-1523-0211B58739DB}"/>
          </ac:picMkLst>
        </pc:picChg>
        <pc:picChg chg="mod">
          <ac:chgData name="Marie-Claude Gélineau" userId="1e2990c6-7120-47dd-afca-69c8b9633293" providerId="ADAL" clId="{B4F44C9A-4468-4506-AD21-3ADC4E732833}" dt="2024-09-17T17:36:59.456" v="415" actId="164"/>
          <ac:picMkLst>
            <pc:docMk/>
            <pc:sldMk cId="555920609" sldId="1605"/>
            <ac:picMk id="58" creationId="{8909C58D-7B80-8C61-41D6-8C0692EA4233}"/>
          </ac:picMkLst>
        </pc:picChg>
        <pc:cxnChg chg="mod">
          <ac:chgData name="Marie-Claude Gélineau" userId="1e2990c6-7120-47dd-afca-69c8b9633293" providerId="ADAL" clId="{B4F44C9A-4468-4506-AD21-3ADC4E732833}" dt="2024-09-17T17:36:59.456" v="415" actId="164"/>
          <ac:cxnSpMkLst>
            <pc:docMk/>
            <pc:sldMk cId="555920609" sldId="1605"/>
            <ac:cxnSpMk id="44" creationId="{99708E9C-CB43-D4D1-A278-18FCBA05F205}"/>
          </ac:cxnSpMkLst>
        </pc:cxnChg>
        <pc:cxnChg chg="mod">
          <ac:chgData name="Marie-Claude Gélineau" userId="1e2990c6-7120-47dd-afca-69c8b9633293" providerId="ADAL" clId="{B4F44C9A-4468-4506-AD21-3ADC4E732833}" dt="2024-09-17T17:36:59.456" v="415" actId="164"/>
          <ac:cxnSpMkLst>
            <pc:docMk/>
            <pc:sldMk cId="555920609" sldId="1605"/>
            <ac:cxnSpMk id="47" creationId="{C1A363A0-0790-904F-B853-7C7E911C7155}"/>
          </ac:cxnSpMkLst>
        </pc:cxnChg>
      </pc:sldChg>
      <pc:sldChg chg="modSp mod modNotesTx">
        <pc:chgData name="Marie-Claude Gélineau" userId="1e2990c6-7120-47dd-afca-69c8b9633293" providerId="ADAL" clId="{B4F44C9A-4468-4506-AD21-3ADC4E732833}" dt="2024-09-17T18:50:24.494" v="580" actId="6549"/>
        <pc:sldMkLst>
          <pc:docMk/>
          <pc:sldMk cId="152037624" sldId="1606"/>
        </pc:sldMkLst>
        <pc:spChg chg="mod">
          <ac:chgData name="Marie-Claude Gélineau" userId="1e2990c6-7120-47dd-afca-69c8b9633293" providerId="ADAL" clId="{B4F44C9A-4468-4506-AD21-3ADC4E732833}" dt="2024-09-17T18:50:08.709" v="577" actId="207"/>
          <ac:spMkLst>
            <pc:docMk/>
            <pc:sldMk cId="152037624" sldId="1606"/>
            <ac:spMk id="3" creationId="{7E30754B-045F-6983-4458-0EBBD5AF42B3}"/>
          </ac:spMkLst>
        </pc:spChg>
      </pc:sldChg>
      <pc:sldChg chg="modNotesTx">
        <pc:chgData name="Marie-Claude Gélineau" userId="1e2990c6-7120-47dd-afca-69c8b9633293" providerId="ADAL" clId="{B4F44C9A-4468-4506-AD21-3ADC4E732833}" dt="2024-09-17T19:13:45.707" v="725" actId="6549"/>
        <pc:sldMkLst>
          <pc:docMk/>
          <pc:sldMk cId="2469328021" sldId="1607"/>
        </pc:sldMkLst>
      </pc:sldChg>
      <pc:sldChg chg="addSp modSp">
        <pc:chgData name="Marie-Claude Gélineau" userId="1e2990c6-7120-47dd-afca-69c8b9633293" providerId="ADAL" clId="{B4F44C9A-4468-4506-AD21-3ADC4E732833}" dt="2024-09-17T17:48:09.297" v="477" actId="164"/>
        <pc:sldMkLst>
          <pc:docMk/>
          <pc:sldMk cId="496710233" sldId="1608"/>
        </pc:sldMkLst>
        <pc:spChg chg="mod">
          <ac:chgData name="Marie-Claude Gélineau" userId="1e2990c6-7120-47dd-afca-69c8b9633293" providerId="ADAL" clId="{B4F44C9A-4468-4506-AD21-3ADC4E732833}" dt="2024-09-17T17:48:09.297" v="477" actId="164"/>
          <ac:spMkLst>
            <pc:docMk/>
            <pc:sldMk cId="496710233" sldId="1608"/>
            <ac:spMk id="3" creationId="{A476F949-B3BB-D39A-3143-DE3AE048B3C0}"/>
          </ac:spMkLst>
        </pc:spChg>
        <pc:spChg chg="mod">
          <ac:chgData name="Marie-Claude Gélineau" userId="1e2990c6-7120-47dd-afca-69c8b9633293" providerId="ADAL" clId="{B4F44C9A-4468-4506-AD21-3ADC4E732833}" dt="2024-09-17T17:48:09.297" v="477" actId="164"/>
          <ac:spMkLst>
            <pc:docMk/>
            <pc:sldMk cId="496710233" sldId="1608"/>
            <ac:spMk id="8" creationId="{F11B1F4B-5D6E-C137-83FC-C6DA06A0BA9B}"/>
          </ac:spMkLst>
        </pc:spChg>
        <pc:spChg chg="mod">
          <ac:chgData name="Marie-Claude Gélineau" userId="1e2990c6-7120-47dd-afca-69c8b9633293" providerId="ADAL" clId="{B4F44C9A-4468-4506-AD21-3ADC4E732833}" dt="2024-09-17T17:36:08.263" v="413" actId="164"/>
          <ac:spMkLst>
            <pc:docMk/>
            <pc:sldMk cId="496710233" sldId="1608"/>
            <ac:spMk id="13" creationId="{42B61530-9CBA-BB9F-25F8-E1D5AC209421}"/>
          </ac:spMkLst>
        </pc:spChg>
        <pc:spChg chg="mod">
          <ac:chgData name="Marie-Claude Gélineau" userId="1e2990c6-7120-47dd-afca-69c8b9633293" providerId="ADAL" clId="{B4F44C9A-4468-4506-AD21-3ADC4E732833}" dt="2024-09-17T17:36:08.263" v="413" actId="164"/>
          <ac:spMkLst>
            <pc:docMk/>
            <pc:sldMk cId="496710233" sldId="1608"/>
            <ac:spMk id="20" creationId="{BCC2006D-E70E-0AC1-3FC7-4C7F0CD758EE}"/>
          </ac:spMkLst>
        </pc:spChg>
        <pc:grpChg chg="add mod">
          <ac:chgData name="Marie-Claude Gélineau" userId="1e2990c6-7120-47dd-afca-69c8b9633293" providerId="ADAL" clId="{B4F44C9A-4468-4506-AD21-3ADC4E732833}" dt="2024-09-17T17:36:08.263" v="413" actId="164"/>
          <ac:grpSpMkLst>
            <pc:docMk/>
            <pc:sldMk cId="496710233" sldId="1608"/>
            <ac:grpSpMk id="4" creationId="{FC15F938-D83B-DD27-AB6F-4346F0845DB7}"/>
          </ac:grpSpMkLst>
        </pc:grpChg>
        <pc:grpChg chg="add mod">
          <ac:chgData name="Marie-Claude Gélineau" userId="1e2990c6-7120-47dd-afca-69c8b9633293" providerId="ADAL" clId="{B4F44C9A-4468-4506-AD21-3ADC4E732833}" dt="2024-09-17T17:48:09.297" v="477" actId="164"/>
          <ac:grpSpMkLst>
            <pc:docMk/>
            <pc:sldMk cId="496710233" sldId="1608"/>
            <ac:grpSpMk id="7" creationId="{4697506D-21C8-7A7D-CEF9-3A4941C98BEA}"/>
          </ac:grpSpMkLst>
        </pc:grpChg>
      </pc:sldChg>
      <pc:sldChg chg="addSp modSp modNotesTx">
        <pc:chgData name="Marie-Claude Gélineau" userId="1e2990c6-7120-47dd-afca-69c8b9633293" providerId="ADAL" clId="{B4F44C9A-4468-4506-AD21-3ADC4E732833}" dt="2024-09-17T18:50:49.552" v="581" actId="6549"/>
        <pc:sldMkLst>
          <pc:docMk/>
          <pc:sldMk cId="222189224" sldId="1609"/>
        </pc:sldMkLst>
        <pc:spChg chg="mod">
          <ac:chgData name="Marie-Claude Gélineau" userId="1e2990c6-7120-47dd-afca-69c8b9633293" providerId="ADAL" clId="{B4F44C9A-4468-4506-AD21-3ADC4E732833}" dt="2024-09-17T17:48:16.164" v="478" actId="164"/>
          <ac:spMkLst>
            <pc:docMk/>
            <pc:sldMk cId="222189224" sldId="1609"/>
            <ac:spMk id="3" creationId="{A476F949-B3BB-D39A-3143-DE3AE048B3C0}"/>
          </ac:spMkLst>
        </pc:spChg>
        <pc:spChg chg="mod">
          <ac:chgData name="Marie-Claude Gélineau" userId="1e2990c6-7120-47dd-afca-69c8b9633293" providerId="ADAL" clId="{B4F44C9A-4468-4506-AD21-3ADC4E732833}" dt="2024-09-17T17:35:56.572" v="411" actId="164"/>
          <ac:spMkLst>
            <pc:docMk/>
            <pc:sldMk cId="222189224" sldId="1609"/>
            <ac:spMk id="4" creationId="{CC1F4CEA-FEE3-C334-18BF-E6F4F25AEFBD}"/>
          </ac:spMkLst>
        </pc:spChg>
        <pc:spChg chg="mod">
          <ac:chgData name="Marie-Claude Gélineau" userId="1e2990c6-7120-47dd-afca-69c8b9633293" providerId="ADAL" clId="{B4F44C9A-4468-4506-AD21-3ADC4E732833}" dt="2024-09-17T17:35:59.768" v="412" actId="164"/>
          <ac:spMkLst>
            <pc:docMk/>
            <pc:sldMk cId="222189224" sldId="1609"/>
            <ac:spMk id="7" creationId="{152262CF-223A-924B-8E17-0BD5D501E737}"/>
          </ac:spMkLst>
        </pc:spChg>
        <pc:spChg chg="mod">
          <ac:chgData name="Marie-Claude Gélineau" userId="1e2990c6-7120-47dd-afca-69c8b9633293" providerId="ADAL" clId="{B4F44C9A-4468-4506-AD21-3ADC4E732833}" dt="2024-09-17T17:48:16.164" v="478" actId="164"/>
          <ac:spMkLst>
            <pc:docMk/>
            <pc:sldMk cId="222189224" sldId="1609"/>
            <ac:spMk id="8" creationId="{F11B1F4B-5D6E-C137-83FC-C6DA06A0BA9B}"/>
          </ac:spMkLst>
        </pc:spChg>
        <pc:spChg chg="mod">
          <ac:chgData name="Marie-Claude Gélineau" userId="1e2990c6-7120-47dd-afca-69c8b9633293" providerId="ADAL" clId="{B4F44C9A-4468-4506-AD21-3ADC4E732833}" dt="2024-09-17T17:35:56.572" v="411" actId="164"/>
          <ac:spMkLst>
            <pc:docMk/>
            <pc:sldMk cId="222189224" sldId="1609"/>
            <ac:spMk id="13" creationId="{42B61530-9CBA-BB9F-25F8-E1D5AC209421}"/>
          </ac:spMkLst>
        </pc:spChg>
        <pc:spChg chg="mod">
          <ac:chgData name="Marie-Claude Gélineau" userId="1e2990c6-7120-47dd-afca-69c8b9633293" providerId="ADAL" clId="{B4F44C9A-4468-4506-AD21-3ADC4E732833}" dt="2024-09-17T17:35:59.768" v="412" actId="164"/>
          <ac:spMkLst>
            <pc:docMk/>
            <pc:sldMk cId="222189224" sldId="1609"/>
            <ac:spMk id="21" creationId="{4FE0F45B-8ADF-3DD5-6B96-62217D94641B}"/>
          </ac:spMkLst>
        </pc:spChg>
        <pc:spChg chg="mod">
          <ac:chgData name="Marie-Claude Gélineau" userId="1e2990c6-7120-47dd-afca-69c8b9633293" providerId="ADAL" clId="{B4F44C9A-4468-4506-AD21-3ADC4E732833}" dt="2024-09-17T17:35:50.584" v="410" actId="164"/>
          <ac:spMkLst>
            <pc:docMk/>
            <pc:sldMk cId="222189224" sldId="1609"/>
            <ac:spMk id="22" creationId="{566876FA-A0BA-B2FD-ADAD-04E531C33062}"/>
          </ac:spMkLst>
        </pc:spChg>
        <pc:spChg chg="mod">
          <ac:chgData name="Marie-Claude Gélineau" userId="1e2990c6-7120-47dd-afca-69c8b9633293" providerId="ADAL" clId="{B4F44C9A-4468-4506-AD21-3ADC4E732833}" dt="2024-09-17T17:35:50.584" v="410" actId="164"/>
          <ac:spMkLst>
            <pc:docMk/>
            <pc:sldMk cId="222189224" sldId="1609"/>
            <ac:spMk id="23" creationId="{8B1A5114-4A5F-28F2-FA45-D5FE11FB73D1}"/>
          </ac:spMkLst>
        </pc:spChg>
        <pc:grpChg chg="add mod">
          <ac:chgData name="Marie-Claude Gélineau" userId="1e2990c6-7120-47dd-afca-69c8b9633293" providerId="ADAL" clId="{B4F44C9A-4468-4506-AD21-3ADC4E732833}" dt="2024-09-17T17:35:50.584" v="410" actId="164"/>
          <ac:grpSpMkLst>
            <pc:docMk/>
            <pc:sldMk cId="222189224" sldId="1609"/>
            <ac:grpSpMk id="11" creationId="{6195C723-41F3-231B-9128-FB13F36534F5}"/>
          </ac:grpSpMkLst>
        </pc:grpChg>
        <pc:grpChg chg="add mod">
          <ac:chgData name="Marie-Claude Gélineau" userId="1e2990c6-7120-47dd-afca-69c8b9633293" providerId="ADAL" clId="{B4F44C9A-4468-4506-AD21-3ADC4E732833}" dt="2024-09-17T17:35:56.572" v="411" actId="164"/>
          <ac:grpSpMkLst>
            <pc:docMk/>
            <pc:sldMk cId="222189224" sldId="1609"/>
            <ac:grpSpMk id="12" creationId="{A299DAD1-E685-3756-AB2D-1CE811B6E466}"/>
          </ac:grpSpMkLst>
        </pc:grpChg>
        <pc:grpChg chg="add mod">
          <ac:chgData name="Marie-Claude Gélineau" userId="1e2990c6-7120-47dd-afca-69c8b9633293" providerId="ADAL" clId="{B4F44C9A-4468-4506-AD21-3ADC4E732833}" dt="2024-09-17T17:35:59.768" v="412" actId="164"/>
          <ac:grpSpMkLst>
            <pc:docMk/>
            <pc:sldMk cId="222189224" sldId="1609"/>
            <ac:grpSpMk id="14" creationId="{8CAE09C6-33ED-E035-BC1F-FC5F3C87C578}"/>
          </ac:grpSpMkLst>
        </pc:grpChg>
        <pc:grpChg chg="add mod">
          <ac:chgData name="Marie-Claude Gélineau" userId="1e2990c6-7120-47dd-afca-69c8b9633293" providerId="ADAL" clId="{B4F44C9A-4468-4506-AD21-3ADC4E732833}" dt="2024-09-17T17:48:16.164" v="478" actId="164"/>
          <ac:grpSpMkLst>
            <pc:docMk/>
            <pc:sldMk cId="222189224" sldId="1609"/>
            <ac:grpSpMk id="15" creationId="{49E923BD-CA58-8380-76ED-4D21EC361048}"/>
          </ac:grpSpMkLst>
        </pc:grpChg>
        <pc:grpChg chg="add mod">
          <ac:chgData name="Marie-Claude Gélineau" userId="1e2990c6-7120-47dd-afca-69c8b9633293" providerId="ADAL" clId="{B4F44C9A-4468-4506-AD21-3ADC4E732833}" dt="2024-09-17T17:48:20.999" v="479" actId="164"/>
          <ac:grpSpMkLst>
            <pc:docMk/>
            <pc:sldMk cId="222189224" sldId="1609"/>
            <ac:grpSpMk id="16" creationId="{9BB5FECA-67DF-8D9C-1F18-5B1641FFA009}"/>
          </ac:grpSpMkLst>
        </pc:grpChg>
        <pc:grpChg chg="mod">
          <ac:chgData name="Marie-Claude Gélineau" userId="1e2990c6-7120-47dd-afca-69c8b9633293" providerId="ADAL" clId="{B4F44C9A-4468-4506-AD21-3ADC4E732833}" dt="2024-09-17T17:35:50.584" v="410" actId="164"/>
          <ac:grpSpMkLst>
            <pc:docMk/>
            <pc:sldMk cId="222189224" sldId="1609"/>
            <ac:grpSpMk id="30" creationId="{4CCC0574-8019-FEC4-42C6-95EC0E020B9A}"/>
          </ac:grpSpMkLst>
        </pc:grpChg>
        <pc:picChg chg="mod">
          <ac:chgData name="Marie-Claude Gélineau" userId="1e2990c6-7120-47dd-afca-69c8b9633293" providerId="ADAL" clId="{B4F44C9A-4468-4506-AD21-3ADC4E732833}" dt="2024-09-17T17:48:20.999" v="479" actId="164"/>
          <ac:picMkLst>
            <pc:docMk/>
            <pc:sldMk cId="222189224" sldId="1609"/>
            <ac:picMk id="10" creationId="{4C198E1D-4CE2-D564-7667-0548AF8BE111}"/>
          </ac:picMkLst>
        </pc:picChg>
        <pc:picChg chg="mod">
          <ac:chgData name="Marie-Claude Gélineau" userId="1e2990c6-7120-47dd-afca-69c8b9633293" providerId="ADAL" clId="{B4F44C9A-4468-4506-AD21-3ADC4E732833}" dt="2024-09-17T17:48:20.999" v="479" actId="164"/>
          <ac:picMkLst>
            <pc:docMk/>
            <pc:sldMk cId="222189224" sldId="1609"/>
            <ac:picMk id="24" creationId="{CCDABCAB-4460-D33D-A5E6-D160BE56E9D9}"/>
          </ac:picMkLst>
        </pc:picChg>
        <pc:picChg chg="mod">
          <ac:chgData name="Marie-Claude Gélineau" userId="1e2990c6-7120-47dd-afca-69c8b9633293" providerId="ADAL" clId="{B4F44C9A-4468-4506-AD21-3ADC4E732833}" dt="2024-09-17T17:48:20.999" v="479" actId="164"/>
          <ac:picMkLst>
            <pc:docMk/>
            <pc:sldMk cId="222189224" sldId="1609"/>
            <ac:picMk id="25" creationId="{25502B5A-254A-8F21-2934-3FF8288EF230}"/>
          </ac:picMkLst>
        </pc:picChg>
      </pc:sldChg>
      <pc:sldChg chg="addSp modSp">
        <pc:chgData name="Marie-Claude Gélineau" userId="1e2990c6-7120-47dd-afca-69c8b9633293" providerId="ADAL" clId="{B4F44C9A-4468-4506-AD21-3ADC4E732833}" dt="2024-09-17T17:48:28.377" v="480" actId="164"/>
        <pc:sldMkLst>
          <pc:docMk/>
          <pc:sldMk cId="1869182173" sldId="1610"/>
        </pc:sldMkLst>
        <pc:spChg chg="mod">
          <ac:chgData name="Marie-Claude Gélineau" userId="1e2990c6-7120-47dd-afca-69c8b9633293" providerId="ADAL" clId="{B4F44C9A-4468-4506-AD21-3ADC4E732833}" dt="2024-09-17T17:48:28.377" v="480" actId="164"/>
          <ac:spMkLst>
            <pc:docMk/>
            <pc:sldMk cId="1869182173" sldId="1610"/>
            <ac:spMk id="3" creationId="{A476F949-B3BB-D39A-3143-DE3AE048B3C0}"/>
          </ac:spMkLst>
        </pc:spChg>
        <pc:spChg chg="mod">
          <ac:chgData name="Marie-Claude Gélineau" userId="1e2990c6-7120-47dd-afca-69c8b9633293" providerId="ADAL" clId="{B4F44C9A-4468-4506-AD21-3ADC4E732833}" dt="2024-09-17T17:48:28.377" v="480" actId="164"/>
          <ac:spMkLst>
            <pc:docMk/>
            <pc:sldMk cId="1869182173" sldId="1610"/>
            <ac:spMk id="8" creationId="{F11B1F4B-5D6E-C137-83FC-C6DA06A0BA9B}"/>
          </ac:spMkLst>
        </pc:spChg>
        <pc:grpChg chg="add mod">
          <ac:chgData name="Marie-Claude Gélineau" userId="1e2990c6-7120-47dd-afca-69c8b9633293" providerId="ADAL" clId="{B4F44C9A-4468-4506-AD21-3ADC4E732833}" dt="2024-09-17T17:35:29.882" v="408" actId="164"/>
          <ac:grpSpMkLst>
            <pc:docMk/>
            <pc:sldMk cId="1869182173" sldId="1610"/>
            <ac:grpSpMk id="4" creationId="{78F5642A-F7A9-9902-07F6-2DDE2F967A09}"/>
          </ac:grpSpMkLst>
        </pc:grpChg>
        <pc:grpChg chg="add mod">
          <ac:chgData name="Marie-Claude Gélineau" userId="1e2990c6-7120-47dd-afca-69c8b9633293" providerId="ADAL" clId="{B4F44C9A-4468-4506-AD21-3ADC4E732833}" dt="2024-09-17T17:35:39.154" v="409" actId="164"/>
          <ac:grpSpMkLst>
            <pc:docMk/>
            <pc:sldMk cId="1869182173" sldId="1610"/>
            <ac:grpSpMk id="7" creationId="{10195AD0-8BB9-ECDD-D20B-7982E952A78A}"/>
          </ac:grpSpMkLst>
        </pc:grpChg>
        <pc:grpChg chg="add mod">
          <ac:chgData name="Marie-Claude Gélineau" userId="1e2990c6-7120-47dd-afca-69c8b9633293" providerId="ADAL" clId="{B4F44C9A-4468-4506-AD21-3ADC4E732833}" dt="2024-09-17T17:48:28.377" v="480" actId="164"/>
          <ac:grpSpMkLst>
            <pc:docMk/>
            <pc:sldMk cId="1869182173" sldId="1610"/>
            <ac:grpSpMk id="14" creationId="{631EA0B2-25C1-D357-88CD-5C6FF4CF4C3B}"/>
          </ac:grpSpMkLst>
        </pc:grpChg>
        <pc:picChg chg="mod">
          <ac:chgData name="Marie-Claude Gélineau" userId="1e2990c6-7120-47dd-afca-69c8b9633293" providerId="ADAL" clId="{B4F44C9A-4468-4506-AD21-3ADC4E732833}" dt="2024-09-17T17:35:29.882" v="408" actId="164"/>
          <ac:picMkLst>
            <pc:docMk/>
            <pc:sldMk cId="1869182173" sldId="1610"/>
            <ac:picMk id="10" creationId="{E58F2A35-D2A6-A64F-2BE0-2C6F26FDE59C}"/>
          </ac:picMkLst>
        </pc:picChg>
        <pc:picChg chg="mod">
          <ac:chgData name="Marie-Claude Gélineau" userId="1e2990c6-7120-47dd-afca-69c8b9633293" providerId="ADAL" clId="{B4F44C9A-4468-4506-AD21-3ADC4E732833}" dt="2024-09-17T17:35:39.154" v="409" actId="164"/>
          <ac:picMkLst>
            <pc:docMk/>
            <pc:sldMk cId="1869182173" sldId="1610"/>
            <ac:picMk id="18" creationId="{2989FFC2-E473-C680-B6BC-340AFB94FE2B}"/>
          </ac:picMkLst>
        </pc:picChg>
        <pc:picChg chg="mod">
          <ac:chgData name="Marie-Claude Gélineau" userId="1e2990c6-7120-47dd-afca-69c8b9633293" providerId="ADAL" clId="{B4F44C9A-4468-4506-AD21-3ADC4E732833}" dt="2024-09-17T17:35:39.154" v="409" actId="164"/>
          <ac:picMkLst>
            <pc:docMk/>
            <pc:sldMk cId="1869182173" sldId="1610"/>
            <ac:picMk id="19" creationId="{D0B91EBA-8410-62F9-17C3-EE1A9738E645}"/>
          </ac:picMkLst>
        </pc:picChg>
        <pc:picChg chg="mod">
          <ac:chgData name="Marie-Claude Gélineau" userId="1e2990c6-7120-47dd-afca-69c8b9633293" providerId="ADAL" clId="{B4F44C9A-4468-4506-AD21-3ADC4E732833}" dt="2024-09-17T17:35:39.154" v="409" actId="164"/>
          <ac:picMkLst>
            <pc:docMk/>
            <pc:sldMk cId="1869182173" sldId="1610"/>
            <ac:picMk id="20" creationId="{677B88B4-FFB0-A27F-F43F-C5114F58B207}"/>
          </ac:picMkLst>
        </pc:picChg>
        <pc:picChg chg="mod">
          <ac:chgData name="Marie-Claude Gélineau" userId="1e2990c6-7120-47dd-afca-69c8b9633293" providerId="ADAL" clId="{B4F44C9A-4468-4506-AD21-3ADC4E732833}" dt="2024-09-17T17:35:29.882" v="408" actId="164"/>
          <ac:picMkLst>
            <pc:docMk/>
            <pc:sldMk cId="1869182173" sldId="1610"/>
            <ac:picMk id="26" creationId="{59D33B92-8D19-70FD-0191-69058F6A20B7}"/>
          </ac:picMkLst>
        </pc:picChg>
      </pc:sldChg>
      <pc:sldChg chg="addSp modSp">
        <pc:chgData name="Marie-Claude Gélineau" userId="1e2990c6-7120-47dd-afca-69c8b9633293" providerId="ADAL" clId="{B4F44C9A-4468-4506-AD21-3ADC4E732833}" dt="2024-09-17T17:48:38.616" v="481" actId="164"/>
        <pc:sldMkLst>
          <pc:docMk/>
          <pc:sldMk cId="3475039533" sldId="1612"/>
        </pc:sldMkLst>
        <pc:spChg chg="mod">
          <ac:chgData name="Marie-Claude Gélineau" userId="1e2990c6-7120-47dd-afca-69c8b9633293" providerId="ADAL" clId="{B4F44C9A-4468-4506-AD21-3ADC4E732833}" dt="2024-09-17T17:48:38.616" v="481" actId="164"/>
          <ac:spMkLst>
            <pc:docMk/>
            <pc:sldMk cId="3475039533" sldId="1612"/>
            <ac:spMk id="3" creationId="{BFCE93AC-8A35-F629-12CF-3939171B23EE}"/>
          </ac:spMkLst>
        </pc:spChg>
        <pc:spChg chg="mod">
          <ac:chgData name="Marie-Claude Gélineau" userId="1e2990c6-7120-47dd-afca-69c8b9633293" providerId="ADAL" clId="{B4F44C9A-4468-4506-AD21-3ADC4E732833}" dt="2024-09-17T17:48:38.616" v="481" actId="164"/>
          <ac:spMkLst>
            <pc:docMk/>
            <pc:sldMk cId="3475039533" sldId="1612"/>
            <ac:spMk id="6" creationId="{454D2AFF-9D25-994F-5A13-61BBC0905CB6}"/>
          </ac:spMkLst>
        </pc:spChg>
        <pc:grpChg chg="add mod">
          <ac:chgData name="Marie-Claude Gélineau" userId="1e2990c6-7120-47dd-afca-69c8b9633293" providerId="ADAL" clId="{B4F44C9A-4468-4506-AD21-3ADC4E732833}" dt="2024-09-17T17:34:58.257" v="406" actId="164"/>
          <ac:grpSpMkLst>
            <pc:docMk/>
            <pc:sldMk cId="3475039533" sldId="1612"/>
            <ac:grpSpMk id="9" creationId="{A2C183F4-A2E7-AE4D-8C1E-E5834C314AF9}"/>
          </ac:grpSpMkLst>
        </pc:grpChg>
        <pc:grpChg chg="add mod">
          <ac:chgData name="Marie-Claude Gélineau" userId="1e2990c6-7120-47dd-afca-69c8b9633293" providerId="ADAL" clId="{B4F44C9A-4468-4506-AD21-3ADC4E732833}" dt="2024-09-17T17:48:38.616" v="481" actId="164"/>
          <ac:grpSpMkLst>
            <pc:docMk/>
            <pc:sldMk cId="3475039533" sldId="1612"/>
            <ac:grpSpMk id="11" creationId="{1C5B6DF0-2AE7-1CCE-49C5-8607A3FE0620}"/>
          </ac:grpSpMkLst>
        </pc:grpChg>
        <pc:picChg chg="mod">
          <ac:chgData name="Marie-Claude Gélineau" userId="1e2990c6-7120-47dd-afca-69c8b9633293" providerId="ADAL" clId="{B4F44C9A-4468-4506-AD21-3ADC4E732833}" dt="2024-09-17T17:34:58.257" v="406" actId="164"/>
          <ac:picMkLst>
            <pc:docMk/>
            <pc:sldMk cId="3475039533" sldId="1612"/>
            <ac:picMk id="8" creationId="{403962B2-9743-E28D-78C6-B1B7DC307690}"/>
          </ac:picMkLst>
        </pc:picChg>
        <pc:picChg chg="mod">
          <ac:chgData name="Marie-Claude Gélineau" userId="1e2990c6-7120-47dd-afca-69c8b9633293" providerId="ADAL" clId="{B4F44C9A-4468-4506-AD21-3ADC4E732833}" dt="2024-09-17T17:34:58.257" v="406" actId="164"/>
          <ac:picMkLst>
            <pc:docMk/>
            <pc:sldMk cId="3475039533" sldId="1612"/>
            <ac:picMk id="39" creationId="{8D566852-12AB-9582-47F3-1ACA2B6E2DE3}"/>
          </ac:picMkLst>
        </pc:picChg>
        <pc:picChg chg="mod">
          <ac:chgData name="Marie-Claude Gélineau" userId="1e2990c6-7120-47dd-afca-69c8b9633293" providerId="ADAL" clId="{B4F44C9A-4468-4506-AD21-3ADC4E732833}" dt="2024-09-17T17:34:58.257" v="406" actId="164"/>
          <ac:picMkLst>
            <pc:docMk/>
            <pc:sldMk cId="3475039533" sldId="1612"/>
            <ac:picMk id="41" creationId="{FB9F578C-45CB-A73E-D793-75CC625F7249}"/>
          </ac:picMkLst>
        </pc:picChg>
        <pc:picChg chg="mod">
          <ac:chgData name="Marie-Claude Gélineau" userId="1e2990c6-7120-47dd-afca-69c8b9633293" providerId="ADAL" clId="{B4F44C9A-4468-4506-AD21-3ADC4E732833}" dt="2024-09-17T17:34:58.257" v="406" actId="164"/>
          <ac:picMkLst>
            <pc:docMk/>
            <pc:sldMk cId="3475039533" sldId="1612"/>
            <ac:picMk id="42" creationId="{3F132ED7-3271-CC02-4E0C-3D54C15A9D4E}"/>
          </ac:picMkLst>
        </pc:picChg>
      </pc:sldChg>
      <pc:sldChg chg="addSp modSp">
        <pc:chgData name="Marie-Claude Gélineau" userId="1e2990c6-7120-47dd-afca-69c8b9633293" providerId="ADAL" clId="{B4F44C9A-4468-4506-AD21-3ADC4E732833}" dt="2024-09-17T17:48:47.185" v="482" actId="164"/>
        <pc:sldMkLst>
          <pc:docMk/>
          <pc:sldMk cId="1165117117" sldId="1613"/>
        </pc:sldMkLst>
        <pc:spChg chg="mod">
          <ac:chgData name="Marie-Claude Gélineau" userId="1e2990c6-7120-47dd-afca-69c8b9633293" providerId="ADAL" clId="{B4F44C9A-4468-4506-AD21-3ADC4E732833}" dt="2024-09-17T17:48:47.185" v="482" actId="164"/>
          <ac:spMkLst>
            <pc:docMk/>
            <pc:sldMk cId="1165117117" sldId="1613"/>
            <ac:spMk id="3" creationId="{A476F949-B3BB-D39A-3143-DE3AE048B3C0}"/>
          </ac:spMkLst>
        </pc:spChg>
        <pc:spChg chg="mod">
          <ac:chgData name="Marie-Claude Gélineau" userId="1e2990c6-7120-47dd-afca-69c8b9633293" providerId="ADAL" clId="{B4F44C9A-4468-4506-AD21-3ADC4E732833}" dt="2024-09-17T17:34:45.906" v="404" actId="164"/>
          <ac:spMkLst>
            <pc:docMk/>
            <pc:sldMk cId="1165117117" sldId="1613"/>
            <ac:spMk id="4" creationId="{E05684CC-2889-F64E-979C-BFFF051C7EFB}"/>
          </ac:spMkLst>
        </pc:spChg>
        <pc:spChg chg="mod">
          <ac:chgData name="Marie-Claude Gélineau" userId="1e2990c6-7120-47dd-afca-69c8b9633293" providerId="ADAL" clId="{B4F44C9A-4468-4506-AD21-3ADC4E732833}" dt="2024-09-17T17:48:47.185" v="482" actId="164"/>
          <ac:spMkLst>
            <pc:docMk/>
            <pc:sldMk cId="1165117117" sldId="1613"/>
            <ac:spMk id="8" creationId="{F11B1F4B-5D6E-C137-83FC-C6DA06A0BA9B}"/>
          </ac:spMkLst>
        </pc:spChg>
        <pc:spChg chg="mod">
          <ac:chgData name="Marie-Claude Gélineau" userId="1e2990c6-7120-47dd-afca-69c8b9633293" providerId="ADAL" clId="{B4F44C9A-4468-4506-AD21-3ADC4E732833}" dt="2024-09-17T17:34:45.906" v="404" actId="164"/>
          <ac:spMkLst>
            <pc:docMk/>
            <pc:sldMk cId="1165117117" sldId="1613"/>
            <ac:spMk id="13" creationId="{42B61530-9CBA-BB9F-25F8-E1D5AC209421}"/>
          </ac:spMkLst>
        </pc:spChg>
        <pc:grpChg chg="add mod">
          <ac:chgData name="Marie-Claude Gélineau" userId="1e2990c6-7120-47dd-afca-69c8b9633293" providerId="ADAL" clId="{B4F44C9A-4468-4506-AD21-3ADC4E732833}" dt="2024-09-17T17:34:38.431" v="403" actId="164"/>
          <ac:grpSpMkLst>
            <pc:docMk/>
            <pc:sldMk cId="1165117117" sldId="1613"/>
            <ac:grpSpMk id="10" creationId="{0AE848F1-5B77-924C-6DFA-DF4923469EBD}"/>
          </ac:grpSpMkLst>
        </pc:grpChg>
        <pc:grpChg chg="add mod">
          <ac:chgData name="Marie-Claude Gélineau" userId="1e2990c6-7120-47dd-afca-69c8b9633293" providerId="ADAL" clId="{B4F44C9A-4468-4506-AD21-3ADC4E732833}" dt="2024-09-17T17:34:49.763" v="405" actId="164"/>
          <ac:grpSpMkLst>
            <pc:docMk/>
            <pc:sldMk cId="1165117117" sldId="1613"/>
            <ac:grpSpMk id="11" creationId="{0C788CBB-CD0E-EAD6-FED1-18C3A1A8641D}"/>
          </ac:grpSpMkLst>
        </pc:grpChg>
        <pc:grpChg chg="add mod">
          <ac:chgData name="Marie-Claude Gélineau" userId="1e2990c6-7120-47dd-afca-69c8b9633293" providerId="ADAL" clId="{B4F44C9A-4468-4506-AD21-3ADC4E732833}" dt="2024-09-17T17:34:49.763" v="405" actId="164"/>
          <ac:grpSpMkLst>
            <pc:docMk/>
            <pc:sldMk cId="1165117117" sldId="1613"/>
            <ac:grpSpMk id="12" creationId="{6DC83F22-77C3-0F6D-2A9E-C8C7B1936943}"/>
          </ac:grpSpMkLst>
        </pc:grpChg>
        <pc:grpChg chg="add mod">
          <ac:chgData name="Marie-Claude Gélineau" userId="1e2990c6-7120-47dd-afca-69c8b9633293" providerId="ADAL" clId="{B4F44C9A-4468-4506-AD21-3ADC4E732833}" dt="2024-09-17T17:48:47.185" v="482" actId="164"/>
          <ac:grpSpMkLst>
            <pc:docMk/>
            <pc:sldMk cId="1165117117" sldId="1613"/>
            <ac:grpSpMk id="14" creationId="{990CD8DF-0FCC-A8B1-0F01-E4E8925C1479}"/>
          </ac:grpSpMkLst>
        </pc:grpChg>
        <pc:picChg chg="mod">
          <ac:chgData name="Marie-Claude Gélineau" userId="1e2990c6-7120-47dd-afca-69c8b9633293" providerId="ADAL" clId="{B4F44C9A-4468-4506-AD21-3ADC4E732833}" dt="2024-09-17T17:34:49.763" v="405" actId="164"/>
          <ac:picMkLst>
            <pc:docMk/>
            <pc:sldMk cId="1165117117" sldId="1613"/>
            <ac:picMk id="7" creationId="{8F207037-FD41-10A1-D042-43C16A8ABA9E}"/>
          </ac:picMkLst>
        </pc:picChg>
        <pc:picChg chg="mod">
          <ac:chgData name="Marie-Claude Gélineau" userId="1e2990c6-7120-47dd-afca-69c8b9633293" providerId="ADAL" clId="{B4F44C9A-4468-4506-AD21-3ADC4E732833}" dt="2024-09-17T17:34:49.763" v="405" actId="164"/>
          <ac:picMkLst>
            <pc:docMk/>
            <pc:sldMk cId="1165117117" sldId="1613"/>
            <ac:picMk id="20" creationId="{677B88B4-FFB0-A27F-F43F-C5114F58B207}"/>
          </ac:picMkLst>
        </pc:picChg>
      </pc:sldChg>
      <pc:sldChg chg="addSp modSp">
        <pc:chgData name="Marie-Claude Gélineau" userId="1e2990c6-7120-47dd-afca-69c8b9633293" providerId="ADAL" clId="{B4F44C9A-4468-4506-AD21-3ADC4E732833}" dt="2024-09-17T17:34:09.600" v="400" actId="164"/>
        <pc:sldMkLst>
          <pc:docMk/>
          <pc:sldMk cId="1732662626" sldId="1614"/>
        </pc:sldMkLst>
        <pc:spChg chg="mod">
          <ac:chgData name="Marie-Claude Gélineau" userId="1e2990c6-7120-47dd-afca-69c8b9633293" providerId="ADAL" clId="{B4F44C9A-4468-4506-AD21-3ADC4E732833}" dt="2024-09-17T17:34:09.600" v="400" actId="164"/>
          <ac:spMkLst>
            <pc:docMk/>
            <pc:sldMk cId="1732662626" sldId="1614"/>
            <ac:spMk id="11" creationId="{014316C9-7B8E-E93B-FB18-43B93E0478F7}"/>
          </ac:spMkLst>
        </pc:spChg>
        <pc:spChg chg="mod">
          <ac:chgData name="Marie-Claude Gélineau" userId="1e2990c6-7120-47dd-afca-69c8b9633293" providerId="ADAL" clId="{B4F44C9A-4468-4506-AD21-3ADC4E732833}" dt="2024-09-17T17:34:09.600" v="400" actId="164"/>
          <ac:spMkLst>
            <pc:docMk/>
            <pc:sldMk cId="1732662626" sldId="1614"/>
            <ac:spMk id="12" creationId="{071962E7-A3C8-1735-02C1-B22E643E26FC}"/>
          </ac:spMkLst>
        </pc:spChg>
        <pc:spChg chg="mod">
          <ac:chgData name="Marie-Claude Gélineau" userId="1e2990c6-7120-47dd-afca-69c8b9633293" providerId="ADAL" clId="{B4F44C9A-4468-4506-AD21-3ADC4E732833}" dt="2024-09-17T17:34:09.600" v="400" actId="164"/>
          <ac:spMkLst>
            <pc:docMk/>
            <pc:sldMk cId="1732662626" sldId="1614"/>
            <ac:spMk id="13" creationId="{30C151C7-F8E9-73A9-4BDB-BF81DEABBEF6}"/>
          </ac:spMkLst>
        </pc:spChg>
        <pc:spChg chg="mod">
          <ac:chgData name="Marie-Claude Gélineau" userId="1e2990c6-7120-47dd-afca-69c8b9633293" providerId="ADAL" clId="{B4F44C9A-4468-4506-AD21-3ADC4E732833}" dt="2024-09-17T17:34:09.600" v="400" actId="164"/>
          <ac:spMkLst>
            <pc:docMk/>
            <pc:sldMk cId="1732662626" sldId="1614"/>
            <ac:spMk id="18" creationId="{C9626256-12A7-D40B-8A01-559A8418B664}"/>
          </ac:spMkLst>
        </pc:spChg>
        <pc:spChg chg="mod">
          <ac:chgData name="Marie-Claude Gélineau" userId="1e2990c6-7120-47dd-afca-69c8b9633293" providerId="ADAL" clId="{B4F44C9A-4468-4506-AD21-3ADC4E732833}" dt="2024-09-17T17:34:09.600" v="400" actId="164"/>
          <ac:spMkLst>
            <pc:docMk/>
            <pc:sldMk cId="1732662626" sldId="1614"/>
            <ac:spMk id="28" creationId="{A1AA0DC3-F64A-C884-F2BC-D917EF54A1B4}"/>
          </ac:spMkLst>
        </pc:spChg>
        <pc:grpChg chg="add mod">
          <ac:chgData name="Marie-Claude Gélineau" userId="1e2990c6-7120-47dd-afca-69c8b9633293" providerId="ADAL" clId="{B4F44C9A-4468-4506-AD21-3ADC4E732833}" dt="2024-09-17T17:34:09.600" v="400" actId="164"/>
          <ac:grpSpMkLst>
            <pc:docMk/>
            <pc:sldMk cId="1732662626" sldId="1614"/>
            <ac:grpSpMk id="15" creationId="{3E5DCB02-071C-059D-DC61-0D35BB55735E}"/>
          </ac:grpSpMkLst>
        </pc:grpChg>
        <pc:picChg chg="mod">
          <ac:chgData name="Marie-Claude Gélineau" userId="1e2990c6-7120-47dd-afca-69c8b9633293" providerId="ADAL" clId="{B4F44C9A-4468-4506-AD21-3ADC4E732833}" dt="2024-09-17T17:34:09.600" v="400" actId="164"/>
          <ac:picMkLst>
            <pc:docMk/>
            <pc:sldMk cId="1732662626" sldId="1614"/>
            <ac:picMk id="14" creationId="{521BBDC9-5D06-AC41-0014-0CB5622F369A}"/>
          </ac:picMkLst>
        </pc:picChg>
        <pc:cxnChg chg="mod">
          <ac:chgData name="Marie-Claude Gélineau" userId="1e2990c6-7120-47dd-afca-69c8b9633293" providerId="ADAL" clId="{B4F44C9A-4468-4506-AD21-3ADC4E732833}" dt="2024-09-17T17:34:09.600" v="400" actId="164"/>
          <ac:cxnSpMkLst>
            <pc:docMk/>
            <pc:sldMk cId="1732662626" sldId="1614"/>
            <ac:cxnSpMk id="3" creationId="{17D4D0A3-8D58-1A8D-4680-D01B522E72B7}"/>
          </ac:cxnSpMkLst>
        </pc:cxnChg>
      </pc:sldChg>
      <pc:sldChg chg="addSp modSp">
        <pc:chgData name="Marie-Claude Gélineau" userId="1e2990c6-7120-47dd-afca-69c8b9633293" providerId="ADAL" clId="{B4F44C9A-4468-4506-AD21-3ADC4E732833}" dt="2024-09-17T17:33:48.122" v="399" actId="164"/>
        <pc:sldMkLst>
          <pc:docMk/>
          <pc:sldMk cId="1670372828" sldId="1616"/>
        </pc:sldMkLst>
        <pc:spChg chg="mod">
          <ac:chgData name="Marie-Claude Gélineau" userId="1e2990c6-7120-47dd-afca-69c8b9633293" providerId="ADAL" clId="{B4F44C9A-4468-4506-AD21-3ADC4E732833}" dt="2024-09-17T17:33:48.122" v="399" actId="164"/>
          <ac:spMkLst>
            <pc:docMk/>
            <pc:sldMk cId="1670372828" sldId="1616"/>
            <ac:spMk id="26" creationId="{244B0FB9-4BFB-0A4E-52F2-128FEA56E1D1}"/>
          </ac:spMkLst>
        </pc:spChg>
        <pc:spChg chg="mod">
          <ac:chgData name="Marie-Claude Gélineau" userId="1e2990c6-7120-47dd-afca-69c8b9633293" providerId="ADAL" clId="{B4F44C9A-4468-4506-AD21-3ADC4E732833}" dt="2024-09-17T17:33:48.122" v="399" actId="164"/>
          <ac:spMkLst>
            <pc:docMk/>
            <pc:sldMk cId="1670372828" sldId="1616"/>
            <ac:spMk id="27" creationId="{700808F0-B61C-E81F-4985-BAF01D55ABD4}"/>
          </ac:spMkLst>
        </pc:spChg>
        <pc:spChg chg="mod">
          <ac:chgData name="Marie-Claude Gélineau" userId="1e2990c6-7120-47dd-afca-69c8b9633293" providerId="ADAL" clId="{B4F44C9A-4468-4506-AD21-3ADC4E732833}" dt="2024-09-17T17:33:48.122" v="399" actId="164"/>
          <ac:spMkLst>
            <pc:docMk/>
            <pc:sldMk cId="1670372828" sldId="1616"/>
            <ac:spMk id="29" creationId="{36C960EA-BA4C-A08F-76A8-7649E559CF43}"/>
          </ac:spMkLst>
        </pc:spChg>
        <pc:spChg chg="mod">
          <ac:chgData name="Marie-Claude Gélineau" userId="1e2990c6-7120-47dd-afca-69c8b9633293" providerId="ADAL" clId="{B4F44C9A-4468-4506-AD21-3ADC4E732833}" dt="2024-09-17T17:33:48.122" v="399" actId="164"/>
          <ac:spMkLst>
            <pc:docMk/>
            <pc:sldMk cId="1670372828" sldId="1616"/>
            <ac:spMk id="33" creationId="{AA2976FA-0033-B758-4D8A-0B7A48125125}"/>
          </ac:spMkLst>
        </pc:spChg>
        <pc:spChg chg="mod">
          <ac:chgData name="Marie-Claude Gélineau" userId="1e2990c6-7120-47dd-afca-69c8b9633293" providerId="ADAL" clId="{B4F44C9A-4468-4506-AD21-3ADC4E732833}" dt="2024-09-17T17:33:48.122" v="399" actId="164"/>
          <ac:spMkLst>
            <pc:docMk/>
            <pc:sldMk cId="1670372828" sldId="1616"/>
            <ac:spMk id="34" creationId="{54558C41-C15A-1B10-9DE4-FD5CC055F7E3}"/>
          </ac:spMkLst>
        </pc:spChg>
        <pc:spChg chg="mod">
          <ac:chgData name="Marie-Claude Gélineau" userId="1e2990c6-7120-47dd-afca-69c8b9633293" providerId="ADAL" clId="{B4F44C9A-4468-4506-AD21-3ADC4E732833}" dt="2024-09-17T17:33:48.122" v="399" actId="164"/>
          <ac:spMkLst>
            <pc:docMk/>
            <pc:sldMk cId="1670372828" sldId="1616"/>
            <ac:spMk id="36" creationId="{1A036C02-A4A5-D09A-41DB-C31E2B53BD01}"/>
          </ac:spMkLst>
        </pc:spChg>
        <pc:spChg chg="mod">
          <ac:chgData name="Marie-Claude Gélineau" userId="1e2990c6-7120-47dd-afca-69c8b9633293" providerId="ADAL" clId="{B4F44C9A-4468-4506-AD21-3ADC4E732833}" dt="2024-09-17T17:33:48.122" v="399" actId="164"/>
          <ac:spMkLst>
            <pc:docMk/>
            <pc:sldMk cId="1670372828" sldId="1616"/>
            <ac:spMk id="37" creationId="{4556BFEB-2E3A-5E2C-AEBE-92111840B728}"/>
          </ac:spMkLst>
        </pc:spChg>
        <pc:grpChg chg="add mod">
          <ac:chgData name="Marie-Claude Gélineau" userId="1e2990c6-7120-47dd-afca-69c8b9633293" providerId="ADAL" clId="{B4F44C9A-4468-4506-AD21-3ADC4E732833}" dt="2024-09-17T17:33:48.122" v="399" actId="164"/>
          <ac:grpSpMkLst>
            <pc:docMk/>
            <pc:sldMk cId="1670372828" sldId="1616"/>
            <ac:grpSpMk id="2" creationId="{4E7C7632-1175-7F52-9394-7C13C40546F4}"/>
          </ac:grpSpMkLst>
        </pc:grpChg>
        <pc:picChg chg="mod">
          <ac:chgData name="Marie-Claude Gélineau" userId="1e2990c6-7120-47dd-afca-69c8b9633293" providerId="ADAL" clId="{B4F44C9A-4468-4506-AD21-3ADC4E732833}" dt="2024-09-17T17:33:48.122" v="399" actId="164"/>
          <ac:picMkLst>
            <pc:docMk/>
            <pc:sldMk cId="1670372828" sldId="1616"/>
            <ac:picMk id="35" creationId="{7991935B-721B-A1C5-65C7-03824AABAB1C}"/>
          </ac:picMkLst>
        </pc:picChg>
        <pc:picChg chg="mod">
          <ac:chgData name="Marie-Claude Gélineau" userId="1e2990c6-7120-47dd-afca-69c8b9633293" providerId="ADAL" clId="{B4F44C9A-4468-4506-AD21-3ADC4E732833}" dt="2024-09-17T17:33:48.122" v="399" actId="164"/>
          <ac:picMkLst>
            <pc:docMk/>
            <pc:sldMk cId="1670372828" sldId="1616"/>
            <ac:picMk id="38" creationId="{A961D974-CF71-6739-D7BE-728A440CF62E}"/>
          </ac:picMkLst>
        </pc:picChg>
        <pc:cxnChg chg="mod">
          <ac:chgData name="Marie-Claude Gélineau" userId="1e2990c6-7120-47dd-afca-69c8b9633293" providerId="ADAL" clId="{B4F44C9A-4468-4506-AD21-3ADC4E732833}" dt="2024-09-17T17:33:48.122" v="399" actId="164"/>
          <ac:cxnSpMkLst>
            <pc:docMk/>
            <pc:sldMk cId="1670372828" sldId="1616"/>
            <ac:cxnSpMk id="32" creationId="{9AD517C6-24D2-1C4A-3FD4-72D7F34CA23E}"/>
          </ac:cxnSpMkLst>
        </pc:cxnChg>
      </pc:sldChg>
      <pc:sldChg chg="modNotesTx">
        <pc:chgData name="Marie-Claude Gélineau" userId="1e2990c6-7120-47dd-afca-69c8b9633293" providerId="ADAL" clId="{B4F44C9A-4468-4506-AD21-3ADC4E732833}" dt="2024-09-17T18:51:46.483" v="583" actId="12"/>
        <pc:sldMkLst>
          <pc:docMk/>
          <pc:sldMk cId="1302112292" sldId="1617"/>
        </pc:sldMkLst>
      </pc:sldChg>
      <pc:sldChg chg="addSp modSp modNotesTx">
        <pc:chgData name="Marie-Claude Gélineau" userId="1e2990c6-7120-47dd-afca-69c8b9633293" providerId="ADAL" clId="{B4F44C9A-4468-4506-AD21-3ADC4E732833}" dt="2024-09-17T18:52:01.375" v="586" actId="6549"/>
        <pc:sldMkLst>
          <pc:docMk/>
          <pc:sldMk cId="2667621485" sldId="1618"/>
        </pc:sldMkLst>
        <pc:spChg chg="mod">
          <ac:chgData name="Marie-Claude Gélineau" userId="1e2990c6-7120-47dd-afca-69c8b9633293" providerId="ADAL" clId="{B4F44C9A-4468-4506-AD21-3ADC4E732833}" dt="2024-09-17T17:33:09.137" v="394" actId="164"/>
          <ac:spMkLst>
            <pc:docMk/>
            <pc:sldMk cId="2667621485" sldId="1618"/>
            <ac:spMk id="12" creationId="{EA32543A-ACC7-F909-E00C-E06FC6D6D576}"/>
          </ac:spMkLst>
        </pc:spChg>
        <pc:grpChg chg="mod">
          <ac:chgData name="Marie-Claude Gélineau" userId="1e2990c6-7120-47dd-afca-69c8b9633293" providerId="ADAL" clId="{B4F44C9A-4468-4506-AD21-3ADC4E732833}" dt="2024-09-17T17:33:09.137" v="394" actId="164"/>
          <ac:grpSpMkLst>
            <pc:docMk/>
            <pc:sldMk cId="2667621485" sldId="1618"/>
            <ac:grpSpMk id="47" creationId="{40E9D631-7576-1C73-45A0-F78978D103A6}"/>
          </ac:grpSpMkLst>
        </pc:grpChg>
        <pc:grpChg chg="mod">
          <ac:chgData name="Marie-Claude Gélineau" userId="1e2990c6-7120-47dd-afca-69c8b9633293" providerId="ADAL" clId="{B4F44C9A-4468-4506-AD21-3ADC4E732833}" dt="2024-09-17T17:33:09.137" v="394" actId="164"/>
          <ac:grpSpMkLst>
            <pc:docMk/>
            <pc:sldMk cId="2667621485" sldId="1618"/>
            <ac:grpSpMk id="48" creationId="{8C941BD5-BFA9-6258-4150-DAD624BBF1F4}"/>
          </ac:grpSpMkLst>
        </pc:grpChg>
        <pc:grpChg chg="mod">
          <ac:chgData name="Marie-Claude Gélineau" userId="1e2990c6-7120-47dd-afca-69c8b9633293" providerId="ADAL" clId="{B4F44C9A-4468-4506-AD21-3ADC4E732833}" dt="2024-09-17T17:33:09.137" v="394" actId="164"/>
          <ac:grpSpMkLst>
            <pc:docMk/>
            <pc:sldMk cId="2667621485" sldId="1618"/>
            <ac:grpSpMk id="49" creationId="{64737561-7B66-685A-9A90-C8DE33C99B09}"/>
          </ac:grpSpMkLst>
        </pc:grpChg>
        <pc:grpChg chg="mod">
          <ac:chgData name="Marie-Claude Gélineau" userId="1e2990c6-7120-47dd-afca-69c8b9633293" providerId="ADAL" clId="{B4F44C9A-4468-4506-AD21-3ADC4E732833}" dt="2024-09-17T17:33:09.137" v="394" actId="164"/>
          <ac:grpSpMkLst>
            <pc:docMk/>
            <pc:sldMk cId="2667621485" sldId="1618"/>
            <ac:grpSpMk id="50" creationId="{B4A3F66B-EAD2-FBF8-4AEB-D7FDE29D1196}"/>
          </ac:grpSpMkLst>
        </pc:grpChg>
        <pc:grpChg chg="add mod">
          <ac:chgData name="Marie-Claude Gélineau" userId="1e2990c6-7120-47dd-afca-69c8b9633293" providerId="ADAL" clId="{B4F44C9A-4468-4506-AD21-3ADC4E732833}" dt="2024-09-17T17:33:09.137" v="394" actId="164"/>
          <ac:grpSpMkLst>
            <pc:docMk/>
            <pc:sldMk cId="2667621485" sldId="1618"/>
            <ac:grpSpMk id="51" creationId="{1FDAC5D1-1606-2A0C-9E27-EF2E6E16BEF5}"/>
          </ac:grpSpMkLst>
        </pc:grpChg>
        <pc:cxnChg chg="mod">
          <ac:chgData name="Marie-Claude Gélineau" userId="1e2990c6-7120-47dd-afca-69c8b9633293" providerId="ADAL" clId="{B4F44C9A-4468-4506-AD21-3ADC4E732833}" dt="2024-09-17T17:33:09.137" v="394" actId="164"/>
          <ac:cxnSpMkLst>
            <pc:docMk/>
            <pc:sldMk cId="2667621485" sldId="1618"/>
            <ac:cxnSpMk id="15" creationId="{B0FF7095-B133-ECA9-AD57-35D477AB660D}"/>
          </ac:cxnSpMkLst>
        </pc:cxnChg>
        <pc:cxnChg chg="mod">
          <ac:chgData name="Marie-Claude Gélineau" userId="1e2990c6-7120-47dd-afca-69c8b9633293" providerId="ADAL" clId="{B4F44C9A-4468-4506-AD21-3ADC4E732833}" dt="2024-09-17T17:33:09.137" v="394" actId="164"/>
          <ac:cxnSpMkLst>
            <pc:docMk/>
            <pc:sldMk cId="2667621485" sldId="1618"/>
            <ac:cxnSpMk id="39" creationId="{4EDBFAE7-61BC-736C-ED3D-47801A314025}"/>
          </ac:cxnSpMkLst>
        </pc:cxnChg>
        <pc:cxnChg chg="mod">
          <ac:chgData name="Marie-Claude Gélineau" userId="1e2990c6-7120-47dd-afca-69c8b9633293" providerId="ADAL" clId="{B4F44C9A-4468-4506-AD21-3ADC4E732833}" dt="2024-09-17T17:33:09.137" v="394" actId="164"/>
          <ac:cxnSpMkLst>
            <pc:docMk/>
            <pc:sldMk cId="2667621485" sldId="1618"/>
            <ac:cxnSpMk id="43" creationId="{F0B2BBA9-B602-FD7B-F718-CE3B742EF2DC}"/>
          </ac:cxnSpMkLst>
        </pc:cxnChg>
      </pc:sldChg>
      <pc:sldChg chg="addSp delSp modSp mod">
        <pc:chgData name="Marie-Claude Gélineau" userId="1e2990c6-7120-47dd-afca-69c8b9633293" providerId="ADAL" clId="{B4F44C9A-4468-4506-AD21-3ADC4E732833}" dt="2024-09-17T17:33:32.153" v="398" actId="164"/>
        <pc:sldMkLst>
          <pc:docMk/>
          <pc:sldMk cId="697307019" sldId="1619"/>
        </pc:sldMkLst>
        <pc:spChg chg="mod">
          <ac:chgData name="Marie-Claude Gélineau" userId="1e2990c6-7120-47dd-afca-69c8b9633293" providerId="ADAL" clId="{B4F44C9A-4468-4506-AD21-3ADC4E732833}" dt="2024-09-17T17:33:29.480" v="397" actId="164"/>
          <ac:spMkLst>
            <pc:docMk/>
            <pc:sldMk cId="697307019" sldId="1619"/>
            <ac:spMk id="11" creationId="{014316C9-7B8E-E93B-FB18-43B93E0478F7}"/>
          </ac:spMkLst>
        </pc:spChg>
        <pc:spChg chg="mod">
          <ac:chgData name="Marie-Claude Gélineau" userId="1e2990c6-7120-47dd-afca-69c8b9633293" providerId="ADAL" clId="{B4F44C9A-4468-4506-AD21-3ADC4E732833}" dt="2024-09-17T17:33:29.480" v="397" actId="164"/>
          <ac:spMkLst>
            <pc:docMk/>
            <pc:sldMk cId="697307019" sldId="1619"/>
            <ac:spMk id="15" creationId="{8F2B6753-A099-D687-4F33-E3B1D208394B}"/>
          </ac:spMkLst>
        </pc:spChg>
        <pc:grpChg chg="mod">
          <ac:chgData name="Marie-Claude Gélineau" userId="1e2990c6-7120-47dd-afca-69c8b9633293" providerId="ADAL" clId="{B4F44C9A-4468-4506-AD21-3ADC4E732833}" dt="2024-09-17T17:33:20.264" v="396" actId="164"/>
          <ac:grpSpMkLst>
            <pc:docMk/>
            <pc:sldMk cId="697307019" sldId="1619"/>
            <ac:grpSpMk id="18" creationId="{C68C1FD6-E0C5-6B9D-0247-575FD0018E9A}"/>
          </ac:grpSpMkLst>
        </pc:grpChg>
        <pc:grpChg chg="add mod">
          <ac:chgData name="Marie-Claude Gélineau" userId="1e2990c6-7120-47dd-afca-69c8b9633293" providerId="ADAL" clId="{B4F44C9A-4468-4506-AD21-3ADC4E732833}" dt="2024-09-17T17:33:32.153" v="398" actId="164"/>
          <ac:grpSpMkLst>
            <pc:docMk/>
            <pc:sldMk cId="697307019" sldId="1619"/>
            <ac:grpSpMk id="19" creationId="{7C412003-1A3B-4B1E-0DC4-C47C60CFA3DA}"/>
          </ac:grpSpMkLst>
        </pc:grpChg>
        <pc:grpChg chg="add mod">
          <ac:chgData name="Marie-Claude Gélineau" userId="1e2990c6-7120-47dd-afca-69c8b9633293" providerId="ADAL" clId="{B4F44C9A-4468-4506-AD21-3ADC4E732833}" dt="2024-09-17T17:33:32.153" v="398" actId="164"/>
          <ac:grpSpMkLst>
            <pc:docMk/>
            <pc:sldMk cId="697307019" sldId="1619"/>
            <ac:grpSpMk id="20" creationId="{FD68F511-43BA-A86C-F648-14D20DD15AB0}"/>
          </ac:grpSpMkLst>
        </pc:grpChg>
        <pc:grpChg chg="add mod">
          <ac:chgData name="Marie-Claude Gélineau" userId="1e2990c6-7120-47dd-afca-69c8b9633293" providerId="ADAL" clId="{B4F44C9A-4468-4506-AD21-3ADC4E732833}" dt="2024-09-17T17:33:32.153" v="398" actId="164"/>
          <ac:grpSpMkLst>
            <pc:docMk/>
            <pc:sldMk cId="697307019" sldId="1619"/>
            <ac:grpSpMk id="21" creationId="{44FCC6D7-F2D3-35FE-B59C-389AC6C4D539}"/>
          </ac:grpSpMkLst>
        </pc:grpChg>
        <pc:picChg chg="mod">
          <ac:chgData name="Marie-Claude Gélineau" userId="1e2990c6-7120-47dd-afca-69c8b9633293" providerId="ADAL" clId="{B4F44C9A-4468-4506-AD21-3ADC4E732833}" dt="2024-09-17T17:33:20.264" v="396" actId="164"/>
          <ac:picMkLst>
            <pc:docMk/>
            <pc:sldMk cId="697307019" sldId="1619"/>
            <ac:picMk id="12" creationId="{5EB163DE-0629-184F-413B-DEBEB1A7F497}"/>
          </ac:picMkLst>
        </pc:picChg>
        <pc:picChg chg="del">
          <ac:chgData name="Marie-Claude Gélineau" userId="1e2990c6-7120-47dd-afca-69c8b9633293" providerId="ADAL" clId="{B4F44C9A-4468-4506-AD21-3ADC4E732833}" dt="2024-09-17T17:33:12.942" v="395" actId="478"/>
          <ac:picMkLst>
            <pc:docMk/>
            <pc:sldMk cId="697307019" sldId="1619"/>
            <ac:picMk id="13" creationId="{6E3B7663-8822-5DDB-A4B1-C3A52A042AAE}"/>
          </ac:picMkLst>
        </pc:picChg>
        <pc:picChg chg="mod">
          <ac:chgData name="Marie-Claude Gélineau" userId="1e2990c6-7120-47dd-afca-69c8b9633293" providerId="ADAL" clId="{B4F44C9A-4468-4506-AD21-3ADC4E732833}" dt="2024-09-17T17:33:20.264" v="396" actId="164"/>
          <ac:picMkLst>
            <pc:docMk/>
            <pc:sldMk cId="697307019" sldId="1619"/>
            <ac:picMk id="14" creationId="{6812149A-8230-4BA2-A823-8AD5522263B6}"/>
          </ac:picMkLst>
        </pc:picChg>
      </pc:sldChg>
      <pc:sldChg chg="addSp modSp">
        <pc:chgData name="Marie-Claude Gélineau" userId="1e2990c6-7120-47dd-afca-69c8b9633293" providerId="ADAL" clId="{B4F44C9A-4468-4506-AD21-3ADC4E732833}" dt="2024-09-17T17:49:05.561" v="484" actId="164"/>
        <pc:sldMkLst>
          <pc:docMk/>
          <pc:sldMk cId="2592703141" sldId="1621"/>
        </pc:sldMkLst>
        <pc:spChg chg="mod">
          <ac:chgData name="Marie-Claude Gélineau" userId="1e2990c6-7120-47dd-afca-69c8b9633293" providerId="ADAL" clId="{B4F44C9A-4468-4506-AD21-3ADC4E732833}" dt="2024-09-17T17:49:05.561" v="484" actId="164"/>
          <ac:spMkLst>
            <pc:docMk/>
            <pc:sldMk cId="2592703141" sldId="1621"/>
            <ac:spMk id="22" creationId="{C53E1CE6-F8E6-C485-22B4-62C4B9CF3193}"/>
          </ac:spMkLst>
        </pc:spChg>
        <pc:spChg chg="mod">
          <ac:chgData name="Marie-Claude Gélineau" userId="1e2990c6-7120-47dd-afca-69c8b9633293" providerId="ADAL" clId="{B4F44C9A-4468-4506-AD21-3ADC4E732833}" dt="2024-09-17T17:49:05.561" v="484" actId="164"/>
          <ac:spMkLst>
            <pc:docMk/>
            <pc:sldMk cId="2592703141" sldId="1621"/>
            <ac:spMk id="23" creationId="{43A598B9-A17E-CD57-9EA4-7199C6C8F8B6}"/>
          </ac:spMkLst>
        </pc:spChg>
        <pc:spChg chg="mod">
          <ac:chgData name="Marie-Claude Gélineau" userId="1e2990c6-7120-47dd-afca-69c8b9633293" providerId="ADAL" clId="{B4F44C9A-4468-4506-AD21-3ADC4E732833}" dt="2024-09-17T17:49:00.827" v="483" actId="164"/>
          <ac:spMkLst>
            <pc:docMk/>
            <pc:sldMk cId="2592703141" sldId="1621"/>
            <ac:spMk id="25" creationId="{DB4CDB68-7271-69BB-6F98-32EA8E8CA224}"/>
          </ac:spMkLst>
        </pc:spChg>
        <pc:spChg chg="mod">
          <ac:chgData name="Marie-Claude Gélineau" userId="1e2990c6-7120-47dd-afca-69c8b9633293" providerId="ADAL" clId="{B4F44C9A-4468-4506-AD21-3ADC4E732833}" dt="2024-09-17T17:49:00.827" v="483" actId="164"/>
          <ac:spMkLst>
            <pc:docMk/>
            <pc:sldMk cId="2592703141" sldId="1621"/>
            <ac:spMk id="26" creationId="{E1F9601D-C716-D760-69AE-096C5AA3AEC9}"/>
          </ac:spMkLst>
        </pc:spChg>
        <pc:grpChg chg="add mod">
          <ac:chgData name="Marie-Claude Gélineau" userId="1e2990c6-7120-47dd-afca-69c8b9633293" providerId="ADAL" clId="{B4F44C9A-4468-4506-AD21-3ADC4E732833}" dt="2024-09-17T17:49:00.827" v="483" actId="164"/>
          <ac:grpSpMkLst>
            <pc:docMk/>
            <pc:sldMk cId="2592703141" sldId="1621"/>
            <ac:grpSpMk id="15" creationId="{CC2257D2-4B5C-E284-EC0C-8F2A67F8080D}"/>
          </ac:grpSpMkLst>
        </pc:grpChg>
        <pc:grpChg chg="add mod">
          <ac:chgData name="Marie-Claude Gélineau" userId="1e2990c6-7120-47dd-afca-69c8b9633293" providerId="ADAL" clId="{B4F44C9A-4468-4506-AD21-3ADC4E732833}" dt="2024-09-17T17:49:05.561" v="484" actId="164"/>
          <ac:grpSpMkLst>
            <pc:docMk/>
            <pc:sldMk cId="2592703141" sldId="1621"/>
            <ac:grpSpMk id="16" creationId="{BD74FF6C-1D9F-3E36-959E-AE0F8D97D70C}"/>
          </ac:grpSpMkLst>
        </pc:grpChg>
      </pc:sldChg>
      <pc:sldChg chg="addSp modSp">
        <pc:chgData name="Marie-Claude Gélineau" userId="1e2990c6-7120-47dd-afca-69c8b9633293" providerId="ADAL" clId="{B4F44C9A-4468-4506-AD21-3ADC4E732833}" dt="2024-09-17T17:32:59.177" v="393" actId="164"/>
        <pc:sldMkLst>
          <pc:docMk/>
          <pc:sldMk cId="2923958510" sldId="1622"/>
        </pc:sldMkLst>
        <pc:spChg chg="mod">
          <ac:chgData name="Marie-Claude Gélineau" userId="1e2990c6-7120-47dd-afca-69c8b9633293" providerId="ADAL" clId="{B4F44C9A-4468-4506-AD21-3ADC4E732833}" dt="2024-09-17T17:32:59.177" v="393" actId="164"/>
          <ac:spMkLst>
            <pc:docMk/>
            <pc:sldMk cId="2923958510" sldId="1622"/>
            <ac:spMk id="3" creationId="{C55DA9A5-25F5-3C5F-526A-9E23A9381C4A}"/>
          </ac:spMkLst>
        </pc:spChg>
        <pc:spChg chg="mod">
          <ac:chgData name="Marie-Claude Gélineau" userId="1e2990c6-7120-47dd-afca-69c8b9633293" providerId="ADAL" clId="{B4F44C9A-4468-4506-AD21-3ADC4E732833}" dt="2024-09-17T17:32:59.177" v="393" actId="164"/>
          <ac:spMkLst>
            <pc:docMk/>
            <pc:sldMk cId="2923958510" sldId="1622"/>
            <ac:spMk id="11" creationId="{014316C9-7B8E-E93B-FB18-43B93E0478F7}"/>
          </ac:spMkLst>
        </pc:spChg>
        <pc:spChg chg="mod">
          <ac:chgData name="Marie-Claude Gélineau" userId="1e2990c6-7120-47dd-afca-69c8b9633293" providerId="ADAL" clId="{B4F44C9A-4468-4506-AD21-3ADC4E732833}" dt="2024-09-17T17:32:59.177" v="393" actId="164"/>
          <ac:spMkLst>
            <pc:docMk/>
            <pc:sldMk cId="2923958510" sldId="1622"/>
            <ac:spMk id="12" creationId="{11C94D70-E4E0-2788-AE7E-E6DB98ED5FC9}"/>
          </ac:spMkLst>
        </pc:spChg>
        <pc:grpChg chg="add mod">
          <ac:chgData name="Marie-Claude Gélineau" userId="1e2990c6-7120-47dd-afca-69c8b9633293" providerId="ADAL" clId="{B4F44C9A-4468-4506-AD21-3ADC4E732833}" dt="2024-09-17T17:32:59.177" v="393" actId="164"/>
          <ac:grpSpMkLst>
            <pc:docMk/>
            <pc:sldMk cId="2923958510" sldId="1622"/>
            <ac:grpSpMk id="14" creationId="{60FE2A48-22CB-BF0B-D383-9934C3ABF92A}"/>
          </ac:grpSpMkLst>
        </pc:grpChg>
        <pc:picChg chg="mod">
          <ac:chgData name="Marie-Claude Gélineau" userId="1e2990c6-7120-47dd-afca-69c8b9633293" providerId="ADAL" clId="{B4F44C9A-4468-4506-AD21-3ADC4E732833}" dt="2024-09-17T17:32:59.177" v="393" actId="164"/>
          <ac:picMkLst>
            <pc:docMk/>
            <pc:sldMk cId="2923958510" sldId="1622"/>
            <ac:picMk id="13" creationId="{0CBE9418-75D2-D6AB-DBD1-94D0CAE3622B}"/>
          </ac:picMkLst>
        </pc:picChg>
      </pc:sldChg>
      <pc:sldChg chg="addSp modSp add del mod ord">
        <pc:chgData name="Marie-Claude Gélineau" userId="1e2990c6-7120-47dd-afca-69c8b9633293" providerId="ADAL" clId="{B4F44C9A-4468-4506-AD21-3ADC4E732833}" dt="2024-09-17T17:23:35.190" v="14" actId="2696"/>
        <pc:sldMkLst>
          <pc:docMk/>
          <pc:sldMk cId="4151751888" sldId="1624"/>
        </pc:sldMkLst>
        <pc:spChg chg="mod">
          <ac:chgData name="Marie-Claude Gélineau" userId="1e2990c6-7120-47dd-afca-69c8b9633293" providerId="ADAL" clId="{B4F44C9A-4468-4506-AD21-3ADC4E732833}" dt="2024-09-17T17:23:11.073" v="12" actId="1076"/>
          <ac:spMkLst>
            <pc:docMk/>
            <pc:sldMk cId="4151751888" sldId="1624"/>
            <ac:spMk id="8" creationId="{91C92F85-8E77-1084-0CFA-4D32CF1D6E3B}"/>
          </ac:spMkLst>
        </pc:spChg>
        <pc:picChg chg="add">
          <ac:chgData name="Marie-Claude Gélineau" userId="1e2990c6-7120-47dd-afca-69c8b9633293" providerId="ADAL" clId="{B4F44C9A-4468-4506-AD21-3ADC4E732833}" dt="2024-09-17T17:21:09.475" v="5" actId="22"/>
          <ac:picMkLst>
            <pc:docMk/>
            <pc:sldMk cId="4151751888" sldId="1624"/>
            <ac:picMk id="12" creationId="{FB64513F-9336-48CA-E7F2-22D6581FF566}"/>
          </ac:picMkLst>
        </pc:picChg>
      </pc:sldChg>
      <pc:sldChg chg="addSp delSp modSp add del mod">
        <pc:chgData name="Marie-Claude Gélineau" userId="1e2990c6-7120-47dd-afca-69c8b9633293" providerId="ADAL" clId="{B4F44C9A-4468-4506-AD21-3ADC4E732833}" dt="2024-09-17T18:57:12.453" v="655" actId="2696"/>
        <pc:sldMkLst>
          <pc:docMk/>
          <pc:sldMk cId="3217348286" sldId="1625"/>
        </pc:sldMkLst>
        <pc:spChg chg="mod topLvl">
          <ac:chgData name="Marie-Claude Gélineau" userId="1e2990c6-7120-47dd-afca-69c8b9633293" providerId="ADAL" clId="{B4F44C9A-4468-4506-AD21-3ADC4E732833}" dt="2024-09-17T18:55:48.048" v="642" actId="165"/>
          <ac:spMkLst>
            <pc:docMk/>
            <pc:sldMk cId="3217348286" sldId="1625"/>
            <ac:spMk id="8" creationId="{E99B9774-CB67-AACA-47F3-37BEE861002A}"/>
          </ac:spMkLst>
        </pc:spChg>
        <pc:spChg chg="mod">
          <ac:chgData name="Marie-Claude Gélineau" userId="1e2990c6-7120-47dd-afca-69c8b9633293" providerId="ADAL" clId="{B4F44C9A-4468-4506-AD21-3ADC4E732833}" dt="2024-09-17T17:24:44.547" v="46" actId="1076"/>
          <ac:spMkLst>
            <pc:docMk/>
            <pc:sldMk cId="3217348286" sldId="1625"/>
            <ac:spMk id="10" creationId="{008CB571-5138-505D-73A3-440E65E34ED4}"/>
          </ac:spMkLst>
        </pc:spChg>
        <pc:spChg chg="mod topLvl">
          <ac:chgData name="Marie-Claude Gélineau" userId="1e2990c6-7120-47dd-afca-69c8b9633293" providerId="ADAL" clId="{B4F44C9A-4468-4506-AD21-3ADC4E732833}" dt="2024-09-17T18:55:56.969" v="643" actId="164"/>
          <ac:spMkLst>
            <pc:docMk/>
            <pc:sldMk cId="3217348286" sldId="1625"/>
            <ac:spMk id="12" creationId="{6200482F-B87A-419D-5DFF-2F5C0C6AE2D6}"/>
          </ac:spMkLst>
        </pc:spChg>
        <pc:spChg chg="add mod">
          <ac:chgData name="Marie-Claude Gélineau" userId="1e2990c6-7120-47dd-afca-69c8b9633293" providerId="ADAL" clId="{B4F44C9A-4468-4506-AD21-3ADC4E732833}" dt="2024-09-17T18:55:48.048" v="642" actId="165"/>
          <ac:spMkLst>
            <pc:docMk/>
            <pc:sldMk cId="3217348286" sldId="1625"/>
            <ac:spMk id="18" creationId="{1DF59373-FA35-64A4-1237-7E805B959F0D}"/>
          </ac:spMkLst>
        </pc:spChg>
        <pc:spChg chg="add mod">
          <ac:chgData name="Marie-Claude Gélineau" userId="1e2990c6-7120-47dd-afca-69c8b9633293" providerId="ADAL" clId="{B4F44C9A-4468-4506-AD21-3ADC4E732833}" dt="2024-09-17T18:55:48.048" v="642" actId="165"/>
          <ac:spMkLst>
            <pc:docMk/>
            <pc:sldMk cId="3217348286" sldId="1625"/>
            <ac:spMk id="19" creationId="{DC81331F-4B7A-1FF0-669F-04DACA0E291F}"/>
          </ac:spMkLst>
        </pc:spChg>
        <pc:spChg chg="add mod topLvl">
          <ac:chgData name="Marie-Claude Gélineau" userId="1e2990c6-7120-47dd-afca-69c8b9633293" providerId="ADAL" clId="{B4F44C9A-4468-4506-AD21-3ADC4E732833}" dt="2024-09-17T18:55:48.048" v="642" actId="165"/>
          <ac:spMkLst>
            <pc:docMk/>
            <pc:sldMk cId="3217348286" sldId="1625"/>
            <ac:spMk id="20" creationId="{35CB662C-48A0-19CE-3AF6-C1F7416F320C}"/>
          </ac:spMkLst>
        </pc:spChg>
        <pc:grpChg chg="del">
          <ac:chgData name="Marie-Claude Gélineau" userId="1e2990c6-7120-47dd-afca-69c8b9633293" providerId="ADAL" clId="{B4F44C9A-4468-4506-AD21-3ADC4E732833}" dt="2024-09-17T17:25:05.675" v="50" actId="478"/>
          <ac:grpSpMkLst>
            <pc:docMk/>
            <pc:sldMk cId="3217348286" sldId="1625"/>
            <ac:grpSpMk id="2" creationId="{30C7E30D-4965-E6CE-1FE9-664C1EDF6E61}"/>
          </ac:grpSpMkLst>
        </pc:grpChg>
        <pc:grpChg chg="add mod topLvl">
          <ac:chgData name="Marie-Claude Gélineau" userId="1e2990c6-7120-47dd-afca-69c8b9633293" providerId="ADAL" clId="{B4F44C9A-4468-4506-AD21-3ADC4E732833}" dt="2024-09-17T18:55:56.969" v="643" actId="164"/>
          <ac:grpSpMkLst>
            <pc:docMk/>
            <pc:sldMk cId="3217348286" sldId="1625"/>
            <ac:grpSpMk id="21" creationId="{35BCD04D-0E21-CFE0-2201-4581FFA3FAF4}"/>
          </ac:grpSpMkLst>
        </pc:grpChg>
        <pc:grpChg chg="add del mod">
          <ac:chgData name="Marie-Claude Gélineau" userId="1e2990c6-7120-47dd-afca-69c8b9633293" providerId="ADAL" clId="{B4F44C9A-4468-4506-AD21-3ADC4E732833}" dt="2024-09-17T18:55:48.048" v="642" actId="165"/>
          <ac:grpSpMkLst>
            <pc:docMk/>
            <pc:sldMk cId="3217348286" sldId="1625"/>
            <ac:grpSpMk id="22" creationId="{306D3D9C-41F8-A299-624B-F100FA643678}"/>
          </ac:grpSpMkLst>
        </pc:grpChg>
        <pc:grpChg chg="add mod">
          <ac:chgData name="Marie-Claude Gélineau" userId="1e2990c6-7120-47dd-afca-69c8b9633293" providerId="ADAL" clId="{B4F44C9A-4468-4506-AD21-3ADC4E732833}" dt="2024-09-17T18:55:56.969" v="643" actId="164"/>
          <ac:grpSpMkLst>
            <pc:docMk/>
            <pc:sldMk cId="3217348286" sldId="1625"/>
            <ac:grpSpMk id="23" creationId="{33D01914-1F5C-4DB7-5046-D32044C88AE0}"/>
          </ac:grpSpMkLst>
        </pc:grpChg>
        <pc:picChg chg="add mod modCrop">
          <ac:chgData name="Marie-Claude Gélineau" userId="1e2990c6-7120-47dd-afca-69c8b9633293" providerId="ADAL" clId="{B4F44C9A-4468-4506-AD21-3ADC4E732833}" dt="2024-09-17T18:55:48.048" v="642" actId="165"/>
          <ac:picMkLst>
            <pc:docMk/>
            <pc:sldMk cId="3217348286" sldId="1625"/>
            <ac:picMk id="9" creationId="{2FD645BE-C86F-22F3-7478-77B4D41E2191}"/>
          </ac:picMkLst>
        </pc:picChg>
        <pc:picChg chg="del mod">
          <ac:chgData name="Marie-Claude Gélineau" userId="1e2990c6-7120-47dd-afca-69c8b9633293" providerId="ADAL" clId="{B4F44C9A-4468-4506-AD21-3ADC4E732833}" dt="2024-09-17T18:52:20.609" v="587" actId="478"/>
          <ac:picMkLst>
            <pc:docMk/>
            <pc:sldMk cId="3217348286" sldId="1625"/>
            <ac:picMk id="13" creationId="{61B8B6AB-AB99-1D3D-1D65-2FAEDE248B6B}"/>
          </ac:picMkLst>
        </pc:picChg>
        <pc:picChg chg="del mod">
          <ac:chgData name="Marie-Claude Gélineau" userId="1e2990c6-7120-47dd-afca-69c8b9633293" providerId="ADAL" clId="{B4F44C9A-4468-4506-AD21-3ADC4E732833}" dt="2024-09-17T18:52:25.948" v="590" actId="478"/>
          <ac:picMkLst>
            <pc:docMk/>
            <pc:sldMk cId="3217348286" sldId="1625"/>
            <ac:picMk id="14" creationId="{BE55EAC9-2C0C-807C-EC0D-3116CC6B6264}"/>
          </ac:picMkLst>
        </pc:picChg>
        <pc:picChg chg="add del">
          <ac:chgData name="Marie-Claude Gélineau" userId="1e2990c6-7120-47dd-afca-69c8b9633293" providerId="ADAL" clId="{B4F44C9A-4468-4506-AD21-3ADC4E732833}" dt="2024-09-17T17:26:25.082" v="55" actId="478"/>
          <ac:picMkLst>
            <pc:docMk/>
            <pc:sldMk cId="3217348286" sldId="1625"/>
            <ac:picMk id="15" creationId="{35410554-6F74-EE44-F47B-7DF73BEC5684}"/>
          </ac:picMkLst>
        </pc:picChg>
        <pc:picChg chg="add mod modCrop">
          <ac:chgData name="Marie-Claude Gélineau" userId="1e2990c6-7120-47dd-afca-69c8b9633293" providerId="ADAL" clId="{B4F44C9A-4468-4506-AD21-3ADC4E732833}" dt="2024-09-17T18:55:48.048" v="642" actId="165"/>
          <ac:picMkLst>
            <pc:docMk/>
            <pc:sldMk cId="3217348286" sldId="1625"/>
            <ac:picMk id="17" creationId="{F5B34DAC-F4A4-3AC5-61F0-C754660F8098}"/>
          </ac:picMkLst>
        </pc:picChg>
      </pc:sldChg>
      <pc:sldChg chg="addSp delSp modSp mod">
        <pc:chgData name="Marie-Claude Gélineau" userId="1e2990c6-7120-47dd-afca-69c8b9633293" providerId="ADAL" clId="{B4F44C9A-4468-4506-AD21-3ADC4E732833}" dt="2024-09-17T19:11:48.649" v="719" actId="20577"/>
        <pc:sldMkLst>
          <pc:docMk/>
          <pc:sldMk cId="1611286754" sldId="1626"/>
        </pc:sldMkLst>
        <pc:spChg chg="del">
          <ac:chgData name="Marie-Claude Gélineau" userId="1e2990c6-7120-47dd-afca-69c8b9633293" providerId="ADAL" clId="{B4F44C9A-4468-4506-AD21-3ADC4E732833}" dt="2024-09-17T18:56:03.222" v="644" actId="478"/>
          <ac:spMkLst>
            <pc:docMk/>
            <pc:sldMk cId="1611286754" sldId="1626"/>
            <ac:spMk id="4" creationId="{5828F00D-010A-8EFC-5C6B-BA9CEFB272CD}"/>
          </ac:spMkLst>
        </pc:spChg>
        <pc:spChg chg="del">
          <ac:chgData name="Marie-Claude Gélineau" userId="1e2990c6-7120-47dd-afca-69c8b9633293" providerId="ADAL" clId="{B4F44C9A-4468-4506-AD21-3ADC4E732833}" dt="2024-09-17T18:56:04.792" v="645" actId="478"/>
          <ac:spMkLst>
            <pc:docMk/>
            <pc:sldMk cId="1611286754" sldId="1626"/>
            <ac:spMk id="5" creationId="{F7BA4B30-26B1-E5F9-CD72-3A9221384A00}"/>
          </ac:spMkLst>
        </pc:spChg>
        <pc:spChg chg="mod">
          <ac:chgData name="Marie-Claude Gélineau" userId="1e2990c6-7120-47dd-afca-69c8b9633293" providerId="ADAL" clId="{B4F44C9A-4468-4506-AD21-3ADC4E732833}" dt="2024-09-17T19:11:48.649" v="719" actId="20577"/>
          <ac:spMkLst>
            <pc:docMk/>
            <pc:sldMk cId="1611286754" sldId="1626"/>
            <ac:spMk id="10" creationId="{E6F191C6-2F51-C496-2B9D-8C80F6298537}"/>
          </ac:spMkLst>
        </pc:spChg>
        <pc:spChg chg="mod">
          <ac:chgData name="Marie-Claude Gélineau" userId="1e2990c6-7120-47dd-afca-69c8b9633293" providerId="ADAL" clId="{B4F44C9A-4468-4506-AD21-3ADC4E732833}" dt="2024-09-17T18:56:06.078" v="646"/>
          <ac:spMkLst>
            <pc:docMk/>
            <pc:sldMk cId="1611286754" sldId="1626"/>
            <ac:spMk id="14" creationId="{E6A18335-862F-357F-136B-7F987AB64563}"/>
          </ac:spMkLst>
        </pc:spChg>
        <pc:spChg chg="mod">
          <ac:chgData name="Marie-Claude Gélineau" userId="1e2990c6-7120-47dd-afca-69c8b9633293" providerId="ADAL" clId="{B4F44C9A-4468-4506-AD21-3ADC4E732833}" dt="2024-09-17T18:56:06.078" v="646"/>
          <ac:spMkLst>
            <pc:docMk/>
            <pc:sldMk cId="1611286754" sldId="1626"/>
            <ac:spMk id="15" creationId="{CB0A3B29-CA5E-B5FE-B079-3141952B755B}"/>
          </ac:spMkLst>
        </pc:spChg>
        <pc:spChg chg="add mod">
          <ac:chgData name="Marie-Claude Gélineau" userId="1e2990c6-7120-47dd-afca-69c8b9633293" providerId="ADAL" clId="{B4F44C9A-4468-4506-AD21-3ADC4E732833}" dt="2024-09-17T18:57:08.196" v="654" actId="1076"/>
          <ac:spMkLst>
            <pc:docMk/>
            <pc:sldMk cId="1611286754" sldId="1626"/>
            <ac:spMk id="17" creationId="{4A8A1F50-0549-1274-C345-CFF05E3F39FC}"/>
          </ac:spMkLst>
        </pc:spChg>
        <pc:grpChg chg="add mod">
          <ac:chgData name="Marie-Claude Gélineau" userId="1e2990c6-7120-47dd-afca-69c8b9633293" providerId="ADAL" clId="{B4F44C9A-4468-4506-AD21-3ADC4E732833}" dt="2024-09-17T18:56:14.594" v="647" actId="1076"/>
          <ac:grpSpMkLst>
            <pc:docMk/>
            <pc:sldMk cId="1611286754" sldId="1626"/>
            <ac:grpSpMk id="9" creationId="{6B811423-1F02-FC6C-5038-DBF9552AB2E5}"/>
          </ac:grpSpMkLst>
        </pc:grpChg>
        <pc:grpChg chg="mod">
          <ac:chgData name="Marie-Claude Gélineau" userId="1e2990c6-7120-47dd-afca-69c8b9633293" providerId="ADAL" clId="{B4F44C9A-4468-4506-AD21-3ADC4E732833}" dt="2024-09-17T18:56:06.078" v="646"/>
          <ac:grpSpMkLst>
            <pc:docMk/>
            <pc:sldMk cId="1611286754" sldId="1626"/>
            <ac:grpSpMk id="11" creationId="{AD13CCC7-CF28-E872-0F7B-26133E1E9379}"/>
          </ac:grpSpMkLst>
        </pc:grpChg>
        <pc:picChg chg="mod">
          <ac:chgData name="Marie-Claude Gélineau" userId="1e2990c6-7120-47dd-afca-69c8b9633293" providerId="ADAL" clId="{B4F44C9A-4468-4506-AD21-3ADC4E732833}" dt="2024-09-17T18:56:06.078" v="646"/>
          <ac:picMkLst>
            <pc:docMk/>
            <pc:sldMk cId="1611286754" sldId="1626"/>
            <ac:picMk id="12" creationId="{4C428594-F514-221E-A473-41C834389DC9}"/>
          </ac:picMkLst>
        </pc:picChg>
        <pc:picChg chg="mod">
          <ac:chgData name="Marie-Claude Gélineau" userId="1e2990c6-7120-47dd-afca-69c8b9633293" providerId="ADAL" clId="{B4F44C9A-4468-4506-AD21-3ADC4E732833}" dt="2024-09-17T18:56:06.078" v="646"/>
          <ac:picMkLst>
            <pc:docMk/>
            <pc:sldMk cId="1611286754" sldId="1626"/>
            <ac:picMk id="13" creationId="{F4E69204-9FA6-421B-ED24-81DFBB3A865F}"/>
          </ac:picMkLst>
        </pc:picChg>
        <pc:picChg chg="add mod">
          <ac:chgData name="Marie-Claude Gélineau" userId="1e2990c6-7120-47dd-afca-69c8b9633293" providerId="ADAL" clId="{B4F44C9A-4468-4506-AD21-3ADC4E732833}" dt="2024-09-17T18:56:30.552" v="651" actId="1076"/>
          <ac:picMkLst>
            <pc:docMk/>
            <pc:sldMk cId="1611286754" sldId="1626"/>
            <ac:picMk id="16" creationId="{E3F816A0-FD56-C005-D5E0-2AC67B3F773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D200D-3A45-4653-8107-608B8ED33B83}" type="datetimeFigureOut">
              <a:rPr lang="fr-CA" smtClean="0"/>
              <a:t>2024-09-17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31511-0B7E-4FD8-BC87-A17FF5EDAF5E}" type="slidenum">
              <a:rPr lang="fr-CA" smtClean="0"/>
              <a:t>‹N°›</a:t>
            </a:fld>
            <a:endParaRPr lang="fr-CA"/>
          </a:p>
        </p:txBody>
      </p:sp>
    </p:spTree>
    <p:extLst>
      <p:ext uri="{BB962C8B-B14F-4D97-AF65-F5344CB8AC3E}">
        <p14:creationId xmlns:p14="http://schemas.microsoft.com/office/powerpoint/2010/main" val="389635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1</a:t>
            </a:fld>
            <a:endParaRPr lang="fr-CA"/>
          </a:p>
        </p:txBody>
      </p:sp>
    </p:spTree>
    <p:extLst>
      <p:ext uri="{BB962C8B-B14F-4D97-AF65-F5344CB8AC3E}">
        <p14:creationId xmlns:p14="http://schemas.microsoft.com/office/powerpoint/2010/main" val="3790469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1A0A528F-A07C-449A-A7C5-E3F0C9A042AD}" type="slidenum">
              <a:rPr lang="fr-CA" smtClean="0"/>
              <a:t>16</a:t>
            </a:fld>
            <a:endParaRPr lang="fr-CA"/>
          </a:p>
        </p:txBody>
      </p:sp>
    </p:spTree>
    <p:extLst>
      <p:ext uri="{BB962C8B-B14F-4D97-AF65-F5344CB8AC3E}">
        <p14:creationId xmlns:p14="http://schemas.microsoft.com/office/powerpoint/2010/main" val="144490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dirty="0">
                <a:solidFill>
                  <a:prstClr val="black"/>
                </a:solidFill>
                <a:latin typeface="Adobe Clean DC"/>
              </a:rPr>
              <a:t>Troubles du développement : </a:t>
            </a:r>
            <a:r>
              <a:rPr kumimoji="0" lang="fr-CA" sz="2800" u="none" strike="noStrike" kern="1200" cap="none" spc="0" normalizeH="0" baseline="0" noProof="0" dirty="0">
                <a:ln>
                  <a:noFill/>
                </a:ln>
                <a:solidFill>
                  <a:prstClr val="black"/>
                </a:solidFill>
                <a:effectLst/>
                <a:uLnTx/>
                <a:uFillTx/>
                <a:latin typeface="Raleway" panose="020B0503030101060003" pitchFamily="34" charset="77"/>
              </a:rPr>
              <a:t>ex. : trouble du déficit de l’attention, trouble du spectre de l’autisme</a:t>
            </a:r>
          </a:p>
          <a:p>
            <a:r>
              <a:rPr kumimoji="0" lang="fr-CA" sz="2800" u="none" strike="noStrike" kern="1200" cap="none" spc="0" normalizeH="0" baseline="0" noProof="0" dirty="0">
                <a:ln>
                  <a:noFill/>
                </a:ln>
                <a:solidFill>
                  <a:prstClr val="black"/>
                </a:solidFill>
                <a:effectLst/>
                <a:uLnTx/>
                <a:uFillTx/>
                <a:latin typeface="Raleway" panose="020B0503030101060003" pitchFamily="34" charset="77"/>
              </a:rPr>
              <a:t>Problème de santé détecté : asthme, diabète, anxiété</a:t>
            </a:r>
            <a:endParaRPr lang="fr-CA" sz="1800" dirty="0">
              <a:solidFill>
                <a:prstClr val="black"/>
              </a:solidFill>
              <a:latin typeface="Adobe Clean DC"/>
            </a:endParaRPr>
          </a:p>
          <a:p>
            <a:endParaRPr lang="fr-CA" sz="1800" dirty="0">
              <a:solidFill>
                <a:prstClr val="black"/>
              </a:solidFill>
              <a:latin typeface="Adobe Clean DC"/>
            </a:endParaRPr>
          </a:p>
          <a:p>
            <a:endParaRPr lang="fr-CA" sz="1800" dirty="0">
              <a:solidFill>
                <a:prstClr val="black"/>
              </a:solidFill>
              <a:latin typeface="Adobe Clean DC"/>
            </a:endParaRPr>
          </a:p>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18</a:t>
            </a:fld>
            <a:endParaRPr lang="fr-CA"/>
          </a:p>
        </p:txBody>
      </p:sp>
    </p:spTree>
    <p:extLst>
      <p:ext uri="{BB962C8B-B14F-4D97-AF65-F5344CB8AC3E}">
        <p14:creationId xmlns:p14="http://schemas.microsoft.com/office/powerpoint/2010/main" val="934402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Une grande proportion d’enfants de moins de 5 ans passent la majorité de leur temps d’éveil dans les services de garde éducatifs</a:t>
            </a:r>
            <a:r>
              <a:rPr lang="fr-CA" sz="1800" b="0" i="0" u="none" strike="noStrike" baseline="0" dirty="0">
                <a:solidFill>
                  <a:srgbClr val="000000"/>
                </a:solidFill>
                <a:latin typeface="Raleway" pitchFamily="2" charset="0"/>
              </a:rPr>
              <a:t>. L’utilisation des écrans en milieux de garde peut donc préoccuper certains parents qui souhaitent limiter le temps d’écran de leur petit.</a:t>
            </a:r>
          </a:p>
          <a:p>
            <a:pPr algn="l"/>
            <a:endParaRPr lang="fr-CA" sz="1800" b="0" i="0" u="none" strike="noStrike" baseline="0" dirty="0">
              <a:solidFill>
                <a:srgbClr val="000000"/>
              </a:solidFill>
              <a:latin typeface="Raleway" pitchFamily="2" charset="0"/>
            </a:endParaRPr>
          </a:p>
          <a:p>
            <a:r>
              <a:rPr lang="fr-CA" sz="1800" b="0" i="0" u="none" strike="noStrike" baseline="0" dirty="0">
                <a:latin typeface="Raleway" pitchFamily="2" charset="0"/>
              </a:rPr>
              <a:t>Le </a:t>
            </a:r>
            <a:r>
              <a:rPr lang="fr-CA" sz="1800" b="0" i="1" u="none" strike="noStrike" baseline="0" dirty="0">
                <a:latin typeface="Raleway" pitchFamily="2" charset="0"/>
              </a:rPr>
              <a:t>Règlement sur les services de garde éducatifs à l’enfance</a:t>
            </a:r>
            <a:r>
              <a:rPr lang="fr-CA" sz="1800" b="0" i="0" u="none" strike="noStrike" baseline="0" dirty="0">
                <a:latin typeface="Raleway" pitchFamily="2" charset="0"/>
              </a:rPr>
              <a:t>, qui découle de la </a:t>
            </a:r>
            <a:r>
              <a:rPr lang="fr-CA" sz="1800" b="0" i="1" u="none" strike="noStrike" baseline="0" dirty="0">
                <a:latin typeface="Raleway" pitchFamily="2" charset="0"/>
              </a:rPr>
              <a:t>Loi sur les services de garde éducatifs à l’enfance</a:t>
            </a:r>
            <a:r>
              <a:rPr lang="fr-CA" sz="1800" b="0" i="0" u="none" strike="noStrike" baseline="0" dirty="0">
                <a:latin typeface="Raleway" pitchFamily="2" charset="0"/>
              </a:rPr>
              <a:t>, encadre l’utilisation des écrans. </a:t>
            </a:r>
          </a:p>
          <a:p>
            <a:pPr algn="l"/>
            <a:endParaRPr lang="fr-CA" sz="1800" b="0" i="0" u="none" strike="noStrike" baseline="0" dirty="0">
              <a:solidFill>
                <a:srgbClr val="000000"/>
              </a:solidFill>
              <a:latin typeface="Raleway" pitchFamily="2" charset="0"/>
            </a:endParaRPr>
          </a:p>
          <a:p>
            <a:r>
              <a:rPr lang="fr-CA" sz="1800" b="0" i="0" u="none" strike="noStrike" baseline="0" dirty="0">
                <a:latin typeface="Raleway" pitchFamily="2" charset="0"/>
              </a:rPr>
              <a:t>Dans son programme éducatif </a:t>
            </a:r>
            <a:r>
              <a:rPr lang="fr-CA" sz="1800" b="0" i="1" u="none" strike="noStrike" baseline="0" dirty="0">
                <a:latin typeface="Raleway" pitchFamily="2" charset="0"/>
              </a:rPr>
              <a:t>Accueillir la petite enfance</a:t>
            </a:r>
            <a:r>
              <a:rPr lang="fr-CA" sz="1800" b="0" i="0" u="none" strike="noStrike" baseline="0" dirty="0">
                <a:latin typeface="Raleway" pitchFamily="2" charset="0"/>
              </a:rPr>
              <a:t>, on cite l’Institut national de santé publique du Québec : « […] éviter l’usage de tous les types d’écran par les enfants dans les services de garde éducatifs à l’enfance parce qu’ils les utilisent déjà à la maison, probablement pendant de plus nombreuses heures</a:t>
            </a:r>
            <a:r>
              <a:rPr lang="fr-CA" sz="1800" b="0" i="0" u="none" strike="noStrike" baseline="0" dirty="0">
                <a:solidFill>
                  <a:srgbClr val="000000"/>
                </a:solidFill>
                <a:latin typeface="Raleway" pitchFamily="2" charset="0"/>
              </a:rPr>
              <a:t> ». </a:t>
            </a:r>
            <a:endParaRPr lang="fr-CA" dirty="0"/>
          </a:p>
        </p:txBody>
      </p:sp>
      <p:sp>
        <p:nvSpPr>
          <p:cNvPr id="4" name="Espace réservé du numéro de diapositive 3"/>
          <p:cNvSpPr>
            <a:spLocks noGrp="1"/>
          </p:cNvSpPr>
          <p:nvPr>
            <p:ph type="sldNum" sz="quarter" idx="5"/>
          </p:nvPr>
        </p:nvSpPr>
        <p:spPr/>
        <p:txBody>
          <a:bodyPr/>
          <a:lstStyle/>
          <a:p>
            <a:fld id="{1A0A528F-A07C-449A-A7C5-E3F0C9A042AD}" type="slidenum">
              <a:rPr lang="fr-CA" smtClean="0"/>
              <a:t>20</a:t>
            </a:fld>
            <a:endParaRPr lang="fr-CA"/>
          </a:p>
        </p:txBody>
      </p:sp>
    </p:spTree>
    <p:extLst>
      <p:ext uri="{BB962C8B-B14F-4D97-AF65-F5344CB8AC3E}">
        <p14:creationId xmlns:p14="http://schemas.microsoft.com/office/powerpoint/2010/main" val="179251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i="0" u="none" strike="noStrike" baseline="0">
                <a:solidFill>
                  <a:srgbClr val="000000"/>
                </a:solidFill>
                <a:latin typeface="Raleway" pitchFamily="2" charset="0"/>
              </a:rPr>
              <a:t>Le cadre </a:t>
            </a:r>
            <a:r>
              <a:rPr lang="fr-CA" sz="1200" b="0" i="0" u="none" strike="noStrike" baseline="0" dirty="0">
                <a:solidFill>
                  <a:srgbClr val="000000"/>
                </a:solidFill>
                <a:latin typeface="Raleway" pitchFamily="2" charset="0"/>
              </a:rPr>
              <a:t>de référence </a:t>
            </a:r>
            <a:r>
              <a:rPr lang="fr-CA" sz="1200" b="0" i="1" u="none" strike="noStrike" baseline="0" dirty="0">
                <a:solidFill>
                  <a:srgbClr val="000000"/>
                </a:solidFill>
                <a:latin typeface="Raleway" pitchFamily="2" charset="0"/>
              </a:rPr>
              <a:t>Gazelle et Potiron</a:t>
            </a:r>
            <a:r>
              <a:rPr lang="fr-CA" sz="1200" b="0" i="0" u="none" strike="noStrike" baseline="0" dirty="0">
                <a:solidFill>
                  <a:srgbClr val="000000"/>
                </a:solidFill>
                <a:latin typeface="Raleway" pitchFamily="2" charset="0"/>
              </a:rPr>
              <a:t>, qui aborde notamment le jeu actif et le développement moteur, mentionne ceci : « Bien que le </a:t>
            </a:r>
            <a:r>
              <a:rPr lang="fr-CA" sz="1200" b="0" i="1" u="none" strike="noStrike" baseline="0" dirty="0">
                <a:solidFill>
                  <a:srgbClr val="000000"/>
                </a:solidFill>
                <a:latin typeface="Raleway" pitchFamily="2" charset="0"/>
              </a:rPr>
              <a:t>Règlement sur les services de garde éducatifs à l’enfance </a:t>
            </a:r>
            <a:r>
              <a:rPr lang="fr-CA" sz="1200" b="0" i="0" u="none" strike="noStrike" baseline="0" dirty="0">
                <a:solidFill>
                  <a:srgbClr val="000000"/>
                </a:solidFill>
                <a:latin typeface="Raleway" pitchFamily="2" charset="0"/>
              </a:rPr>
              <a:t>[le permette], ce type d’activité est associé à un comportement sédentaire. L’utilisation d’un téléviseur devrait être évitée, car en empiétant sur le temps pendant lequel l’enfant devrait être physiquement actif, le petit écran nuit à l’activité exploratrice du milieu, si essentielle au développement des tout-petits. » </a:t>
            </a:r>
          </a:p>
          <a:p>
            <a:r>
              <a:rPr lang="fr-CA" sz="1200" b="0" i="0" u="none" strike="noStrike" baseline="0" dirty="0">
                <a:solidFill>
                  <a:srgbClr val="000000"/>
                </a:solidFill>
                <a:latin typeface="Raleway" pitchFamily="2" charset="0"/>
              </a:rPr>
              <a:t>Malheureusement, aucune donnée sur le temps d’écran des enfants en services de garde éducatifs, le contexte d’utilisation et les contenus visionnés n’a été collectée à ce jour. </a:t>
            </a:r>
            <a:endParaRPr lang="fr-CA" dirty="0"/>
          </a:p>
        </p:txBody>
      </p:sp>
      <p:sp>
        <p:nvSpPr>
          <p:cNvPr id="4" name="Espace réservé du numéro de diapositive 3"/>
          <p:cNvSpPr>
            <a:spLocks noGrp="1"/>
          </p:cNvSpPr>
          <p:nvPr>
            <p:ph type="sldNum" sz="quarter" idx="5"/>
          </p:nvPr>
        </p:nvSpPr>
        <p:spPr/>
        <p:txBody>
          <a:bodyPr/>
          <a:lstStyle/>
          <a:p>
            <a:fld id="{1A0A528F-A07C-449A-A7C5-E3F0C9A042AD}" type="slidenum">
              <a:rPr lang="fr-CA" smtClean="0"/>
              <a:t>21</a:t>
            </a:fld>
            <a:endParaRPr lang="fr-CA"/>
          </a:p>
        </p:txBody>
      </p:sp>
    </p:spTree>
    <p:extLst>
      <p:ext uri="{BB962C8B-B14F-4D97-AF65-F5344CB8AC3E}">
        <p14:creationId xmlns:p14="http://schemas.microsoft.com/office/powerpoint/2010/main" val="2596961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23</a:t>
            </a:fld>
            <a:endParaRPr lang="fr-CA"/>
          </a:p>
        </p:txBody>
      </p:sp>
    </p:spTree>
    <p:extLst>
      <p:ext uri="{BB962C8B-B14F-4D97-AF65-F5344CB8AC3E}">
        <p14:creationId xmlns:p14="http://schemas.microsoft.com/office/powerpoint/2010/main" val="4209180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1A0A528F-A07C-449A-A7C5-E3F0C9A042AD}" type="slidenum">
              <a:rPr lang="fr-CA" smtClean="0"/>
              <a:t>24</a:t>
            </a:fld>
            <a:endParaRPr lang="fr-CA"/>
          </a:p>
        </p:txBody>
      </p:sp>
    </p:spTree>
    <p:extLst>
      <p:ext uri="{BB962C8B-B14F-4D97-AF65-F5344CB8AC3E}">
        <p14:creationId xmlns:p14="http://schemas.microsoft.com/office/powerpoint/2010/main" val="1611311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25</a:t>
            </a:fld>
            <a:endParaRPr lang="fr-CA"/>
          </a:p>
        </p:txBody>
      </p:sp>
    </p:spTree>
    <p:extLst>
      <p:ext uri="{BB962C8B-B14F-4D97-AF65-F5344CB8AC3E}">
        <p14:creationId xmlns:p14="http://schemas.microsoft.com/office/powerpoint/2010/main" val="4287644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solidFill>
                  <a:srgbClr val="646463"/>
                </a:solidFill>
                <a:latin typeface="Raleway Medium" pitchFamily="2" charset="0"/>
              </a:rPr>
              <a:t>L’application de la précaution est justifiée lorsque des preuves raisonnables indiquent que la situation pourrait générer des effets nocifs importants, et ce, même si les informations scientifiques sont incomplètes. La précaution vise à éviter des risques potentiels. </a:t>
            </a:r>
          </a:p>
          <a:p>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26</a:t>
            </a:fld>
            <a:endParaRPr lang="fr-CA"/>
          </a:p>
        </p:txBody>
      </p:sp>
    </p:spTree>
    <p:extLst>
      <p:ext uri="{BB962C8B-B14F-4D97-AF65-F5344CB8AC3E}">
        <p14:creationId xmlns:p14="http://schemas.microsoft.com/office/powerpoint/2010/main" val="122568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27</a:t>
            </a:fld>
            <a:endParaRPr lang="fr-CA"/>
          </a:p>
        </p:txBody>
      </p:sp>
    </p:spTree>
    <p:extLst>
      <p:ext uri="{BB962C8B-B14F-4D97-AF65-F5344CB8AC3E}">
        <p14:creationId xmlns:p14="http://schemas.microsoft.com/office/powerpoint/2010/main" val="1767125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Les effets de la durée d’exposition aux écrans ont fait l’objet de nombreuses études. Toutefois, d’autres facteurs doivent également être pris en considération. Par exemple, pour une même durée, les effets sur le développement pourraient varier selon l’âge de l’enfant et le type de contenu visionné. Plusieurs facteurs s’influencent donc les uns les autres et peuvent amplifier ou atténuer les effets des écrans sur les tout-petits</a:t>
            </a:r>
            <a:r>
              <a:rPr lang="fr-CA" sz="1800" b="0" i="0" u="none" strike="noStrike" baseline="0" dirty="0">
                <a:solidFill>
                  <a:srgbClr val="000000"/>
                </a:solidFill>
                <a:latin typeface="Raleway" pitchFamily="2" charset="0"/>
              </a:rPr>
              <a:t>. Ainsi, certaines mesures permettent de modérer les effets négatifs des écrans, par exemple : </a:t>
            </a:r>
          </a:p>
          <a:p>
            <a:pPr marL="285750" indent="-285750">
              <a:buFont typeface="Arial" panose="020B0604020202020204" pitchFamily="34" charset="0"/>
              <a:buChar char="•"/>
            </a:pPr>
            <a:r>
              <a:rPr lang="fr-CA" sz="1800" b="0" i="0" u="none" strike="noStrike" baseline="0" dirty="0">
                <a:latin typeface="Raleway" pitchFamily="2" charset="0"/>
              </a:rPr>
              <a:t>la présence d’un parent qui interagit avec l’enfant au cours du visionnement </a:t>
            </a:r>
          </a:p>
          <a:p>
            <a:pPr marL="285750" indent="-285750">
              <a:buFont typeface="Arial" panose="020B0604020202020204" pitchFamily="34" charset="0"/>
              <a:buChar char="•"/>
            </a:pPr>
            <a:r>
              <a:rPr lang="fr-CA" sz="1800" b="0" i="0" u="none" strike="noStrike" baseline="0" dirty="0">
                <a:latin typeface="Raleway" pitchFamily="2" charset="0"/>
              </a:rPr>
              <a:t>la qualité du contenu </a:t>
            </a:r>
          </a:p>
          <a:p>
            <a:pPr marL="285750" indent="-285750">
              <a:buFont typeface="Arial" panose="020B0604020202020204" pitchFamily="34" charset="0"/>
              <a:buChar char="•"/>
            </a:pPr>
            <a:r>
              <a:rPr lang="fr-CA" sz="1800" b="0" i="0" u="none" strike="noStrike" baseline="0" dirty="0">
                <a:latin typeface="Raleway" pitchFamily="2" charset="0"/>
              </a:rPr>
              <a:t>un contenu adapté à l’âge du tout-petit</a:t>
            </a:r>
            <a:r>
              <a:rPr lang="fr-CA" sz="1800" b="0" i="0" u="none" strike="noStrike" baseline="0" dirty="0">
                <a:solidFill>
                  <a:srgbClr val="000000"/>
                </a:solidFill>
                <a:latin typeface="Raleway" pitchFamily="2" charset="0"/>
              </a:rPr>
              <a:t> </a:t>
            </a:r>
          </a:p>
          <a:p>
            <a:pPr marL="285750" indent="-285750">
              <a:buFont typeface="Arial" panose="020B0604020202020204" pitchFamily="34" charset="0"/>
              <a:buChar char="•"/>
            </a:pPr>
            <a:endParaRPr lang="fr-CA" sz="1800" b="0" i="0" u="none" strike="noStrike" baseline="0" dirty="0">
              <a:solidFill>
                <a:srgbClr val="000000"/>
              </a:solidFill>
              <a:latin typeface="Raleway" pitchFamily="2" charset="0"/>
            </a:endParaRPr>
          </a:p>
          <a:p>
            <a:pPr marL="0" indent="0">
              <a:buFont typeface="Arial" panose="020B0604020202020204" pitchFamily="34" charset="0"/>
              <a:buNone/>
            </a:pPr>
            <a:r>
              <a:rPr lang="fr-CA" dirty="0">
                <a:latin typeface="Raleway" pitchFamily="2" charset="0"/>
              </a:rPr>
              <a:t>Plusieurs facteurs s’influencent donc les uns les autres et peuvent amplifier ou atténuer les effets des écrans sur les tout-petits. </a:t>
            </a:r>
          </a:p>
          <a:p>
            <a:pPr marL="0" indent="0">
              <a:buFont typeface="Arial" panose="020B0604020202020204" pitchFamily="34" charset="0"/>
              <a:buNone/>
            </a:pPr>
            <a:r>
              <a:rPr lang="fr-CA" dirty="0">
                <a:latin typeface="Raleway" pitchFamily="2" charset="0"/>
              </a:rPr>
              <a:t>Certaines mesures permettent donc de modérer les effets négatifs des écrans, par exemple :</a:t>
            </a:r>
          </a:p>
          <a:p>
            <a:pPr marL="742950" lvl="1" indent="-285750">
              <a:buFont typeface="Arial" panose="020B0604020202020204" pitchFamily="34" charset="0"/>
              <a:buChar char="•"/>
            </a:pPr>
            <a:r>
              <a:rPr lang="fr-CA" dirty="0">
                <a:latin typeface="Raleway" pitchFamily="2" charset="0"/>
              </a:rPr>
              <a:t>la présence d’un parent qui interagit avec l’enfant au cours du visionnement</a:t>
            </a:r>
          </a:p>
          <a:p>
            <a:pPr marL="742950" lvl="1" indent="-285750">
              <a:buFont typeface="Arial" panose="020B0604020202020204" pitchFamily="34" charset="0"/>
              <a:buChar char="•"/>
            </a:pPr>
            <a:r>
              <a:rPr lang="fr-CA" dirty="0">
                <a:latin typeface="Raleway" pitchFamily="2" charset="0"/>
              </a:rPr>
              <a:t>la qualité du contenu</a:t>
            </a:r>
          </a:p>
          <a:p>
            <a:pPr marL="742950" lvl="1" indent="-285750">
              <a:buFont typeface="Arial" panose="020B0604020202020204" pitchFamily="34" charset="0"/>
              <a:buChar char="•"/>
            </a:pPr>
            <a:r>
              <a:rPr lang="fr-CA" dirty="0">
                <a:latin typeface="Raleway" pitchFamily="2" charset="0"/>
              </a:rPr>
              <a:t>un contenu adapté à l’âge du tout-petit</a:t>
            </a:r>
          </a:p>
          <a:p>
            <a:pPr marL="0" indent="0">
              <a:buFont typeface="Arial" panose="020B0604020202020204" pitchFamily="34" charset="0"/>
              <a:buNone/>
            </a:pP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28</a:t>
            </a:fld>
            <a:endParaRPr lang="fr-CA"/>
          </a:p>
        </p:txBody>
      </p:sp>
    </p:spTree>
    <p:extLst>
      <p:ext uri="{BB962C8B-B14F-4D97-AF65-F5344CB8AC3E}">
        <p14:creationId xmlns:p14="http://schemas.microsoft.com/office/powerpoint/2010/main" val="38076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A0A528F-A07C-449A-A7C5-E3F0C9A042AD}" type="slidenum">
              <a:rPr lang="fr-CA" smtClean="0"/>
              <a:t>3</a:t>
            </a:fld>
            <a:endParaRPr lang="fr-CA"/>
          </a:p>
        </p:txBody>
      </p:sp>
    </p:spTree>
    <p:extLst>
      <p:ext uri="{BB962C8B-B14F-4D97-AF65-F5344CB8AC3E}">
        <p14:creationId xmlns:p14="http://schemas.microsoft.com/office/powerpoint/2010/main" val="1220314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Une bonne vision est un facteur essentiel à la réussite éducative puisque 80 % des apprentissages passent par les yeux</a:t>
            </a:r>
            <a:r>
              <a:rPr lang="fr-CA" sz="1800" b="0" i="0" u="none" strike="noStrike" baseline="0" dirty="0">
                <a:solidFill>
                  <a:srgbClr val="000000"/>
                </a:solidFill>
                <a:latin typeface="Raleway" pitchFamily="2" charset="0"/>
              </a:rPr>
              <a:t>. Or, les tout-petits sont fragiles sur le plan de la vision parce que leur système oculaire est en plein développement. En plus des retards d’apprentissage, le stress visuel peut favoriser une myopie. D’ailleurs, les cas de myopie sont en hausse depuis les dix dernières années et la progression se poursuivra dans les prochaines décennies. Cette hausse n’est pas banale puisque la myopie augmente le risque de maladie visuelle dans la vie adulte (cataracte, glaucome, etc.). La génétique explique en partie l’augmentation de la myopie chez les enfants (30 %). Par ailleurs, les études démontrent que les changements dans leur mode de vie, notamment une grande utilisation des écrans, y contribueraient également.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29</a:t>
            </a:fld>
            <a:endParaRPr lang="fr-CA"/>
          </a:p>
        </p:txBody>
      </p:sp>
    </p:spTree>
    <p:extLst>
      <p:ext uri="{BB962C8B-B14F-4D97-AF65-F5344CB8AC3E}">
        <p14:creationId xmlns:p14="http://schemas.microsoft.com/office/powerpoint/2010/main" val="1273729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Il est aussi recommandé de limiter les activités sédentaires puisqu’être en position assise plusieurs heures par jour peut augmenter les risques pour la santé</a:t>
            </a:r>
            <a:r>
              <a:rPr lang="fr-CA" sz="1800" b="0" i="0" u="none" strike="noStrike" baseline="0" dirty="0">
                <a:solidFill>
                  <a:srgbClr val="000000"/>
                </a:solidFill>
                <a:latin typeface="Raleway" pitchFamily="2" charset="0"/>
              </a:rPr>
              <a:t>. Ainsi, un temps d’écran excédant les recommandations est associé à un surpoids qui peut perdurer toute l’enfance et augmenter les risques d’obésité une fois adulte. Un tout-petit qui a un écran dans sa chambre serait plus inactif et risquerait aussi d’avoir un surplus de poids. D’ailleurs, la Société canadienne de pédiatrie recommande que les chambres soient des zones sans écrans.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32</a:t>
            </a:fld>
            <a:endParaRPr lang="fr-CA"/>
          </a:p>
        </p:txBody>
      </p:sp>
    </p:spTree>
    <p:extLst>
      <p:ext uri="{BB962C8B-B14F-4D97-AF65-F5344CB8AC3E}">
        <p14:creationId xmlns:p14="http://schemas.microsoft.com/office/powerpoint/2010/main" val="3678987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34</a:t>
            </a:fld>
            <a:endParaRPr lang="fr-CA"/>
          </a:p>
        </p:txBody>
      </p:sp>
    </p:spTree>
    <p:extLst>
      <p:ext uri="{BB962C8B-B14F-4D97-AF65-F5344CB8AC3E}">
        <p14:creationId xmlns:p14="http://schemas.microsoft.com/office/powerpoint/2010/main" val="3585535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latin typeface="Raleway" pitchFamily="2" charset="0"/>
              </a:rPr>
              <a:t>Des contenus inappropriés pour les enfants nuisent également au développement cognitif, que ce soient des émissions destinées aux adultes ou qui comportent des scènes de violence</a:t>
            </a:r>
            <a:r>
              <a:rPr lang="fr-CA" sz="1200" b="0" i="0" u="none" strike="noStrike" baseline="0" dirty="0">
                <a:solidFill>
                  <a:srgbClr val="000000"/>
                </a:solidFill>
                <a:latin typeface="Raleway" pitchFamily="2" charset="0"/>
              </a:rPr>
              <a:t>. Par ailleurs, les émissions dont le rythme est rapide, et dans lesquelles les changements de prise de vue et les effets sonores sont fréquents, retiennent l’attention de l’enfant sans que celui-ci déploie d’efforts cognitifs. Si bien qu’à force d’y être exposé, il pourrait développer une préférence pour les activités à l’écran qui maintiennent son attention sans exiger d’effort cognitif. </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35</a:t>
            </a:fld>
            <a:endParaRPr lang="fr-CA"/>
          </a:p>
        </p:txBody>
      </p:sp>
    </p:spTree>
    <p:extLst>
      <p:ext uri="{BB962C8B-B14F-4D97-AF65-F5344CB8AC3E}">
        <p14:creationId xmlns:p14="http://schemas.microsoft.com/office/powerpoint/2010/main" val="3316349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L’acquisition du langage est l’un des apprentissages les plus importants de la petite enfance. Il repose, entre autres, sur la fréquence et la nature des interactions quotidiennes du tout-petit avec son entourage</a:t>
            </a:r>
            <a:r>
              <a:rPr lang="fr-CA" sz="1800" b="0" i="0" u="none" strike="noStrike" baseline="0" dirty="0">
                <a:solidFill>
                  <a:srgbClr val="000000"/>
                </a:solidFill>
                <a:latin typeface="Raleway" pitchFamily="2" charset="0"/>
              </a:rPr>
              <a:t>. Le développement du langage est un processus complexe qui ne se résume pas au nombre de mots utilisés par l’enfant ou à sa capacité à faire des phrases. L’enfant doit aussi apprendre à communiquer à des fins sociales en s’adaptant au contexte et aux personnes. Il comprendra alors le principe des tours de parole et l’humour, par exemple. Le langage influence donc l’intégration sociale et le développement de relations. Il constitue l’un des fondements de la réussite éducative et professionnelle.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36</a:t>
            </a:fld>
            <a:endParaRPr lang="fr-CA"/>
          </a:p>
        </p:txBody>
      </p:sp>
    </p:spTree>
    <p:extLst>
      <p:ext uri="{BB962C8B-B14F-4D97-AF65-F5344CB8AC3E}">
        <p14:creationId xmlns:p14="http://schemas.microsoft.com/office/powerpoint/2010/main" val="2199885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42</a:t>
            </a:fld>
            <a:endParaRPr lang="fr-CA"/>
          </a:p>
        </p:txBody>
      </p:sp>
    </p:spTree>
    <p:extLst>
      <p:ext uri="{BB962C8B-B14F-4D97-AF65-F5344CB8AC3E}">
        <p14:creationId xmlns:p14="http://schemas.microsoft.com/office/powerpoint/2010/main" val="2890872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L’utilisation des écrans par les tout-petits n’est pas le seul élément à prendre en considération. Bien que ce soit un champ de recherche émergent, il semble que les habitudes numériques des parents pourraient aussi avoir des répercussions sur les tout‑petits en modifiant les pratiques parentales. </a:t>
            </a:r>
          </a:p>
          <a:p>
            <a:r>
              <a:rPr lang="fr-CA" sz="1800" b="0" i="0" u="none" strike="noStrike" baseline="0" dirty="0">
                <a:latin typeface="Raleway" pitchFamily="2" charset="0"/>
              </a:rPr>
              <a:t>La </a:t>
            </a:r>
            <a:r>
              <a:rPr lang="fr-CA" sz="1800" b="0" i="0" u="none" strike="noStrike" baseline="0" dirty="0" err="1">
                <a:latin typeface="Raleway" pitchFamily="2" charset="0"/>
              </a:rPr>
              <a:t>technoférence</a:t>
            </a:r>
            <a:r>
              <a:rPr lang="fr-CA" sz="1800" b="0" i="0" u="none" strike="noStrike" baseline="0" dirty="0">
                <a:latin typeface="Raleway" pitchFamily="2" charset="0"/>
              </a:rPr>
              <a:t> désigne les moments où les appareils technologiques s’immiscent entre les personnes et entravent la communication et les interactions, que ce soit en couple, entre amis ou en famille</a:t>
            </a:r>
            <a:r>
              <a:rPr lang="fr-CA" sz="1800" b="0" i="0" u="none" strike="noStrike" baseline="0" dirty="0">
                <a:solidFill>
                  <a:srgbClr val="000000"/>
                </a:solidFill>
                <a:latin typeface="Raleway" pitchFamily="2" charset="0"/>
              </a:rPr>
              <a:t>. Depuis quelques années, des chercheurs s’intéressent à ce phénomène dans le contexte de la relation parent-enfant. C’est ce qu’on appelle la </a:t>
            </a:r>
            <a:r>
              <a:rPr lang="fr-CA" sz="1800" b="0" i="0" u="none" strike="noStrike" baseline="0" dirty="0" err="1">
                <a:solidFill>
                  <a:srgbClr val="000000"/>
                </a:solidFill>
                <a:latin typeface="Raleway" pitchFamily="2" charset="0"/>
              </a:rPr>
              <a:t>technoférence</a:t>
            </a:r>
            <a:r>
              <a:rPr lang="fr-CA" sz="1800" b="0" i="0" u="none" strike="noStrike" baseline="0" dirty="0">
                <a:solidFill>
                  <a:srgbClr val="000000"/>
                </a:solidFill>
                <a:latin typeface="Raleway" pitchFamily="2" charset="0"/>
              </a:rPr>
              <a:t> parentale.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46</a:t>
            </a:fld>
            <a:endParaRPr lang="fr-CA"/>
          </a:p>
        </p:txBody>
      </p:sp>
    </p:spTree>
    <p:extLst>
      <p:ext uri="{BB962C8B-B14F-4D97-AF65-F5344CB8AC3E}">
        <p14:creationId xmlns:p14="http://schemas.microsoft.com/office/powerpoint/2010/main" val="1197217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47</a:t>
            </a:fld>
            <a:endParaRPr lang="fr-CA"/>
          </a:p>
        </p:txBody>
      </p:sp>
    </p:spTree>
    <p:extLst>
      <p:ext uri="{BB962C8B-B14F-4D97-AF65-F5344CB8AC3E}">
        <p14:creationId xmlns:p14="http://schemas.microsoft.com/office/powerpoint/2010/main" val="3903054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Les habitudes numériques des parents pourraient avoir des effets négatifs sur : </a:t>
            </a:r>
          </a:p>
          <a:p>
            <a:pPr marL="285750" indent="-285750">
              <a:buFont typeface="Arial" panose="020B0604020202020204" pitchFamily="34" charset="0"/>
              <a:buChar char="•"/>
            </a:pPr>
            <a:r>
              <a:rPr lang="fr-CA" sz="1800" b="0" i="0" u="none" strike="noStrike" baseline="0" dirty="0">
                <a:latin typeface="Raleway" pitchFamily="2" charset="0"/>
              </a:rPr>
              <a:t>la sensibilité et l’attention du parent. L’utilisation des écrans par le parent peut le rendre distrait, moins sensible et attentif aux demandes et aux émotions du tout-petit</a:t>
            </a:r>
            <a:r>
              <a:rPr lang="fr-CA" sz="1800" b="0" i="0" u="none" strike="noStrike" baseline="0" dirty="0">
                <a:solidFill>
                  <a:srgbClr val="000000"/>
                </a:solidFill>
                <a:latin typeface="Raleway" pitchFamily="2" charset="0"/>
              </a:rPr>
              <a:t>. Par ailleurs, le parent peut avoir tendance à réduire la quantité de soutien à l’apprentissage qu’il fournit à son enfant. Cela peut se manifester par une diminution de l’encadrement, de l’attention conjointe (ex. : porter son attention sur le même objet que l’enfant et interagir à propos de l’objet) et des instructions verbales ou non verbales. Or, les interactions en face-à-face, le contact visuel et la réponse aux signaux sécurisent les enfants et sont essentiels pour leur développement socioaffectif. </a:t>
            </a:r>
          </a:p>
          <a:p>
            <a:pPr marL="285750" indent="-285750">
              <a:buFont typeface="Arial" panose="020B0604020202020204" pitchFamily="34" charset="0"/>
              <a:buChar char="•"/>
            </a:pPr>
            <a:r>
              <a:rPr lang="fr-CA" sz="1800" b="0" i="0" u="none" strike="noStrike" baseline="0" dirty="0">
                <a:latin typeface="Raleway" pitchFamily="2" charset="0"/>
              </a:rPr>
              <a:t>le développement cognitif et langagier de l’enfant. Les parents verbaliseraient moins, en utilisant des phrases plus simples et plus courtes, quand les interactions ont lieu à proximité d’un écran, face à la télévision ou quand le parent consulte son téléphone, par exemple</a:t>
            </a:r>
            <a:r>
              <a:rPr lang="fr-CA" sz="1800" b="0" i="0" u="none" strike="noStrike" baseline="0" dirty="0">
                <a:solidFill>
                  <a:srgbClr val="000000"/>
                </a:solidFill>
                <a:latin typeface="Raleway" pitchFamily="2" charset="0"/>
              </a:rPr>
              <a:t>. Certains chercheurs ont observé un niveau de vocabulaire plus bas chez les enfants dont les parents utilisaient davantage les appareils mobiles que chez ceux dont les parents les utilisaient moins. </a:t>
            </a:r>
          </a:p>
          <a:p>
            <a:pPr marL="285750" indent="-285750">
              <a:buFont typeface="Arial" panose="020B0604020202020204" pitchFamily="34" charset="0"/>
              <a:buChar char="•"/>
            </a:pPr>
            <a:r>
              <a:rPr lang="fr-CA" sz="1800" b="0" i="0" u="none" strike="noStrike" baseline="0" dirty="0">
                <a:latin typeface="Raleway" pitchFamily="2" charset="0"/>
              </a:rPr>
              <a:t>la sécurité des tout-petits. Les appareils mobiles captent l’attention des utilisateurs et représentent une source de distraction. Le parent peut devenir moins vigilant et diminuer sa surveillance. Cela peut se produire au parc, dans la maison ou lors de déplacements à pied. Le risque de blessure chez l’enfant s’en trouve augmenté</a:t>
            </a:r>
            <a:r>
              <a:rPr lang="fr-CA" sz="1800" b="0" i="0" u="none" strike="noStrike" baseline="0" dirty="0">
                <a:solidFill>
                  <a:srgbClr val="000000"/>
                </a:solidFill>
                <a:latin typeface="Raleway" pitchFamily="2" charset="0"/>
              </a:rPr>
              <a:t>.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49</a:t>
            </a:fld>
            <a:endParaRPr lang="fr-CA"/>
          </a:p>
        </p:txBody>
      </p:sp>
    </p:spTree>
    <p:extLst>
      <p:ext uri="{BB962C8B-B14F-4D97-AF65-F5344CB8AC3E}">
        <p14:creationId xmlns:p14="http://schemas.microsoft.com/office/powerpoint/2010/main" val="4275581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À la lumière des effets négatifs possibles des écrans sur le développement, la santé et le bien-être des tout-petits, et dans un contexte où l’environnement numérique est en constante évolution, une réflexion sur la protection et le respect des droits des enfants dans un monde numérique s’avère nécessaire</a:t>
            </a:r>
            <a:r>
              <a:rPr lang="fr-CA" sz="1800" b="0" i="0" u="none" strike="noStrike" baseline="0" dirty="0">
                <a:solidFill>
                  <a:srgbClr val="000000"/>
                </a:solidFill>
                <a:latin typeface="Raleway" pitchFamily="2" charset="0"/>
              </a:rPr>
              <a:t>. Par ailleurs, la protection des droits des enfants ne se résume pas aux enjeux en lien direct avec le numérique. Elle doit embrasser une vision plus large qui englobe, par exemple, le droit d’avoir accès à des loisirs appropriés pour son âge. Les enfants ne sont pas de « petits adultes ». Ils ont leurs propres besoins, leurs propres droits. Le respect de ceux-ci est une responsabilité collective.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52</a:t>
            </a:fld>
            <a:endParaRPr lang="fr-CA"/>
          </a:p>
        </p:txBody>
      </p:sp>
    </p:spTree>
    <p:extLst>
      <p:ext uri="{BB962C8B-B14F-4D97-AF65-F5344CB8AC3E}">
        <p14:creationId xmlns:p14="http://schemas.microsoft.com/office/powerpoint/2010/main" val="2625524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Depuis le début des années 2010, les écrans se font de plus en plus mobiles, multifonctionnels, rapides et ludiques</a:t>
            </a:r>
            <a:r>
              <a:rPr lang="fr-CA" sz="1800" b="0" i="0" u="none" strike="noStrike" baseline="0" dirty="0">
                <a:solidFill>
                  <a:srgbClr val="000000"/>
                </a:solidFill>
                <a:latin typeface="Raleway" pitchFamily="2" charset="0"/>
              </a:rPr>
              <a:t>. L’omniprésence des téléphones intelligents et des tablettes électroniques dans nos vies en témoigne. Il n’y a pas si longtemps, la télévision était le principal écran dans les foyers québécois et les téléphones cellulaires servaient surtout à faire des appels. Avec le développement technologique, les écrans font désormais partie de notre quotidien et nous permettent de réaliser une grande variété de tâches et d’activités : s’informer, prendre des rendez-vous, socialiser, se divertir, faire des achats, étudier, etc. </a:t>
            </a:r>
          </a:p>
          <a:p>
            <a:r>
              <a:rPr lang="fr-CA" sz="1800" b="0" i="0" u="none" strike="noStrike" baseline="0" dirty="0">
                <a:latin typeface="Raleway" pitchFamily="2" charset="0"/>
              </a:rPr>
              <a:t>Les écrans sont donc présents dans l’environnement dans lequel les tout-petits grandissent et se développent. Leurs formats variés et conviviaux font en sorte qu’ils y ont un accès sans précédent</a:t>
            </a:r>
            <a:r>
              <a:rPr lang="fr-CA" sz="1800" b="0" i="0" u="none" strike="noStrike" kern="1200" baseline="30000" dirty="0">
                <a:solidFill>
                  <a:srgbClr val="000000"/>
                </a:solidFill>
                <a:latin typeface="Raleway" pitchFamily="2" charset="0"/>
                <a:ea typeface="+mn-ea"/>
                <a:cs typeface="+mn-cs"/>
              </a:rPr>
              <a:t>3</a:t>
            </a:r>
            <a:r>
              <a:rPr lang="fr-CA" sz="1800" b="0" i="0" u="none" strike="noStrike" baseline="0" dirty="0">
                <a:solidFill>
                  <a:srgbClr val="000000"/>
                </a:solidFill>
                <a:latin typeface="Raleway" pitchFamily="2" charset="0"/>
              </a:rPr>
              <a:t>. Ainsi, ils peuvent utiliser un écran à l’extérieur et dans les lieux publics, comme au supermarché ou dans une salle d’attente, par exemple. </a:t>
            </a:r>
            <a:endParaRPr lang="fr-CA" sz="1800" dirty="0"/>
          </a:p>
        </p:txBody>
      </p:sp>
      <p:sp>
        <p:nvSpPr>
          <p:cNvPr id="4" name="Slide Number Placeholder 3"/>
          <p:cNvSpPr>
            <a:spLocks noGrp="1"/>
          </p:cNvSpPr>
          <p:nvPr>
            <p:ph type="sldNum" sz="quarter" idx="5"/>
          </p:nvPr>
        </p:nvSpPr>
        <p:spPr/>
        <p:txBody>
          <a:bodyPr/>
          <a:lstStyle/>
          <a:p>
            <a:fld id="{1A0A528F-A07C-449A-A7C5-E3F0C9A042AD}" type="slidenum">
              <a:rPr lang="fr-CA" smtClean="0"/>
              <a:t>5</a:t>
            </a:fld>
            <a:endParaRPr lang="fr-CA"/>
          </a:p>
        </p:txBody>
      </p:sp>
    </p:spTree>
    <p:extLst>
      <p:ext uri="{BB962C8B-B14F-4D97-AF65-F5344CB8AC3E}">
        <p14:creationId xmlns:p14="http://schemas.microsoft.com/office/powerpoint/2010/main" val="348422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53</a:t>
            </a:fld>
            <a:endParaRPr lang="fr-CA"/>
          </a:p>
        </p:txBody>
      </p:sp>
    </p:spTree>
    <p:extLst>
      <p:ext uri="{BB962C8B-B14F-4D97-AF65-F5344CB8AC3E}">
        <p14:creationId xmlns:p14="http://schemas.microsoft.com/office/powerpoint/2010/main" val="1135588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La qualité des produits disponibles pour les tout-petits est très variable, et les parents ne disposent pas toujours de toute l’information nécessaire pour orienter leur choix. Ils font souvent face à des messages contradictoires concernant le rôle du numérique dans le développement de leur enfant. D’un côté, les experts recommandent d’éviter ou de limiter les écrans. De l’autre, les fabricants annoncent des tablettes électroniques et des consoles de jeux conçues pour les tout-petits (Baby </a:t>
            </a:r>
            <a:r>
              <a:rPr lang="fr-CA" sz="1800" b="0" i="0" u="none" strike="noStrike" baseline="0" dirty="0" err="1">
                <a:latin typeface="Raleway" pitchFamily="2" charset="0"/>
              </a:rPr>
              <a:t>EinsteinMC</a:t>
            </a:r>
            <a:r>
              <a:rPr lang="fr-CA" sz="1800" b="0" i="0" u="none" strike="noStrike" baseline="0" dirty="0">
                <a:latin typeface="Raleway" pitchFamily="2" charset="0"/>
              </a:rPr>
              <a:t>, </a:t>
            </a:r>
            <a:r>
              <a:rPr lang="fr-CA" sz="1800" b="0" i="0" u="none" strike="noStrike" baseline="0" dirty="0" err="1">
                <a:latin typeface="Raleway" pitchFamily="2" charset="0"/>
              </a:rPr>
              <a:t>LeapPadMC</a:t>
            </a:r>
            <a:r>
              <a:rPr lang="fr-CA" sz="1800" b="0" i="0" u="none" strike="noStrike" baseline="0" dirty="0">
                <a:latin typeface="Raleway" pitchFamily="2" charset="0"/>
              </a:rPr>
              <a:t>, etc.) en utilisant leur caractère éducatif comme argument de vente. Cette stratégie de marketing peut rendre difficile la prise de décision éclairée pour les parents qui veulent le mieux pour leur enfant</a:t>
            </a:r>
            <a:r>
              <a:rPr lang="fr-CA" sz="1800" b="0" i="0" u="none" strike="noStrike" baseline="0" dirty="0">
                <a:solidFill>
                  <a:srgbClr val="000000"/>
                </a:solidFill>
                <a:latin typeface="Raleway" pitchFamily="2" charset="0"/>
              </a:rPr>
              <a:t>. Les produits qui s’affichent comme étant éducatifs ne le sont pas nécessairement, car il n’existe pas de norme à ce sujet. </a:t>
            </a:r>
          </a:p>
          <a:p>
            <a:r>
              <a:rPr lang="fr-CA" sz="1800" b="0" i="0" u="none" strike="noStrike" baseline="0" dirty="0">
                <a:latin typeface="Raleway" pitchFamily="2" charset="0"/>
              </a:rPr>
              <a:t>Par exemple, dans certains de ces jeux, l’enfant peut appuyer sur un bouton pour entendre des sons, allumer des lumières, voir des animations. Or, les tout-petits sont particulièrement sensibles à ces stimuli qui les distraient de l’objectif d’apprentissage</a:t>
            </a:r>
            <a:r>
              <a:rPr lang="fr-CA" sz="1800" b="0" i="0" u="none" strike="noStrike" baseline="0" dirty="0">
                <a:solidFill>
                  <a:srgbClr val="000000"/>
                </a:solidFill>
                <a:latin typeface="Raleway" pitchFamily="2" charset="0"/>
              </a:rPr>
              <a:t>. Il en va de même pour d’autres types de contenus qui s’adressent spécifiquement aux enfants, que ce soit sur des chaînes spécialisées, des plateformes de vidéos comme YouTube ou des applications mobiles disponibles sur Google Play Store ou App Store, par exemple. Ces produits sont peu susceptibles de contribuer aux apprentissages des enfants de cet âge, particulièrement pour les moins de 2 ans, qui ne peuvent transposer dans la réalité ce qu’ils voient à l’écran.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54</a:t>
            </a:fld>
            <a:endParaRPr lang="fr-CA"/>
          </a:p>
        </p:txBody>
      </p:sp>
    </p:spTree>
    <p:extLst>
      <p:ext uri="{BB962C8B-B14F-4D97-AF65-F5344CB8AC3E}">
        <p14:creationId xmlns:p14="http://schemas.microsoft.com/office/powerpoint/2010/main" val="3786235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latin typeface="Raleway" pitchFamily="2" charset="0"/>
              </a:rPr>
              <a:t>La capacité des jeux vidéo à capter l’attention n’est pas due au hasard et ne dépend pas uniquement de la volonté. Elle est le fruit de stratégies précises mises en </a:t>
            </a:r>
            <a:r>
              <a:rPr lang="fr-CA" sz="1800" b="0" i="0" u="none" strike="noStrike" baseline="0" dirty="0" err="1">
                <a:latin typeface="Raleway" pitchFamily="2" charset="0"/>
              </a:rPr>
              <a:t>oeuvre</a:t>
            </a:r>
            <a:r>
              <a:rPr lang="fr-CA" sz="1800" b="0" i="0" u="none" strike="noStrike" baseline="0" dirty="0">
                <a:latin typeface="Raleway" pitchFamily="2" charset="0"/>
              </a:rPr>
              <a:t> par les concepteurs. Ces pratiques font partie du modèle économique des jeux vidéo gratuits, qui privilégie souvent les intérêts commerciaux au détriment de ceux des utilisateurs, dont les enfants</a:t>
            </a:r>
            <a:r>
              <a:rPr lang="fr-CA" sz="1800" b="1" i="0" u="none" strike="noStrike" baseline="0" dirty="0">
                <a:solidFill>
                  <a:srgbClr val="000000"/>
                </a:solidFill>
                <a:latin typeface="Raleway" pitchFamily="2" charset="0"/>
              </a:rPr>
              <a:t>. </a:t>
            </a:r>
            <a:r>
              <a:rPr lang="fr-CA" sz="1800" b="0" i="0" u="none" strike="noStrike" baseline="0" dirty="0">
                <a:solidFill>
                  <a:srgbClr val="000000"/>
                </a:solidFill>
                <a:latin typeface="Raleway" pitchFamily="2" charset="0"/>
              </a:rPr>
              <a:t>En effet, la conception de nombreux jeux vidéo et applications ludiques repose sur des stratégies dites « persuasives », qui visent à conditionner les comportements des joueurs et à retenir leur attention pour augmenter le temps de connexion au jeu et la fréquence d’utilisation. Ce type de stratégie est semblable à celles des jeux de hasard et d’argent, comme les appareils de loterie vidéo. </a:t>
            </a:r>
          </a:p>
          <a:p>
            <a:r>
              <a:rPr lang="fr-CA" sz="1800" b="0" i="0" u="none" strike="noStrike" baseline="0" dirty="0">
                <a:latin typeface="Raleway" pitchFamily="2" charset="0"/>
              </a:rPr>
              <a:t>De plus, le recours à des personnages connus et aimés des tout-petits ainsi qu’à des univers attrayants et amusants sécurise les enfants et les met en confiance. La volonté des concepteurs de retenir les enfants le plus longtemps possible par des pratiques d’apparences ludiques et inoffensives non adaptées à leur âge n’est pas sans risque pour leur cerveau en plein développement</a:t>
            </a:r>
            <a:r>
              <a:rPr lang="fr-CA" sz="1800" b="0" i="0" u="none" strike="noStrike" baseline="0" dirty="0">
                <a:solidFill>
                  <a:srgbClr val="000000"/>
                </a:solidFill>
                <a:latin typeface="Raleway" pitchFamily="2" charset="0"/>
              </a:rPr>
              <a:t>.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55</a:t>
            </a:fld>
            <a:endParaRPr lang="fr-CA"/>
          </a:p>
        </p:txBody>
      </p:sp>
    </p:spTree>
    <p:extLst>
      <p:ext uri="{BB962C8B-B14F-4D97-AF65-F5344CB8AC3E}">
        <p14:creationId xmlns:p14="http://schemas.microsoft.com/office/powerpoint/2010/main" val="1589093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57</a:t>
            </a:fld>
            <a:endParaRPr lang="fr-CA"/>
          </a:p>
        </p:txBody>
      </p:sp>
    </p:spTree>
    <p:extLst>
      <p:ext uri="{BB962C8B-B14F-4D97-AF65-F5344CB8AC3E}">
        <p14:creationId xmlns:p14="http://schemas.microsoft.com/office/powerpoint/2010/main" val="1612272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61</a:t>
            </a:fld>
            <a:endParaRPr lang="fr-CA"/>
          </a:p>
        </p:txBody>
      </p:sp>
    </p:spTree>
    <p:extLst>
      <p:ext uri="{BB962C8B-B14F-4D97-AF65-F5344CB8AC3E}">
        <p14:creationId xmlns:p14="http://schemas.microsoft.com/office/powerpoint/2010/main" val="3589803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62</a:t>
            </a:fld>
            <a:endParaRPr lang="fr-CA"/>
          </a:p>
        </p:txBody>
      </p:sp>
    </p:spTree>
    <p:extLst>
      <p:ext uri="{BB962C8B-B14F-4D97-AF65-F5344CB8AC3E}">
        <p14:creationId xmlns:p14="http://schemas.microsoft.com/office/powerpoint/2010/main" val="1231195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63</a:t>
            </a:fld>
            <a:endParaRPr lang="fr-CA"/>
          </a:p>
        </p:txBody>
      </p:sp>
    </p:spTree>
    <p:extLst>
      <p:ext uri="{BB962C8B-B14F-4D97-AF65-F5344CB8AC3E}">
        <p14:creationId xmlns:p14="http://schemas.microsoft.com/office/powerpoint/2010/main" val="3648453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Pour susciter le dialogue, les connaissances scientifiques sur l’exposition aux écrans doivent être partagées avec les personnes qui s’impliquent auprès des familles, que ce soit en services de garde éducatifs, à la maternelle, dans le réseau de la santé et des services sociaux et les milieux communautaires. Différentes actions peuvent être déployées pour les sensibiliser, les informer et les soutenir dans leur rôle auprès des tout-petits en lien avec les écrans. </a:t>
            </a: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64</a:t>
            </a:fld>
            <a:endParaRPr lang="fr-CA"/>
          </a:p>
        </p:txBody>
      </p:sp>
    </p:spTree>
    <p:extLst>
      <p:ext uri="{BB962C8B-B14F-4D97-AF65-F5344CB8AC3E}">
        <p14:creationId xmlns:p14="http://schemas.microsoft.com/office/powerpoint/2010/main" val="1578457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Dans le cadre d’une étude américaine, des infirmières ont profité de visites à domicile pour discuter des écrans avec les parents. Les interventions ont eu lieu alors que les enfants étaient âgés de 3 mois à 2 ans. Les résultats indiquent que les parents qui ont bénéficié des informations sur les écrans exposaient leurs enfants plus tardivement aux écrans en comparaison avec le groupe qui n’avait pas reçu les informations. De plus, lorsque les parents exposaient leur tout-petit aux écrans, ils le faisaient pour une plus courte durée.</a:t>
            </a:r>
            <a:r>
              <a:rPr lang="fr-CA" sz="1800" b="0" i="0" u="none" strike="noStrike" baseline="0" dirty="0">
                <a:solidFill>
                  <a:srgbClr val="000000"/>
                </a:solidFill>
                <a:latin typeface="Raleway" pitchFamily="2" charset="0"/>
              </a:rPr>
              <a:t> </a:t>
            </a: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65</a:t>
            </a:fld>
            <a:endParaRPr lang="fr-CA"/>
          </a:p>
        </p:txBody>
      </p:sp>
    </p:spTree>
    <p:extLst>
      <p:ext uri="{BB962C8B-B14F-4D97-AF65-F5344CB8AC3E}">
        <p14:creationId xmlns:p14="http://schemas.microsoft.com/office/powerpoint/2010/main" val="2721620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fr-CA" sz="1800" b="0" i="0" u="none" strike="noStrike" baseline="0" dirty="0">
                <a:latin typeface="Raleway" pitchFamily="2" charset="0"/>
              </a:rPr>
              <a:t>En 2021, l’Australie a adopté une loi (« </a:t>
            </a:r>
            <a:r>
              <a:rPr lang="fr-CA" sz="1800" b="0" i="1" u="none" strike="noStrike" baseline="0" dirty="0">
                <a:latin typeface="Raleway" pitchFamily="2" charset="0"/>
              </a:rPr>
              <a:t>Online </a:t>
            </a:r>
            <a:r>
              <a:rPr lang="fr-CA" sz="1800" b="0" i="1" u="none" strike="noStrike" baseline="0" dirty="0" err="1">
                <a:latin typeface="Raleway" pitchFamily="2" charset="0"/>
              </a:rPr>
              <a:t>Safety</a:t>
            </a:r>
            <a:r>
              <a:rPr lang="fr-CA" sz="1800" b="0" i="1" u="none" strike="noStrike" baseline="0" dirty="0">
                <a:latin typeface="Raleway" pitchFamily="2" charset="0"/>
              </a:rPr>
              <a:t> </a:t>
            </a:r>
            <a:r>
              <a:rPr lang="fr-CA" sz="1800" b="0" i="1" u="none" strike="noStrike" baseline="0" dirty="0" err="1">
                <a:latin typeface="Raleway" pitchFamily="2" charset="0"/>
              </a:rPr>
              <a:t>Act</a:t>
            </a:r>
            <a:r>
              <a:rPr lang="fr-CA" sz="1800" b="0" i="1" u="none" strike="noStrike" baseline="0" dirty="0">
                <a:latin typeface="Raleway" pitchFamily="2" charset="0"/>
              </a:rPr>
              <a:t> 2021 </a:t>
            </a:r>
            <a:r>
              <a:rPr lang="fr-CA" sz="1800" b="0" i="0" u="none" strike="noStrike" baseline="0" dirty="0">
                <a:latin typeface="Raleway" pitchFamily="2" charset="0"/>
              </a:rPr>
              <a:t>») qui a mené à la création d’une agence indépendante vouée à la protection des citoyens dans l’environnement numérique, en portant une attention particulière aux besoins des enfants. Elle développe présentement un </a:t>
            </a:r>
            <a:r>
              <a:rPr lang="fr-CA" sz="1800" b="1" i="0" u="sng" strike="noStrike" baseline="0" dirty="0">
                <a:latin typeface="Raleway" pitchFamily="2" charset="0"/>
              </a:rPr>
              <a:t>cadre réglementaire </a:t>
            </a:r>
            <a:r>
              <a:rPr lang="fr-CA" sz="1800" b="0" i="0" u="none" strike="noStrike" baseline="0" dirty="0">
                <a:latin typeface="Raleway" pitchFamily="2" charset="0"/>
              </a:rPr>
              <a:t>qui permettra de mieux baliser les pratiques des entreprises numériques et ainsi mieux protéger les enfants. </a:t>
            </a:r>
          </a:p>
          <a:p>
            <a:pPr marL="285750" indent="-285750">
              <a:buFont typeface="Arial" panose="020B0604020202020204" pitchFamily="34" charset="0"/>
              <a:buChar char="•"/>
            </a:pPr>
            <a:r>
              <a:rPr lang="fr-CA" sz="1800" b="0" i="0" u="none" strike="noStrike" baseline="0" dirty="0">
                <a:latin typeface="Raleway" pitchFamily="2" charset="0"/>
              </a:rPr>
              <a:t>En Australie, l’évaluation des jeux et des applications destinés aux enfants est confiée à un organisme indépendant. La </a:t>
            </a:r>
            <a:r>
              <a:rPr lang="fr-CA" sz="1800" b="1" i="0" u="sng" strike="noStrike" baseline="0" dirty="0">
                <a:latin typeface="Raleway" pitchFamily="2" charset="0"/>
              </a:rPr>
              <a:t>classification </a:t>
            </a:r>
            <a:r>
              <a:rPr lang="fr-CA" sz="1800" b="0" i="0" u="none" strike="noStrike" baseline="0" dirty="0">
                <a:latin typeface="Raleway" pitchFamily="2" charset="0"/>
              </a:rPr>
              <a:t>est réalisée par des experts du développement des enfants et est disponible en ligne, ce qui permet aux parents de faire des choix éclairés</a:t>
            </a:r>
            <a:r>
              <a:rPr lang="fr-CA" sz="1800" b="0" i="0" u="none" strike="noStrike" baseline="0" dirty="0">
                <a:solidFill>
                  <a:srgbClr val="000000"/>
                </a:solidFill>
                <a:latin typeface="Raleway" pitchFamily="2" charset="0"/>
              </a:rPr>
              <a:t>. La présence de stratégies empruntées aux jeux de hasard et d’argent dans les jeux et les applications fait partie des critères d’évaluation. </a:t>
            </a:r>
          </a:p>
          <a:p>
            <a:pPr marL="285750" indent="-285750">
              <a:buFont typeface="Arial" panose="020B0604020202020204" pitchFamily="34" charset="0"/>
              <a:buChar char="•"/>
            </a:pPr>
            <a:r>
              <a:rPr lang="fr-CA" sz="1800" b="0" i="0" u="none" strike="noStrike" baseline="0" dirty="0">
                <a:latin typeface="Raleway" pitchFamily="2" charset="0"/>
              </a:rPr>
              <a:t>Depuis 2018, la Belgique interdit la présence des coffres à butin dans les jeux et les applications. Ces « coffres surprises » sont distribués au compte-gouttes dans les jeux, au fur et à mesure de la progression du joueur. Les joueurs impatients peuvent acheter les coffres avec l’argent virtuel du jeu. Pour la commission belge des jeux de hasard, ces coffres étaient considérés comme des jeux de hasard et ne respectaient pas la loi</a:t>
            </a:r>
            <a:r>
              <a:rPr lang="fr-CA" sz="1800" b="0" i="0" u="none" strike="noStrike" baseline="0" dirty="0">
                <a:solidFill>
                  <a:srgbClr val="000000"/>
                </a:solidFill>
                <a:latin typeface="Raleway" pitchFamily="2" charset="0"/>
              </a:rPr>
              <a:t>. </a:t>
            </a:r>
          </a:p>
          <a:p>
            <a:pPr marL="285750" indent="-285750">
              <a:buFont typeface="Arial" panose="020B0604020202020204" pitchFamily="34" charset="0"/>
              <a:buChar char="•"/>
            </a:pPr>
            <a:r>
              <a:rPr lang="fr-CA" sz="1800" b="0" i="0" u="none" strike="noStrike" baseline="0" dirty="0">
                <a:latin typeface="Raleway" pitchFamily="2" charset="0"/>
              </a:rPr>
              <a:t>En Grande-Bretagne, l’initiative </a:t>
            </a:r>
            <a:r>
              <a:rPr lang="fr-CA" sz="1800" b="1" i="0" u="sng" strike="noStrike" baseline="0" dirty="0">
                <a:latin typeface="Raleway" pitchFamily="2" charset="0"/>
              </a:rPr>
              <a:t>Child </a:t>
            </a:r>
            <a:r>
              <a:rPr lang="fr-CA" sz="1800" b="1" i="0" u="sng" strike="noStrike" baseline="0" dirty="0" err="1">
                <a:latin typeface="Raleway" pitchFamily="2" charset="0"/>
              </a:rPr>
              <a:t>rights</a:t>
            </a:r>
            <a:r>
              <a:rPr lang="fr-CA" sz="1800" b="1" i="0" u="sng" strike="noStrike" baseline="0" dirty="0">
                <a:latin typeface="Raleway" pitchFamily="2" charset="0"/>
              </a:rPr>
              <a:t> by Design </a:t>
            </a:r>
            <a:r>
              <a:rPr lang="fr-CA" sz="1800" b="0" i="0" u="none" strike="noStrike" baseline="0" dirty="0">
                <a:latin typeface="Raleway" pitchFamily="2" charset="0"/>
              </a:rPr>
              <a:t>propose d’intégrer les besoins et les droits des enfants au </a:t>
            </a:r>
            <a:r>
              <a:rPr lang="fr-CA" sz="1800" b="0" i="0" u="none" strike="noStrike" baseline="0" dirty="0" err="1">
                <a:latin typeface="Raleway" pitchFamily="2" charset="0"/>
              </a:rPr>
              <a:t>coeur</a:t>
            </a:r>
            <a:r>
              <a:rPr lang="fr-CA" sz="1800" b="0" i="0" u="none" strike="noStrike" baseline="0" dirty="0">
                <a:latin typeface="Raleway" pitchFamily="2" charset="0"/>
              </a:rPr>
              <a:t> de la conception et du développement des produits numériques. Pour ce faire, elle propose 11 principes (ex. : équité, inclusion, responsabilité, bien-être) à respecter par les entreprises numériques. De nombreux outils sont également disponibles pour guider l’industrie dans ces nouvelles pratiques</a:t>
            </a:r>
            <a:r>
              <a:rPr lang="fr-CA" sz="1800" b="0" i="0" u="none" strike="noStrike" baseline="0" dirty="0">
                <a:solidFill>
                  <a:srgbClr val="000000"/>
                </a:solidFill>
                <a:latin typeface="Raleway" pitchFamily="2" charset="0"/>
              </a:rPr>
              <a:t>. </a:t>
            </a: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66</a:t>
            </a:fld>
            <a:endParaRPr lang="fr-CA"/>
          </a:p>
        </p:txBody>
      </p:sp>
    </p:spTree>
    <p:extLst>
      <p:ext uri="{BB962C8B-B14F-4D97-AF65-F5344CB8AC3E}">
        <p14:creationId xmlns:p14="http://schemas.microsoft.com/office/powerpoint/2010/main" val="3536428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L’importance des cinq premières années de vie sur le développement du tout-petit, de même que l’influence de l’environnement dans lequel il grandit ne sont plus à démontrer</a:t>
            </a:r>
            <a:r>
              <a:rPr lang="fr-CA" sz="1800" b="0" i="0" u="none" strike="noStrike" baseline="0" dirty="0">
                <a:solidFill>
                  <a:srgbClr val="000000"/>
                </a:solidFill>
                <a:latin typeface="Raleway" pitchFamily="2" charset="0"/>
              </a:rPr>
              <a:t>. </a:t>
            </a:r>
          </a:p>
          <a:p>
            <a:pPr algn="l"/>
            <a:endParaRPr lang="fr-CA" sz="1800" b="0" i="0" u="none" strike="noStrike" baseline="0" dirty="0">
              <a:solidFill>
                <a:srgbClr val="000000"/>
              </a:solidFill>
              <a:latin typeface="Raleway" pitchFamily="2" charset="0"/>
            </a:endParaRPr>
          </a:p>
          <a:p>
            <a:r>
              <a:rPr lang="fr-CA" sz="1800" b="0" i="0" u="none" strike="noStrike" baseline="0" dirty="0">
                <a:latin typeface="Raleway" pitchFamily="2" charset="0"/>
              </a:rPr>
              <a:t>Le cerveau a la capacité de modifier son fonctionnement et sa structure selon l’environnement et les expériences vécues. C’est ce qu’on appelle la plasticité du cerveau, ou neuroplasticité. Chez les enfants de 0 à 5 ans, cette faculté est à son maximum. Le cerveau se développe alors extrêmement rapidement avec plus d’un million de nouvelles connexions entre les neurones chaque seconde</a:t>
            </a:r>
            <a:r>
              <a:rPr lang="fr-CA" sz="1800" b="0" i="0" u="none" strike="noStrike" baseline="0" dirty="0">
                <a:solidFill>
                  <a:srgbClr val="000000"/>
                </a:solidFill>
                <a:latin typeface="Raleway" pitchFamily="2" charset="0"/>
              </a:rPr>
              <a:t>. De plus, le cerveau est alors beaucoup plus réceptif aux stimulations. C’est un moment charnière au cours duquel les enfants construisent les fondations pour leurs futurs apprentissages. Leur capacité à apprendre est influencée par les expériences qu’ils vivent durant cette période. </a:t>
            </a:r>
            <a:endParaRPr lang="fr-CA" dirty="0"/>
          </a:p>
        </p:txBody>
      </p:sp>
      <p:sp>
        <p:nvSpPr>
          <p:cNvPr id="4" name="Slide Number Placeholder 3"/>
          <p:cNvSpPr>
            <a:spLocks noGrp="1"/>
          </p:cNvSpPr>
          <p:nvPr>
            <p:ph type="sldNum" sz="quarter" idx="5"/>
          </p:nvPr>
        </p:nvSpPr>
        <p:spPr/>
        <p:txBody>
          <a:bodyPr/>
          <a:lstStyle/>
          <a:p>
            <a:fld id="{1A0A528F-A07C-449A-A7C5-E3F0C9A042AD}" type="slidenum">
              <a:rPr lang="fr-CA" smtClean="0"/>
              <a:t>6</a:t>
            </a:fld>
            <a:endParaRPr lang="fr-CA"/>
          </a:p>
        </p:txBody>
      </p:sp>
    </p:spTree>
    <p:extLst>
      <p:ext uri="{BB962C8B-B14F-4D97-AF65-F5344CB8AC3E}">
        <p14:creationId xmlns:p14="http://schemas.microsoft.com/office/powerpoint/2010/main" val="2264954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67</a:t>
            </a:fld>
            <a:endParaRPr lang="fr-CA"/>
          </a:p>
        </p:txBody>
      </p:sp>
    </p:spTree>
    <p:extLst>
      <p:ext uri="{BB962C8B-B14F-4D97-AF65-F5344CB8AC3E}">
        <p14:creationId xmlns:p14="http://schemas.microsoft.com/office/powerpoint/2010/main" val="3698996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Encourager l’activité physique en nature dans les services de garde éducatifs à l’enfance et à la maternelle. </a:t>
            </a:r>
          </a:p>
          <a:p>
            <a:pPr lvl="1"/>
            <a:r>
              <a:rPr lang="fr-CA" sz="1800" b="0" i="0" u="none" strike="noStrike" baseline="0" dirty="0">
                <a:latin typeface="Raleway" pitchFamily="2" charset="0"/>
              </a:rPr>
              <a:t>Au Québec, de plus en plus de milieux éducatifs à la petite enfance ont adopté l’éducation en nature et en interaction avec celle-ci. Inspirée du modèle des « </a:t>
            </a:r>
            <a:r>
              <a:rPr lang="fr-CA" sz="1800" b="0" i="1" u="none" strike="noStrike" baseline="0" dirty="0" err="1">
                <a:latin typeface="Raleway" pitchFamily="2" charset="0"/>
              </a:rPr>
              <a:t>forest</a:t>
            </a:r>
            <a:r>
              <a:rPr lang="fr-CA" sz="1800" b="0" i="1" u="none" strike="noStrike" baseline="0" dirty="0">
                <a:latin typeface="Raleway" pitchFamily="2" charset="0"/>
              </a:rPr>
              <a:t> </a:t>
            </a:r>
            <a:r>
              <a:rPr lang="fr-CA" sz="1800" b="0" i="1" u="none" strike="noStrike" baseline="0" dirty="0" err="1">
                <a:latin typeface="Raleway" pitchFamily="2" charset="0"/>
              </a:rPr>
              <a:t>schools</a:t>
            </a:r>
            <a:r>
              <a:rPr lang="fr-CA" sz="1800" b="0" i="1" u="none" strike="noStrike" baseline="0" dirty="0">
                <a:latin typeface="Raleway" pitchFamily="2" charset="0"/>
              </a:rPr>
              <a:t> </a:t>
            </a:r>
            <a:r>
              <a:rPr lang="fr-CA" sz="1800" b="0" i="0" u="none" strike="noStrike" baseline="0" dirty="0">
                <a:latin typeface="Raleway" pitchFamily="2" charset="0"/>
              </a:rPr>
              <a:t>» déployé dans les pays scandinaves, cette approche encourage le jeu libre en interaction avec la nature. L’Association québécoise des centres de la petite enfance a lancé le programme </a:t>
            </a:r>
            <a:r>
              <a:rPr lang="fr-CA" sz="1800" b="1" i="0" u="sng" strike="noStrike" baseline="0" dirty="0">
                <a:latin typeface="Raleway" pitchFamily="2" charset="0"/>
              </a:rPr>
              <a:t>Alex</a:t>
            </a:r>
            <a:r>
              <a:rPr lang="fr-CA" sz="1800" b="0" i="0" u="none" strike="noStrike" baseline="0" dirty="0">
                <a:latin typeface="Raleway" pitchFamily="2" charset="0"/>
              </a:rPr>
              <a:t>, qui offre des outils pour l’implantation de ce type de pédagogie. La COOP Enfant Nature propose, quant à elle, des </a:t>
            </a:r>
            <a:r>
              <a:rPr lang="fr-CA" sz="1800" b="1" i="0" u="sng" strike="noStrike" baseline="0" dirty="0">
                <a:latin typeface="Raleway" pitchFamily="2" charset="0"/>
              </a:rPr>
              <a:t>formations </a:t>
            </a:r>
            <a:r>
              <a:rPr lang="fr-CA" sz="1800" b="0" i="0" u="none" strike="noStrike" baseline="0" dirty="0">
                <a:latin typeface="Raleway" pitchFamily="2" charset="0"/>
              </a:rPr>
              <a:t>pour le personnel </a:t>
            </a:r>
            <a:r>
              <a:rPr lang="fr-CA" sz="1800" b="0" i="0" u="none" strike="noStrike" baseline="0" dirty="0" err="1">
                <a:latin typeface="Raleway" pitchFamily="2" charset="0"/>
              </a:rPr>
              <a:t>oeuvrant</a:t>
            </a:r>
            <a:r>
              <a:rPr lang="fr-CA" sz="1800" b="0" i="0" u="none" strike="noStrike" baseline="0" dirty="0">
                <a:latin typeface="Raleway" pitchFamily="2" charset="0"/>
              </a:rPr>
              <a:t> en petite enfance et au préscolaire. L’évaluation de cette approche est positive et favorise les apprentissages et le développement</a:t>
            </a:r>
            <a:r>
              <a:rPr lang="fr-CA" sz="1800" b="0" i="0" u="none" strike="noStrike" baseline="0" dirty="0">
                <a:solidFill>
                  <a:srgbClr val="000000"/>
                </a:solidFill>
                <a:latin typeface="Raleway" pitchFamily="2" charset="0"/>
              </a:rPr>
              <a:t>. </a:t>
            </a:r>
          </a:p>
          <a:p>
            <a:r>
              <a:rPr lang="fr-CA" sz="1800" b="0" i="0" u="none" strike="noStrike" baseline="0" dirty="0">
                <a:latin typeface="Raleway" pitchFamily="2" charset="0"/>
              </a:rPr>
              <a:t>Encourager les actions reconnues efficaces du référent </a:t>
            </a:r>
            <a:r>
              <a:rPr lang="fr-CA" sz="1800" b="1" i="0" u="sng" strike="noStrike" baseline="0" dirty="0">
                <a:latin typeface="Raleway" pitchFamily="2" charset="0"/>
              </a:rPr>
              <a:t>ÉKIP</a:t>
            </a:r>
            <a:r>
              <a:rPr lang="fr-CA" sz="1800" b="0" i="0" u="none" strike="noStrike" baseline="0" dirty="0">
                <a:latin typeface="Raleway" pitchFamily="2" charset="0"/>
              </a:rPr>
              <a:t>, établi conjointement par le réseau de la santé et des services sociaux et celui de l’éducation. </a:t>
            </a:r>
          </a:p>
          <a:p>
            <a:pPr lvl="1"/>
            <a:r>
              <a:rPr lang="fr-CA" sz="1800" b="0" i="0" u="none" strike="noStrike" baseline="0" dirty="0">
                <a:latin typeface="Raleway" pitchFamily="2" charset="0"/>
              </a:rPr>
              <a:t>Cette initiative vise la mise en </a:t>
            </a:r>
            <a:r>
              <a:rPr lang="fr-CA" sz="1800" b="0" i="0" u="none" strike="noStrike" baseline="0" dirty="0" err="1">
                <a:latin typeface="Raleway" pitchFamily="2" charset="0"/>
              </a:rPr>
              <a:t>oeuvre</a:t>
            </a:r>
            <a:r>
              <a:rPr lang="fr-CA" sz="1800" b="0" i="0" u="none" strike="noStrike" baseline="0" dirty="0">
                <a:latin typeface="Raleway" pitchFamily="2" charset="0"/>
              </a:rPr>
              <a:t> d’actions en promotion et en prévention de la santé en milieu scolaire par le développement de compétences personnelles et sociales. On y fait notamment la promotion de saines habitudes de vie, dont l’activité physique</a:t>
            </a:r>
            <a:r>
              <a:rPr lang="fr-CA" sz="1800" b="0" i="0" u="none" strike="noStrike" baseline="0" dirty="0">
                <a:solidFill>
                  <a:srgbClr val="000000"/>
                </a:solidFill>
                <a:latin typeface="Raleway" pitchFamily="2" charset="0"/>
              </a:rPr>
              <a:t>. </a:t>
            </a:r>
            <a:r>
              <a:rPr lang="fr-CA" sz="1800" b="0" i="0" u="none" strike="noStrike" baseline="0" dirty="0">
                <a:latin typeface="Raleway" pitchFamily="2" charset="0"/>
              </a:rPr>
              <a:t> </a:t>
            </a:r>
            <a:endParaRPr lang="fr-CA" sz="1800" b="0" i="0" u="none" strike="noStrike" baseline="0" dirty="0">
              <a:solidFill>
                <a:srgbClr val="000000"/>
              </a:solidFill>
              <a:latin typeface="Raleway" pitchFamily="2" charset="0"/>
            </a:endParaRPr>
          </a:p>
          <a:p>
            <a:r>
              <a:rPr lang="fr-CA" sz="1800" b="0" i="0" u="none" strike="noStrike" baseline="0" dirty="0">
                <a:latin typeface="Raleway" pitchFamily="2" charset="0"/>
              </a:rPr>
              <a:t>Favoriser l’accès aux infrastructures municipales (parcs, piscines, etc.) et aux activités de loisir pour les tout-petits et leur famille</a:t>
            </a:r>
            <a:r>
              <a:rPr lang="fr-CA" sz="1800" b="0" i="0" u="none" strike="noStrike" baseline="0" dirty="0">
                <a:solidFill>
                  <a:srgbClr val="000000"/>
                </a:solidFill>
                <a:latin typeface="Raleway" pitchFamily="2" charset="0"/>
              </a:rPr>
              <a:t>. Les espaces publics peuvent également être repensés pour favoriser le jeu libre grâce à des interventions à faibles coûts, comme le marquage au sol, par exemple. </a:t>
            </a:r>
          </a:p>
          <a:p>
            <a:pPr lvl="1"/>
            <a:r>
              <a:rPr lang="fr-CA" sz="1800" b="0" i="0" u="none" strike="noStrike" baseline="0" dirty="0">
                <a:latin typeface="Raleway" pitchFamily="2" charset="0"/>
              </a:rPr>
              <a:t>Une étude australienne s’est intéressée à la présence d’</a:t>
            </a:r>
            <a:r>
              <a:rPr lang="fr-CA" sz="1800" b="1" i="0" u="none" strike="noStrike" baseline="0" dirty="0">
                <a:latin typeface="Raleway" pitchFamily="2" charset="0"/>
              </a:rPr>
              <a:t>espaces verts </a:t>
            </a:r>
            <a:r>
              <a:rPr lang="fr-CA" sz="1800" b="0" i="0" u="none" strike="noStrike" baseline="0" dirty="0">
                <a:latin typeface="Raleway" pitchFamily="2" charset="0"/>
              </a:rPr>
              <a:t>dans les quartiers et à leur influence sur le niveau d’activité physique et sur le temps d’écran chez des enfants de 4 ans, jusqu’à ce qu’ils atteignent l’âge de 13 ans. Les résultats suggèrent qu’une augmentation de 10 % d’espaces verts dans le quartier favorise les comportements actifs et diminue le temps d’écran chez les garçons</a:t>
            </a:r>
            <a:r>
              <a:rPr lang="fr-CA" sz="1800" b="0" i="0" u="none" strike="noStrike" baseline="0" dirty="0">
                <a:solidFill>
                  <a:srgbClr val="000000"/>
                </a:solidFill>
                <a:latin typeface="Raleway" pitchFamily="2" charset="0"/>
              </a:rPr>
              <a:t>. </a:t>
            </a:r>
          </a:p>
          <a:p>
            <a:pPr algn="l"/>
            <a:r>
              <a:rPr lang="fr-CA" sz="1800" b="0" i="0" u="none" strike="noStrike" baseline="0" dirty="0">
                <a:latin typeface="Raleway" pitchFamily="2" charset="0"/>
              </a:rPr>
              <a:t>Agir sur les </a:t>
            </a:r>
            <a:r>
              <a:rPr lang="fr-CA" sz="1800" b="1" i="0" u="none" strike="noStrike" baseline="0" dirty="0">
                <a:latin typeface="Raleway" pitchFamily="2" charset="0"/>
              </a:rPr>
              <a:t>normes sociales </a:t>
            </a:r>
            <a:r>
              <a:rPr lang="fr-CA" sz="1800" b="0" i="0" u="none" strike="noStrike" baseline="0" dirty="0">
                <a:latin typeface="Raleway" pitchFamily="2" charset="0"/>
              </a:rPr>
              <a:t>avec des campagnes sociétales, par exemple, afin de mettre de l’avant le rôle de modèle que les adultes peuvent jouer ainsi que les répercussions de l’omniprésence des écrans. </a:t>
            </a: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68</a:t>
            </a:fld>
            <a:endParaRPr lang="fr-CA"/>
          </a:p>
        </p:txBody>
      </p:sp>
    </p:spTree>
    <p:extLst>
      <p:ext uri="{BB962C8B-B14F-4D97-AF65-F5344CB8AC3E}">
        <p14:creationId xmlns:p14="http://schemas.microsoft.com/office/powerpoint/2010/main" val="241631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69</a:t>
            </a:fld>
            <a:endParaRPr lang="fr-CA"/>
          </a:p>
        </p:txBody>
      </p:sp>
    </p:spTree>
    <p:extLst>
      <p:ext uri="{BB962C8B-B14F-4D97-AF65-F5344CB8AC3E}">
        <p14:creationId xmlns:p14="http://schemas.microsoft.com/office/powerpoint/2010/main" val="3044168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solidFill>
                  <a:srgbClr val="000000"/>
                </a:solidFill>
                <a:latin typeface="Raleway" pitchFamily="2" charset="0"/>
              </a:rPr>
              <a:t>La présence des écrans dans la vie des tout-petits est une préoccupation grandissante, tant chez les parents que chez les personnes qui prennent soin des enfants au quotidien, dans les services de garde éducatifs et à la maternelle. Les décideurs aussi s’en inquiètent, non seulement au Québec, mais partout dans le monde. </a:t>
            </a:r>
          </a:p>
          <a:p>
            <a:r>
              <a:rPr lang="fr-CA" sz="1800" b="0" i="0" u="none" strike="noStrike" baseline="0" dirty="0">
                <a:solidFill>
                  <a:srgbClr val="000000"/>
                </a:solidFill>
                <a:latin typeface="Raleway" pitchFamily="2" charset="0"/>
              </a:rPr>
              <a:t>Les connaissances actuelles sur les répercussions des écrans sur le développement des tout-petits justifient une attitude de prudence face aux outils technologiques durant la petite enfance. Cette approche permettra de réduire les risques et de s’assurer que les tout-petits grandissent dans un environnement numérique qui ne compromet pas leurs droits, leur santé et leur développement. </a:t>
            </a:r>
          </a:p>
          <a:p>
            <a:r>
              <a:rPr lang="fr-CA" sz="1800" b="0" i="0" u="none" strike="noStrike" baseline="0" dirty="0">
                <a:solidFill>
                  <a:srgbClr val="000000"/>
                </a:solidFill>
                <a:latin typeface="Raleway" pitchFamily="2" charset="0"/>
              </a:rPr>
              <a:t>Les enfants dépendent principalement des adultes pour leur utilisation des écrans. Il appartient donc à tous ceux qui sont concernés par le bien-être des tout-petits d’agir afin de minimiser les risques. Plusieurs milieux sont ainsi appelés à faire partie des solutions pour soutenir les parents : les milieux des services de garde éducatifs, scolaire, de la santé et des services sociaux, politique, technologique. Chacun, selon son échelle d’action, peut contribuer à créer un milieu bienveillant où les tout-petits se développent harmonieusement dans un mode numérique.</a:t>
            </a: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70</a:t>
            </a:fld>
            <a:endParaRPr lang="fr-CA"/>
          </a:p>
        </p:txBody>
      </p:sp>
    </p:spTree>
    <p:extLst>
      <p:ext uri="{BB962C8B-B14F-4D97-AF65-F5344CB8AC3E}">
        <p14:creationId xmlns:p14="http://schemas.microsoft.com/office/powerpoint/2010/main" val="276216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fr-CA" sz="1800" b="0" i="0" u="none" strike="noStrike" baseline="0" dirty="0">
                <a:solidFill>
                  <a:srgbClr val="000000"/>
                </a:solidFill>
                <a:latin typeface="Raleway" pitchFamily="2" charset="0"/>
              </a:rPr>
              <a:t>Un tout-petit a besoin de toucher, de goûter, de sentir, de ramper, de marcher, de courir et de grimper</a:t>
            </a:r>
            <a:r>
              <a:rPr lang="fr-CA" sz="1800" b="1" i="0" u="none" strike="noStrike" baseline="0" dirty="0">
                <a:solidFill>
                  <a:srgbClr val="000000"/>
                </a:solidFill>
                <a:latin typeface="Raleway" pitchFamily="2" charset="0"/>
              </a:rPr>
              <a:t> </a:t>
            </a:r>
            <a:r>
              <a:rPr lang="fr-CA" sz="1800" b="0" i="0" u="none" strike="noStrike" baseline="0" dirty="0">
                <a:solidFill>
                  <a:srgbClr val="000000"/>
                </a:solidFill>
                <a:latin typeface="Raleway" pitchFamily="2" charset="0"/>
              </a:rPr>
              <a:t>pour se développer. Le temps passé devant un écran peut le priver d’occasions de s’adonner à ce type d’activité et ainsi compromettre les apprentissages essentiels. </a:t>
            </a:r>
          </a:p>
          <a:p>
            <a:pPr marL="285750" indent="-285750">
              <a:buFont typeface="Arial" panose="020B0604020202020204" pitchFamily="34" charset="0"/>
              <a:buChar char="•"/>
            </a:pPr>
            <a:r>
              <a:rPr lang="fr-CA" sz="1800" b="0" i="0" u="none" strike="noStrike" baseline="0" dirty="0">
                <a:solidFill>
                  <a:srgbClr val="000000"/>
                </a:solidFill>
                <a:latin typeface="Raleway" pitchFamily="2" charset="0"/>
              </a:rPr>
              <a:t>Les tout-petits apprennent essentiellement lors des échanges directs avec les personnes qui les entourent, petits et grands, ainsi qu’en explorant leur environnement (ex. : toucher du gazon, regarder l’avion dans le ciel). Ces interactions avec leur environnement et avec des personnes en chair et en os, en temps réel et dans un lieu réel contribuent à leur développement.</a:t>
            </a:r>
            <a:r>
              <a:rPr lang="fr-CA" sz="1800" b="1" i="0" u="none" strike="noStrike" baseline="0" dirty="0">
                <a:solidFill>
                  <a:srgbClr val="000000"/>
                </a:solidFill>
                <a:latin typeface="Raleway" pitchFamily="2" charset="0"/>
              </a:rPr>
              <a:t> </a:t>
            </a:r>
          </a:p>
          <a:p>
            <a:pPr marL="285750" indent="-285750">
              <a:buFont typeface="Arial" panose="020B0604020202020204" pitchFamily="34" charset="0"/>
              <a:buChar char="•"/>
            </a:pPr>
            <a:r>
              <a:rPr lang="fr-CA" sz="1800" b="0" i="0" u="none" strike="noStrike" baseline="0" dirty="0">
                <a:solidFill>
                  <a:srgbClr val="000000"/>
                </a:solidFill>
                <a:latin typeface="Raleway" pitchFamily="2" charset="0"/>
              </a:rPr>
              <a:t>Les habitudes sédentaires acquises par un tout-petit, comme passer du temps devant un écran, sont susceptibles de se maintenir durant l’enfance et les étapes suivantes de la vie, ce qui peut engendrer des risques pour sa santé une fois adulte.</a:t>
            </a:r>
          </a:p>
          <a:p>
            <a:pPr marL="285750" indent="-285750">
              <a:buFont typeface="Arial" panose="020B0604020202020204" pitchFamily="34" charset="0"/>
              <a:buChar char="•"/>
            </a:pPr>
            <a:r>
              <a:rPr lang="fr-CA" sz="1800" b="0" i="0" u="none" strike="noStrike" baseline="0" dirty="0">
                <a:solidFill>
                  <a:srgbClr val="000000"/>
                </a:solidFill>
                <a:latin typeface="Raleway" pitchFamily="2" charset="0"/>
              </a:rPr>
              <a:t>Le temps d’écran peut interférer avec le développement cognitif, langagier et socioaffectif des enfants. Or, ces compétences sont nécessaires pour une transition harmonieuse vers l’école et pour profiter pleinement des occasions d’apprentissage qui y sont offertes. </a:t>
            </a:r>
          </a:p>
          <a:p>
            <a:pPr marL="285750" indent="-285750">
              <a:buFont typeface="Arial" panose="020B0604020202020204" pitchFamily="34" charset="0"/>
              <a:buChar char="•"/>
            </a:pPr>
            <a:r>
              <a:rPr lang="fr-CA" sz="1800" b="0" i="0" u="none" strike="noStrike" baseline="0" dirty="0">
                <a:solidFill>
                  <a:srgbClr val="000000"/>
                </a:solidFill>
                <a:latin typeface="Raleway" pitchFamily="2" charset="0"/>
              </a:rPr>
              <a:t>L’exposition des tout-petits aux écrans dépend principalement des décisions prises par les adultes qui les entourent. </a:t>
            </a:r>
          </a:p>
          <a:p>
            <a:endParaRPr lang="fr-CA" dirty="0"/>
          </a:p>
        </p:txBody>
      </p:sp>
      <p:sp>
        <p:nvSpPr>
          <p:cNvPr id="4" name="Slide Number Placeholder 3"/>
          <p:cNvSpPr>
            <a:spLocks noGrp="1"/>
          </p:cNvSpPr>
          <p:nvPr>
            <p:ph type="sldNum" sz="quarter" idx="5"/>
          </p:nvPr>
        </p:nvSpPr>
        <p:spPr/>
        <p:txBody>
          <a:bodyPr/>
          <a:lstStyle/>
          <a:p>
            <a:fld id="{1A0A528F-A07C-449A-A7C5-E3F0C9A042AD}" type="slidenum">
              <a:rPr lang="fr-CA" smtClean="0"/>
              <a:t>7</a:t>
            </a:fld>
            <a:endParaRPr lang="fr-CA"/>
          </a:p>
        </p:txBody>
      </p:sp>
    </p:spTree>
    <p:extLst>
      <p:ext uri="{BB962C8B-B14F-4D97-AF65-F5344CB8AC3E}">
        <p14:creationId xmlns:p14="http://schemas.microsoft.com/office/powerpoint/2010/main" val="249124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B7D31511-0B7E-4FD8-BC87-A17FF5EDAF5E}" type="slidenum">
              <a:rPr lang="fr-CA" smtClean="0"/>
              <a:t>8</a:t>
            </a:fld>
            <a:endParaRPr lang="fr-CA"/>
          </a:p>
        </p:txBody>
      </p:sp>
    </p:spTree>
    <p:extLst>
      <p:ext uri="{BB962C8B-B14F-4D97-AF65-F5344CB8AC3E}">
        <p14:creationId xmlns:p14="http://schemas.microsoft.com/office/powerpoint/2010/main" val="2714604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Les recommandations sur le temps d’écran visent à prévenir des problèmes associés au temps d’écran, mais également à favoriser le temps passé à faire « autre chose ». Les recommandations concernent le temps d’écran à la maison, au service de garde éducatif à l’enfance et en milieu scolaire, dans les déplacements, et ce, pour tous les types d’appareils (télévision, ordinateur, tablette, cellulaire, console de jeux vidéo). Au Québec, le gouvernement souscrit aux recommandations de la Société canadienne de pédiatrie. </a:t>
            </a:r>
            <a:endParaRPr lang="fr-CA" b="0" dirty="0"/>
          </a:p>
        </p:txBody>
      </p:sp>
      <p:sp>
        <p:nvSpPr>
          <p:cNvPr id="4" name="Slide Number Placeholder 3"/>
          <p:cNvSpPr>
            <a:spLocks noGrp="1"/>
          </p:cNvSpPr>
          <p:nvPr>
            <p:ph type="sldNum" sz="quarter" idx="5"/>
          </p:nvPr>
        </p:nvSpPr>
        <p:spPr/>
        <p:txBody>
          <a:bodyPr/>
          <a:lstStyle/>
          <a:p>
            <a:fld id="{B7D31511-0B7E-4FD8-BC87-A17FF5EDAF5E}" type="slidenum">
              <a:rPr lang="fr-CA" smtClean="0"/>
              <a:t>10</a:t>
            </a:fld>
            <a:endParaRPr lang="fr-CA"/>
          </a:p>
        </p:txBody>
      </p:sp>
    </p:spTree>
    <p:extLst>
      <p:ext uri="{BB962C8B-B14F-4D97-AF65-F5344CB8AC3E}">
        <p14:creationId xmlns:p14="http://schemas.microsoft.com/office/powerpoint/2010/main" val="868589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latin typeface="Raleway" pitchFamily="2" charset="0"/>
              </a:rPr>
              <a:t>Le temps passé devant un écran peut se substituer à des moments où les enfants seraient physiquement actifs, d’où la pertinence de s’intéresser aux activités au cours desquelles les tout-petits bougent. </a:t>
            </a:r>
            <a:endParaRPr lang="fr-CA" dirty="0"/>
          </a:p>
        </p:txBody>
      </p:sp>
      <p:sp>
        <p:nvSpPr>
          <p:cNvPr id="4" name="Slide Number Placeholder 3"/>
          <p:cNvSpPr>
            <a:spLocks noGrp="1"/>
          </p:cNvSpPr>
          <p:nvPr>
            <p:ph type="sldNum" sz="quarter" idx="5"/>
          </p:nvPr>
        </p:nvSpPr>
        <p:spPr/>
        <p:txBody>
          <a:bodyPr/>
          <a:lstStyle/>
          <a:p>
            <a:fld id="{B7D31511-0B7E-4FD8-BC87-A17FF5EDAF5E}" type="slidenum">
              <a:rPr lang="fr-CA" smtClean="0"/>
              <a:t>11</a:t>
            </a:fld>
            <a:endParaRPr lang="fr-CA"/>
          </a:p>
        </p:txBody>
      </p:sp>
    </p:spTree>
    <p:extLst>
      <p:ext uri="{BB962C8B-B14F-4D97-AF65-F5344CB8AC3E}">
        <p14:creationId xmlns:p14="http://schemas.microsoft.com/office/powerpoint/2010/main" val="431360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1A0A528F-A07C-449A-A7C5-E3F0C9A042AD}" type="slidenum">
              <a:rPr lang="fr-CA" smtClean="0"/>
              <a:t>15</a:t>
            </a:fld>
            <a:endParaRPr lang="fr-CA"/>
          </a:p>
        </p:txBody>
      </p:sp>
    </p:spTree>
    <p:extLst>
      <p:ext uri="{BB962C8B-B14F-4D97-AF65-F5344CB8AC3E}">
        <p14:creationId xmlns:p14="http://schemas.microsoft.com/office/powerpoint/2010/main" val="3025910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CCAB9-5B52-9E39-0567-B7DBE4CCE19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A9277E0-A8C7-9C5F-D975-0B70500AFF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5925C9A-AD27-18E3-C059-8FCA42FB2012}"/>
              </a:ext>
            </a:extLst>
          </p:cNvPr>
          <p:cNvSpPr>
            <a:spLocks noGrp="1"/>
          </p:cNvSpPr>
          <p:nvPr>
            <p:ph type="dt" sz="half" idx="10"/>
          </p:nvPr>
        </p:nvSpPr>
        <p:spPr/>
        <p:txBody>
          <a:bodyPr/>
          <a:lstStyle/>
          <a:p>
            <a:fld id="{88499755-AFF9-4B28-BF92-91CFDDE135D2}" type="datetimeFigureOut">
              <a:rPr lang="fr-CA" smtClean="0"/>
              <a:t>2024-09-17</a:t>
            </a:fld>
            <a:endParaRPr lang="fr-CA"/>
          </a:p>
        </p:txBody>
      </p:sp>
      <p:sp>
        <p:nvSpPr>
          <p:cNvPr id="5" name="Espace réservé du pied de page 4">
            <a:extLst>
              <a:ext uri="{FF2B5EF4-FFF2-40B4-BE49-F238E27FC236}">
                <a16:creationId xmlns:a16="http://schemas.microsoft.com/office/drawing/2014/main" id="{335D7967-F274-75AF-2593-924B022F7D4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65FEE80-7415-220E-E2B0-7C8CE6A2640B}"/>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151528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20A7C-E5BF-4EC4-C4E6-F94A3E78725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F04D1F1-4592-FCF8-C9D0-E3AE61EEC9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F9CB139-26A1-63D0-7C3F-16FCC9C8AA27}"/>
              </a:ext>
            </a:extLst>
          </p:cNvPr>
          <p:cNvSpPr>
            <a:spLocks noGrp="1"/>
          </p:cNvSpPr>
          <p:nvPr>
            <p:ph type="dt" sz="half" idx="10"/>
          </p:nvPr>
        </p:nvSpPr>
        <p:spPr/>
        <p:txBody>
          <a:bodyPr/>
          <a:lstStyle/>
          <a:p>
            <a:fld id="{88499755-AFF9-4B28-BF92-91CFDDE135D2}" type="datetimeFigureOut">
              <a:rPr lang="fr-CA" smtClean="0"/>
              <a:t>2024-09-17</a:t>
            </a:fld>
            <a:endParaRPr lang="fr-CA"/>
          </a:p>
        </p:txBody>
      </p:sp>
      <p:sp>
        <p:nvSpPr>
          <p:cNvPr id="5" name="Espace réservé du pied de page 4">
            <a:extLst>
              <a:ext uri="{FF2B5EF4-FFF2-40B4-BE49-F238E27FC236}">
                <a16:creationId xmlns:a16="http://schemas.microsoft.com/office/drawing/2014/main" id="{B9F385E3-E74B-244F-94D9-09D9315F9BE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881DB61-0867-BA4D-B43B-E59605EE82CC}"/>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4214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0300B41-7AEE-D2E2-AC32-30B9042CA8F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DD204D4-DCC2-3EA8-ACCC-1F2E5661C3C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A615290-FAC4-9618-FEE3-A58B5B47AD9A}"/>
              </a:ext>
            </a:extLst>
          </p:cNvPr>
          <p:cNvSpPr>
            <a:spLocks noGrp="1"/>
          </p:cNvSpPr>
          <p:nvPr>
            <p:ph type="dt" sz="half" idx="10"/>
          </p:nvPr>
        </p:nvSpPr>
        <p:spPr/>
        <p:txBody>
          <a:bodyPr/>
          <a:lstStyle/>
          <a:p>
            <a:fld id="{88499755-AFF9-4B28-BF92-91CFDDE135D2}" type="datetimeFigureOut">
              <a:rPr lang="fr-CA" smtClean="0"/>
              <a:t>2024-09-17</a:t>
            </a:fld>
            <a:endParaRPr lang="fr-CA"/>
          </a:p>
        </p:txBody>
      </p:sp>
      <p:sp>
        <p:nvSpPr>
          <p:cNvPr id="5" name="Espace réservé du pied de page 4">
            <a:extLst>
              <a:ext uri="{FF2B5EF4-FFF2-40B4-BE49-F238E27FC236}">
                <a16:creationId xmlns:a16="http://schemas.microsoft.com/office/drawing/2014/main" id="{B9B381E0-1B0A-B2AF-0306-053B6BD84C2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4D293F-76DE-BA33-4B04-18C141AF4429}"/>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466796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3D267F-8550-C43D-25E6-801D9F6EF9E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3B8141FC-45E2-16BC-8044-E763489F53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E1455719-E02C-ED85-1E16-380072FBFE26}"/>
              </a:ext>
            </a:extLst>
          </p:cNvPr>
          <p:cNvSpPr>
            <a:spLocks noGrp="1"/>
          </p:cNvSpPr>
          <p:nvPr>
            <p:ph type="dt" sz="half" idx="10"/>
          </p:nvPr>
        </p:nvSpPr>
        <p:spPr/>
        <p:txBody>
          <a:bodyPr/>
          <a:lstStyle/>
          <a:p>
            <a:fld id="{7C884200-E725-4091-B8E3-9BE0B58BE3AE}" type="datetimeFigureOut">
              <a:rPr lang="fr-CA" smtClean="0"/>
              <a:t>2024-09-17</a:t>
            </a:fld>
            <a:endParaRPr lang="fr-CA"/>
          </a:p>
        </p:txBody>
      </p:sp>
      <p:sp>
        <p:nvSpPr>
          <p:cNvPr id="5" name="Espace réservé du pied de page 4">
            <a:extLst>
              <a:ext uri="{FF2B5EF4-FFF2-40B4-BE49-F238E27FC236}">
                <a16:creationId xmlns:a16="http://schemas.microsoft.com/office/drawing/2014/main" id="{D912D161-3FD7-BE06-56DE-998F4099903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1C8033D-54D8-9430-8442-9897D1A397A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4145347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37ACE-9EA1-3DD5-A95D-346A51B34FD8}"/>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BB662E0B-8253-5C08-469C-60741BA64D0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96A7252-D776-939E-1531-F21C7370AEE0}"/>
              </a:ext>
            </a:extLst>
          </p:cNvPr>
          <p:cNvSpPr>
            <a:spLocks noGrp="1"/>
          </p:cNvSpPr>
          <p:nvPr>
            <p:ph type="dt" sz="half" idx="10"/>
          </p:nvPr>
        </p:nvSpPr>
        <p:spPr/>
        <p:txBody>
          <a:bodyPr/>
          <a:lstStyle/>
          <a:p>
            <a:fld id="{7C884200-E725-4091-B8E3-9BE0B58BE3AE}" type="datetimeFigureOut">
              <a:rPr lang="fr-CA" smtClean="0"/>
              <a:t>2024-09-17</a:t>
            </a:fld>
            <a:endParaRPr lang="fr-CA"/>
          </a:p>
        </p:txBody>
      </p:sp>
      <p:sp>
        <p:nvSpPr>
          <p:cNvPr id="5" name="Espace réservé du pied de page 4">
            <a:extLst>
              <a:ext uri="{FF2B5EF4-FFF2-40B4-BE49-F238E27FC236}">
                <a16:creationId xmlns:a16="http://schemas.microsoft.com/office/drawing/2014/main" id="{9EAE61DA-7AA0-912F-3F64-1E46BB31B0B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8026DB7-81C2-23E4-BCDC-BEB1B1AD866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922338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1FDF7-97C8-4C5B-644B-1D394EA118C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FE872207-56B6-2B5E-2755-6E58F2F05C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0D1D7E5-CCF8-B498-8BBF-B6C6701F7797}"/>
              </a:ext>
            </a:extLst>
          </p:cNvPr>
          <p:cNvSpPr>
            <a:spLocks noGrp="1"/>
          </p:cNvSpPr>
          <p:nvPr>
            <p:ph type="dt" sz="half" idx="10"/>
          </p:nvPr>
        </p:nvSpPr>
        <p:spPr/>
        <p:txBody>
          <a:bodyPr/>
          <a:lstStyle/>
          <a:p>
            <a:fld id="{7C884200-E725-4091-B8E3-9BE0B58BE3AE}" type="datetimeFigureOut">
              <a:rPr lang="fr-CA" smtClean="0"/>
              <a:t>2024-09-17</a:t>
            </a:fld>
            <a:endParaRPr lang="fr-CA"/>
          </a:p>
        </p:txBody>
      </p:sp>
      <p:sp>
        <p:nvSpPr>
          <p:cNvPr id="5" name="Espace réservé du pied de page 4">
            <a:extLst>
              <a:ext uri="{FF2B5EF4-FFF2-40B4-BE49-F238E27FC236}">
                <a16:creationId xmlns:a16="http://schemas.microsoft.com/office/drawing/2014/main" id="{86B30887-42B6-9DD8-9067-5F4C93C0592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CAACD93-B331-105D-7B24-F97106323B3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7317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90429-1AF0-3EFE-48AC-8A3575446D8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543BFE0-6F7C-74BF-65B9-11CFFFDF13D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AD1E693-0169-761E-CF83-5BD19ED21D1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B662A564-4A67-4714-1E79-6D4100BFEF5C}"/>
              </a:ext>
            </a:extLst>
          </p:cNvPr>
          <p:cNvSpPr>
            <a:spLocks noGrp="1"/>
          </p:cNvSpPr>
          <p:nvPr>
            <p:ph type="dt" sz="half" idx="10"/>
          </p:nvPr>
        </p:nvSpPr>
        <p:spPr/>
        <p:txBody>
          <a:bodyPr/>
          <a:lstStyle/>
          <a:p>
            <a:fld id="{7C884200-E725-4091-B8E3-9BE0B58BE3AE}" type="datetimeFigureOut">
              <a:rPr lang="fr-CA" smtClean="0"/>
              <a:t>2024-09-17</a:t>
            </a:fld>
            <a:endParaRPr lang="fr-CA"/>
          </a:p>
        </p:txBody>
      </p:sp>
      <p:sp>
        <p:nvSpPr>
          <p:cNvPr id="6" name="Espace réservé du pied de page 5">
            <a:extLst>
              <a:ext uri="{FF2B5EF4-FFF2-40B4-BE49-F238E27FC236}">
                <a16:creationId xmlns:a16="http://schemas.microsoft.com/office/drawing/2014/main" id="{AACF8731-8A5D-7764-6CCE-8E010BBF7F3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4BAFD50-64B8-C204-0530-B7E8BFCDE6DC}"/>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67321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DA13A-3C7E-ADDA-CBD3-8003F4EC6F84}"/>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68FEB1A-5AED-ECEF-B3F7-8D6252ACF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DF79EFE-DFA8-A9FA-51C2-2A6D419D329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AC6D3E47-D104-B50A-450E-5C741978D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A308DEB-88D5-8194-E2A1-DCECCD3A5C5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475EB689-774B-B8E1-459E-58193A8DA834}"/>
              </a:ext>
            </a:extLst>
          </p:cNvPr>
          <p:cNvSpPr>
            <a:spLocks noGrp="1"/>
          </p:cNvSpPr>
          <p:nvPr>
            <p:ph type="dt" sz="half" idx="10"/>
          </p:nvPr>
        </p:nvSpPr>
        <p:spPr/>
        <p:txBody>
          <a:bodyPr/>
          <a:lstStyle/>
          <a:p>
            <a:fld id="{7C884200-E725-4091-B8E3-9BE0B58BE3AE}" type="datetimeFigureOut">
              <a:rPr lang="fr-CA" smtClean="0"/>
              <a:t>2024-09-17</a:t>
            </a:fld>
            <a:endParaRPr lang="fr-CA"/>
          </a:p>
        </p:txBody>
      </p:sp>
      <p:sp>
        <p:nvSpPr>
          <p:cNvPr id="8" name="Espace réservé du pied de page 7">
            <a:extLst>
              <a:ext uri="{FF2B5EF4-FFF2-40B4-BE49-F238E27FC236}">
                <a16:creationId xmlns:a16="http://schemas.microsoft.com/office/drawing/2014/main" id="{3D35E476-0E75-0089-10AB-58EDE16AFF6C}"/>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928DCE39-7884-86DE-FFBA-120D84F0D70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61959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FFCF3C-3163-C383-788C-4ADB0B95ED0A}"/>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2556DB0-867B-CED7-79D2-8903E8DB4C29}"/>
              </a:ext>
            </a:extLst>
          </p:cNvPr>
          <p:cNvSpPr>
            <a:spLocks noGrp="1"/>
          </p:cNvSpPr>
          <p:nvPr>
            <p:ph type="dt" sz="half" idx="10"/>
          </p:nvPr>
        </p:nvSpPr>
        <p:spPr/>
        <p:txBody>
          <a:bodyPr/>
          <a:lstStyle/>
          <a:p>
            <a:fld id="{7C884200-E725-4091-B8E3-9BE0B58BE3AE}" type="datetimeFigureOut">
              <a:rPr lang="fr-CA" smtClean="0"/>
              <a:t>2024-09-17</a:t>
            </a:fld>
            <a:endParaRPr lang="fr-CA"/>
          </a:p>
        </p:txBody>
      </p:sp>
      <p:sp>
        <p:nvSpPr>
          <p:cNvPr id="4" name="Espace réservé du pied de page 3">
            <a:extLst>
              <a:ext uri="{FF2B5EF4-FFF2-40B4-BE49-F238E27FC236}">
                <a16:creationId xmlns:a16="http://schemas.microsoft.com/office/drawing/2014/main" id="{9ECBE1F7-38E6-7893-EC86-9B0A5D5C7124}"/>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2BD4E395-EDAE-F553-0D49-8746DB205C6D}"/>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146329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FB8054-A3E3-7DCB-877C-665E5B420810}"/>
              </a:ext>
            </a:extLst>
          </p:cNvPr>
          <p:cNvSpPr>
            <a:spLocks noGrp="1"/>
          </p:cNvSpPr>
          <p:nvPr>
            <p:ph type="dt" sz="half" idx="10"/>
          </p:nvPr>
        </p:nvSpPr>
        <p:spPr/>
        <p:txBody>
          <a:bodyPr/>
          <a:lstStyle/>
          <a:p>
            <a:fld id="{7C884200-E725-4091-B8E3-9BE0B58BE3AE}" type="datetimeFigureOut">
              <a:rPr lang="fr-CA" smtClean="0"/>
              <a:t>2024-09-17</a:t>
            </a:fld>
            <a:endParaRPr lang="fr-CA"/>
          </a:p>
        </p:txBody>
      </p:sp>
      <p:sp>
        <p:nvSpPr>
          <p:cNvPr id="3" name="Espace réservé du pied de page 2">
            <a:extLst>
              <a:ext uri="{FF2B5EF4-FFF2-40B4-BE49-F238E27FC236}">
                <a16:creationId xmlns:a16="http://schemas.microsoft.com/office/drawing/2014/main" id="{B5290465-EB2F-B290-1C73-FB84AA641557}"/>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7ED760BE-AF61-7E41-1091-FACA4E2FCCA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97373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65F1FB-459C-EA5B-B430-795215ED6E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E2806F19-AE98-9917-0A13-8E9A3D545A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FA3E358A-E8CB-253A-2D97-B5D849637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F24948-5643-2800-49D6-BD3BF527A618}"/>
              </a:ext>
            </a:extLst>
          </p:cNvPr>
          <p:cNvSpPr>
            <a:spLocks noGrp="1"/>
          </p:cNvSpPr>
          <p:nvPr>
            <p:ph type="dt" sz="half" idx="10"/>
          </p:nvPr>
        </p:nvSpPr>
        <p:spPr/>
        <p:txBody>
          <a:bodyPr/>
          <a:lstStyle/>
          <a:p>
            <a:fld id="{7C884200-E725-4091-B8E3-9BE0B58BE3AE}" type="datetimeFigureOut">
              <a:rPr lang="fr-CA" smtClean="0"/>
              <a:t>2024-09-17</a:t>
            </a:fld>
            <a:endParaRPr lang="fr-CA"/>
          </a:p>
        </p:txBody>
      </p:sp>
      <p:sp>
        <p:nvSpPr>
          <p:cNvPr id="6" name="Espace réservé du pied de page 5">
            <a:extLst>
              <a:ext uri="{FF2B5EF4-FFF2-40B4-BE49-F238E27FC236}">
                <a16:creationId xmlns:a16="http://schemas.microsoft.com/office/drawing/2014/main" id="{ACC2C362-54AA-F490-E2F3-73EC84600837}"/>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2BB245A-DA45-E3A8-8D21-C761257858F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4374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190D31-A91B-80C1-553C-C7E421E44E8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E5A489A-0984-7219-B1F9-4BC0B8086C5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76DAC63-C707-BC78-3203-EC9A0B28B907}"/>
              </a:ext>
            </a:extLst>
          </p:cNvPr>
          <p:cNvSpPr>
            <a:spLocks noGrp="1"/>
          </p:cNvSpPr>
          <p:nvPr>
            <p:ph type="dt" sz="half" idx="10"/>
          </p:nvPr>
        </p:nvSpPr>
        <p:spPr/>
        <p:txBody>
          <a:bodyPr/>
          <a:lstStyle/>
          <a:p>
            <a:fld id="{88499755-AFF9-4B28-BF92-91CFDDE135D2}" type="datetimeFigureOut">
              <a:rPr lang="fr-CA" smtClean="0"/>
              <a:t>2024-09-17</a:t>
            </a:fld>
            <a:endParaRPr lang="fr-CA"/>
          </a:p>
        </p:txBody>
      </p:sp>
      <p:sp>
        <p:nvSpPr>
          <p:cNvPr id="5" name="Espace réservé du pied de page 4">
            <a:extLst>
              <a:ext uri="{FF2B5EF4-FFF2-40B4-BE49-F238E27FC236}">
                <a16:creationId xmlns:a16="http://schemas.microsoft.com/office/drawing/2014/main" id="{AEC06B1E-E955-3D75-C823-95717A3E53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D09F6F3-6682-B7E6-BB69-63923E71A1D4}"/>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765055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0CB1E3-6D76-A083-C2C8-9FAAACD609F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2DB5BC89-EE2A-266F-8259-E9A789C68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9A7C8B3B-E553-3EC2-8FA1-38D1CA78A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51C013-070F-FA73-326A-C74FA20FC8FB}"/>
              </a:ext>
            </a:extLst>
          </p:cNvPr>
          <p:cNvSpPr>
            <a:spLocks noGrp="1"/>
          </p:cNvSpPr>
          <p:nvPr>
            <p:ph type="dt" sz="half" idx="10"/>
          </p:nvPr>
        </p:nvSpPr>
        <p:spPr/>
        <p:txBody>
          <a:bodyPr/>
          <a:lstStyle/>
          <a:p>
            <a:fld id="{7C884200-E725-4091-B8E3-9BE0B58BE3AE}" type="datetimeFigureOut">
              <a:rPr lang="fr-CA" smtClean="0"/>
              <a:t>2024-09-17</a:t>
            </a:fld>
            <a:endParaRPr lang="fr-CA"/>
          </a:p>
        </p:txBody>
      </p:sp>
      <p:sp>
        <p:nvSpPr>
          <p:cNvPr id="6" name="Espace réservé du pied de page 5">
            <a:extLst>
              <a:ext uri="{FF2B5EF4-FFF2-40B4-BE49-F238E27FC236}">
                <a16:creationId xmlns:a16="http://schemas.microsoft.com/office/drawing/2014/main" id="{812997DE-BF01-D73A-2EEA-EB2975A7817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3942C6A-253D-DDB6-AF16-185A87918D50}"/>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57251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4ABAE-B0ED-2B09-7048-985176DF159C}"/>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DE17C94-E469-E98F-6C11-CCA2C7097B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2672DD6-1444-9C37-864B-7FDD093719DA}"/>
              </a:ext>
            </a:extLst>
          </p:cNvPr>
          <p:cNvSpPr>
            <a:spLocks noGrp="1"/>
          </p:cNvSpPr>
          <p:nvPr>
            <p:ph type="dt" sz="half" idx="10"/>
          </p:nvPr>
        </p:nvSpPr>
        <p:spPr/>
        <p:txBody>
          <a:bodyPr/>
          <a:lstStyle/>
          <a:p>
            <a:fld id="{7C884200-E725-4091-B8E3-9BE0B58BE3AE}" type="datetimeFigureOut">
              <a:rPr lang="fr-CA" smtClean="0"/>
              <a:t>2024-09-17</a:t>
            </a:fld>
            <a:endParaRPr lang="fr-CA"/>
          </a:p>
        </p:txBody>
      </p:sp>
      <p:sp>
        <p:nvSpPr>
          <p:cNvPr id="5" name="Espace réservé du pied de page 4">
            <a:extLst>
              <a:ext uri="{FF2B5EF4-FFF2-40B4-BE49-F238E27FC236}">
                <a16:creationId xmlns:a16="http://schemas.microsoft.com/office/drawing/2014/main" id="{0DEBD2E9-4EEE-AFDA-BA1B-C95670C6030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305B4C5-8179-5325-6A96-501CEE4C55EA}"/>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003349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ED6F6EC-D2D1-E108-F956-EFF5B762B31C}"/>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8DB9F4B-B15D-653F-F84A-54AE74221DC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C792003-BE92-D205-7C97-16D732139E22}"/>
              </a:ext>
            </a:extLst>
          </p:cNvPr>
          <p:cNvSpPr>
            <a:spLocks noGrp="1"/>
          </p:cNvSpPr>
          <p:nvPr>
            <p:ph type="dt" sz="half" idx="10"/>
          </p:nvPr>
        </p:nvSpPr>
        <p:spPr/>
        <p:txBody>
          <a:bodyPr/>
          <a:lstStyle/>
          <a:p>
            <a:fld id="{7C884200-E725-4091-B8E3-9BE0B58BE3AE}" type="datetimeFigureOut">
              <a:rPr lang="fr-CA" smtClean="0"/>
              <a:t>2024-09-17</a:t>
            </a:fld>
            <a:endParaRPr lang="fr-CA"/>
          </a:p>
        </p:txBody>
      </p:sp>
      <p:sp>
        <p:nvSpPr>
          <p:cNvPr id="5" name="Espace réservé du pied de page 4">
            <a:extLst>
              <a:ext uri="{FF2B5EF4-FFF2-40B4-BE49-F238E27FC236}">
                <a16:creationId xmlns:a16="http://schemas.microsoft.com/office/drawing/2014/main" id="{E63FD67A-BA7A-AAEB-5255-544D7893BA3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9D94CB7-AEDB-E23A-A66D-8761ED21CD89}"/>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82935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F24CE-34EB-62B4-695F-79F435C255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B50CC6E-938F-13D4-C773-E1A6CF0632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F4B58B0-F519-DDA5-9764-E1E720EE8F4C}"/>
              </a:ext>
            </a:extLst>
          </p:cNvPr>
          <p:cNvSpPr>
            <a:spLocks noGrp="1"/>
          </p:cNvSpPr>
          <p:nvPr>
            <p:ph type="dt" sz="half" idx="10"/>
          </p:nvPr>
        </p:nvSpPr>
        <p:spPr/>
        <p:txBody>
          <a:bodyPr/>
          <a:lstStyle/>
          <a:p>
            <a:fld id="{88499755-AFF9-4B28-BF92-91CFDDE135D2}" type="datetimeFigureOut">
              <a:rPr lang="fr-CA" smtClean="0"/>
              <a:t>2024-09-17</a:t>
            </a:fld>
            <a:endParaRPr lang="fr-CA"/>
          </a:p>
        </p:txBody>
      </p:sp>
      <p:sp>
        <p:nvSpPr>
          <p:cNvPr id="5" name="Espace réservé du pied de page 4">
            <a:extLst>
              <a:ext uri="{FF2B5EF4-FFF2-40B4-BE49-F238E27FC236}">
                <a16:creationId xmlns:a16="http://schemas.microsoft.com/office/drawing/2014/main" id="{6B542BE1-800D-A072-5741-B0ED6B8287D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ECFD3AB-001F-BA57-4DE1-82F09A5FEB5F}"/>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504593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BBE02-2F1C-C603-2752-0977BC42EF7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2AFC007-2BAD-5D39-F16C-BEE7C90DF42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5B4D67A-9F1E-F3A5-8919-CA7D27EE487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E9421F6B-ABDF-E5F8-0699-EEA9D2FA4925}"/>
              </a:ext>
            </a:extLst>
          </p:cNvPr>
          <p:cNvSpPr>
            <a:spLocks noGrp="1"/>
          </p:cNvSpPr>
          <p:nvPr>
            <p:ph type="dt" sz="half" idx="10"/>
          </p:nvPr>
        </p:nvSpPr>
        <p:spPr/>
        <p:txBody>
          <a:bodyPr/>
          <a:lstStyle/>
          <a:p>
            <a:fld id="{88499755-AFF9-4B28-BF92-91CFDDE135D2}" type="datetimeFigureOut">
              <a:rPr lang="fr-CA" smtClean="0"/>
              <a:t>2024-09-17</a:t>
            </a:fld>
            <a:endParaRPr lang="fr-CA"/>
          </a:p>
        </p:txBody>
      </p:sp>
      <p:sp>
        <p:nvSpPr>
          <p:cNvPr id="6" name="Espace réservé du pied de page 5">
            <a:extLst>
              <a:ext uri="{FF2B5EF4-FFF2-40B4-BE49-F238E27FC236}">
                <a16:creationId xmlns:a16="http://schemas.microsoft.com/office/drawing/2014/main" id="{01850B67-5EEE-FA6C-EF37-D8EB67D86A8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773027D-4DB0-AE59-0458-03E1A13D56F5}"/>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7385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64D2B-7839-0404-39C1-8352B6C9AB6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1743EE6-425C-8D08-510B-8CA454D7F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2CD3C17-CA8B-2B31-CF1E-15F63F582D8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7F811724-62BF-FFD5-6F54-8777168DF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72F86EC-04E3-B631-075B-60BF9AB1775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C3FC3A9A-826C-BD25-21D5-0308140EDFCE}"/>
              </a:ext>
            </a:extLst>
          </p:cNvPr>
          <p:cNvSpPr>
            <a:spLocks noGrp="1"/>
          </p:cNvSpPr>
          <p:nvPr>
            <p:ph type="dt" sz="half" idx="10"/>
          </p:nvPr>
        </p:nvSpPr>
        <p:spPr/>
        <p:txBody>
          <a:bodyPr/>
          <a:lstStyle/>
          <a:p>
            <a:fld id="{88499755-AFF9-4B28-BF92-91CFDDE135D2}" type="datetimeFigureOut">
              <a:rPr lang="fr-CA" smtClean="0"/>
              <a:t>2024-09-17</a:t>
            </a:fld>
            <a:endParaRPr lang="fr-CA"/>
          </a:p>
        </p:txBody>
      </p:sp>
      <p:sp>
        <p:nvSpPr>
          <p:cNvPr id="8" name="Espace réservé du pied de page 7">
            <a:extLst>
              <a:ext uri="{FF2B5EF4-FFF2-40B4-BE49-F238E27FC236}">
                <a16:creationId xmlns:a16="http://schemas.microsoft.com/office/drawing/2014/main" id="{31A8FDE0-3B31-D3F1-4924-17FB82C5A5F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868BF21F-928F-20E2-F19F-1B5AFC396096}"/>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277624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12F1E-0E5E-B362-0171-F5B79BA828D4}"/>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63C1D2F-CFEC-B2DA-9ABB-C425884DC080}"/>
              </a:ext>
            </a:extLst>
          </p:cNvPr>
          <p:cNvSpPr>
            <a:spLocks noGrp="1"/>
          </p:cNvSpPr>
          <p:nvPr>
            <p:ph type="dt" sz="half" idx="10"/>
          </p:nvPr>
        </p:nvSpPr>
        <p:spPr/>
        <p:txBody>
          <a:bodyPr/>
          <a:lstStyle/>
          <a:p>
            <a:fld id="{88499755-AFF9-4B28-BF92-91CFDDE135D2}" type="datetimeFigureOut">
              <a:rPr lang="fr-CA" smtClean="0"/>
              <a:t>2024-09-17</a:t>
            </a:fld>
            <a:endParaRPr lang="fr-CA"/>
          </a:p>
        </p:txBody>
      </p:sp>
      <p:sp>
        <p:nvSpPr>
          <p:cNvPr id="4" name="Espace réservé du pied de page 3">
            <a:extLst>
              <a:ext uri="{FF2B5EF4-FFF2-40B4-BE49-F238E27FC236}">
                <a16:creationId xmlns:a16="http://schemas.microsoft.com/office/drawing/2014/main" id="{408C149E-77B8-8D03-25AA-F209C273F676}"/>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8D5BDA83-29CB-8889-3827-D30D8C152B8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48161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111633-C66E-1850-6606-06FE748A9E0E}"/>
              </a:ext>
            </a:extLst>
          </p:cNvPr>
          <p:cNvSpPr>
            <a:spLocks noGrp="1"/>
          </p:cNvSpPr>
          <p:nvPr>
            <p:ph type="dt" sz="half" idx="10"/>
          </p:nvPr>
        </p:nvSpPr>
        <p:spPr/>
        <p:txBody>
          <a:bodyPr/>
          <a:lstStyle/>
          <a:p>
            <a:fld id="{88499755-AFF9-4B28-BF92-91CFDDE135D2}" type="datetimeFigureOut">
              <a:rPr lang="fr-CA" smtClean="0"/>
              <a:t>2024-09-17</a:t>
            </a:fld>
            <a:endParaRPr lang="fr-CA"/>
          </a:p>
        </p:txBody>
      </p:sp>
      <p:sp>
        <p:nvSpPr>
          <p:cNvPr id="3" name="Espace réservé du pied de page 2">
            <a:extLst>
              <a:ext uri="{FF2B5EF4-FFF2-40B4-BE49-F238E27FC236}">
                <a16:creationId xmlns:a16="http://schemas.microsoft.com/office/drawing/2014/main" id="{3F35540C-60D9-969B-5703-27E9568AEA70}"/>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516B624-1643-6770-04CB-EB0B90B29EE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585823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60AFF-CB4E-4A1E-E441-08E0CB4BBA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476753C5-9786-4BD0-B9F7-666ADE7735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A2BB7257-659D-B074-3CB0-5293A54E2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145E97-153B-6269-00C7-C677682D4E13}"/>
              </a:ext>
            </a:extLst>
          </p:cNvPr>
          <p:cNvSpPr>
            <a:spLocks noGrp="1"/>
          </p:cNvSpPr>
          <p:nvPr>
            <p:ph type="dt" sz="half" idx="10"/>
          </p:nvPr>
        </p:nvSpPr>
        <p:spPr/>
        <p:txBody>
          <a:bodyPr/>
          <a:lstStyle/>
          <a:p>
            <a:fld id="{88499755-AFF9-4B28-BF92-91CFDDE135D2}" type="datetimeFigureOut">
              <a:rPr lang="fr-CA" smtClean="0"/>
              <a:t>2024-09-17</a:t>
            </a:fld>
            <a:endParaRPr lang="fr-CA"/>
          </a:p>
        </p:txBody>
      </p:sp>
      <p:sp>
        <p:nvSpPr>
          <p:cNvPr id="6" name="Espace réservé du pied de page 5">
            <a:extLst>
              <a:ext uri="{FF2B5EF4-FFF2-40B4-BE49-F238E27FC236}">
                <a16:creationId xmlns:a16="http://schemas.microsoft.com/office/drawing/2014/main" id="{FD9B6B02-CAB3-D300-474C-99B0BA92704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4CC12EE-A738-79C8-8282-86F0AE89F712}"/>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3991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D5AF6-27BB-154D-4B4F-C2A23EA564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6D88799-BB0B-B90B-7256-827142C72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4BEE36D6-6FB8-3354-E92E-A2FD0AF55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877190-32CF-7524-FD44-CEC6C327F0C5}"/>
              </a:ext>
            </a:extLst>
          </p:cNvPr>
          <p:cNvSpPr>
            <a:spLocks noGrp="1"/>
          </p:cNvSpPr>
          <p:nvPr>
            <p:ph type="dt" sz="half" idx="10"/>
          </p:nvPr>
        </p:nvSpPr>
        <p:spPr/>
        <p:txBody>
          <a:bodyPr/>
          <a:lstStyle/>
          <a:p>
            <a:fld id="{88499755-AFF9-4B28-BF92-91CFDDE135D2}" type="datetimeFigureOut">
              <a:rPr lang="fr-CA" smtClean="0"/>
              <a:t>2024-09-17</a:t>
            </a:fld>
            <a:endParaRPr lang="fr-CA"/>
          </a:p>
        </p:txBody>
      </p:sp>
      <p:sp>
        <p:nvSpPr>
          <p:cNvPr id="6" name="Espace réservé du pied de page 5">
            <a:extLst>
              <a:ext uri="{FF2B5EF4-FFF2-40B4-BE49-F238E27FC236}">
                <a16:creationId xmlns:a16="http://schemas.microsoft.com/office/drawing/2014/main" id="{36360206-D57A-EBB4-7469-A2BC1E3C372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8BBC306-59D0-FFF6-C851-F1377B0C7A61}"/>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724751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19D7BC-0DA7-E934-7CED-C95C7329C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DCA7DC4-BDE9-4857-E3AA-FF8E9DB82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D1398B4-A5EB-18E0-ABC4-9370E89CD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499755-AFF9-4B28-BF92-91CFDDE135D2}" type="datetimeFigureOut">
              <a:rPr lang="fr-CA" smtClean="0"/>
              <a:t>2024-09-17</a:t>
            </a:fld>
            <a:endParaRPr lang="fr-CA"/>
          </a:p>
        </p:txBody>
      </p:sp>
      <p:sp>
        <p:nvSpPr>
          <p:cNvPr id="5" name="Espace réservé du pied de page 4">
            <a:extLst>
              <a:ext uri="{FF2B5EF4-FFF2-40B4-BE49-F238E27FC236}">
                <a16:creationId xmlns:a16="http://schemas.microsoft.com/office/drawing/2014/main" id="{4E560AE5-AB41-DBE2-B764-7162FE5D1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2D0B02D-A553-A3CB-99F9-CE49B1810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07A586-24F0-48A1-AC81-3798148D3B52}" type="slidenum">
              <a:rPr lang="fr-CA" smtClean="0"/>
              <a:t>‹N°›</a:t>
            </a:fld>
            <a:endParaRPr lang="fr-CA"/>
          </a:p>
        </p:txBody>
      </p:sp>
    </p:spTree>
    <p:extLst>
      <p:ext uri="{BB962C8B-B14F-4D97-AF65-F5344CB8AC3E}">
        <p14:creationId xmlns:p14="http://schemas.microsoft.com/office/powerpoint/2010/main" val="103586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6DF00F7-77E6-6738-DB62-54EFD800A0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2857B39-687D-BC54-21BD-5B7A47A7B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2276F73-3C8F-731C-C01E-4396D74AE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884200-E725-4091-B8E3-9BE0B58BE3AE}" type="datetimeFigureOut">
              <a:rPr lang="fr-CA" smtClean="0"/>
              <a:t>2024-09-17</a:t>
            </a:fld>
            <a:endParaRPr lang="fr-CA"/>
          </a:p>
        </p:txBody>
      </p:sp>
      <p:sp>
        <p:nvSpPr>
          <p:cNvPr id="5" name="Espace réservé du pied de page 4">
            <a:extLst>
              <a:ext uri="{FF2B5EF4-FFF2-40B4-BE49-F238E27FC236}">
                <a16:creationId xmlns:a16="http://schemas.microsoft.com/office/drawing/2014/main" id="{B2270C37-0C6C-0F29-68A7-4655754CCA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CE551092-A6B9-9908-E808-027B2FE21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0CF693-E235-4204-9191-5221442C8378}" type="slidenum">
              <a:rPr lang="fr-CA" smtClean="0"/>
              <a:t>‹N°›</a:t>
            </a:fld>
            <a:endParaRPr lang="fr-CA"/>
          </a:p>
        </p:txBody>
      </p:sp>
    </p:spTree>
    <p:extLst>
      <p:ext uri="{BB962C8B-B14F-4D97-AF65-F5344CB8AC3E}">
        <p14:creationId xmlns:p14="http://schemas.microsoft.com/office/powerpoint/2010/main" val="1365532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tout-petits.org/publications/rapports/ecrans/"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7.pn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66.png"/><Relationship Id="rId4" Type="http://schemas.openxmlformats.org/officeDocument/2006/relationships/image" Target="../media/image57.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80.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88.png"/><Relationship Id="rId4" Type="http://schemas.openxmlformats.org/officeDocument/2006/relationships/image" Target="../media/image50.png"/><Relationship Id="rId9"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88.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76.png"/></Relationships>
</file>

<file path=ppt/slides/_rels/slide6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95.png"/><Relationship Id="rId9"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95.png"/></Relationships>
</file>

<file path=ppt/slides/_rels/slide6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9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98.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tout-petits.org/ecrans" TargetMode="External"/><Relationship Id="rId5" Type="http://schemas.openxmlformats.org/officeDocument/2006/relationships/image" Target="../media/image100.png"/><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8" Type="http://schemas.openxmlformats.org/officeDocument/2006/relationships/hyperlink" Target="https://www.youtube.com/channel/UCgZn5YZ8enIJXyOTEG_3weg" TargetMode="External"/><Relationship Id="rId3" Type="http://schemas.openxmlformats.org/officeDocument/2006/relationships/hyperlink" Target="https://tout-petits.org/infolettre/inscription/" TargetMode="External"/><Relationship Id="rId7" Type="http://schemas.openxmlformats.org/officeDocument/2006/relationships/hyperlink" Target="https://www.linkedin.com/company/observatoire-des-tout-petits" TargetMode="External"/><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hyperlink" Target="https://twitter.com/Tout_petits" TargetMode="External"/><Relationship Id="rId5" Type="http://schemas.openxmlformats.org/officeDocument/2006/relationships/hyperlink" Target="https://www.facebook.com/observatoiredestoutpetits" TargetMode="External"/><Relationship Id="rId4" Type="http://schemas.openxmlformats.org/officeDocument/2006/relationships/hyperlink" Target="https://tout-petits.org/" TargetMode="External"/><Relationship Id="rId9"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2C8F100-EE08-4B5E-4BD5-6F96FB8A38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31" y="5080"/>
            <a:ext cx="12173937" cy="6847840"/>
          </a:xfrm>
          <a:prstGeom prst="rect">
            <a:avLst/>
          </a:prstGeom>
        </p:spPr>
      </p:pic>
      <p:sp>
        <p:nvSpPr>
          <p:cNvPr id="4" name="ZoneTexte 3">
            <a:extLst>
              <a:ext uri="{FF2B5EF4-FFF2-40B4-BE49-F238E27FC236}">
                <a16:creationId xmlns:a16="http://schemas.microsoft.com/office/drawing/2014/main" id="{4CFD6097-2365-66D4-C3C2-C8E64D0606B1}"/>
              </a:ext>
            </a:extLst>
          </p:cNvPr>
          <p:cNvSpPr txBox="1"/>
          <p:nvPr/>
        </p:nvSpPr>
        <p:spPr>
          <a:xfrm>
            <a:off x="7014148" y="2613392"/>
            <a:ext cx="4559261" cy="1374735"/>
          </a:xfrm>
          <a:prstGeom prst="rect">
            <a:avLst/>
          </a:prstGeom>
          <a:noFill/>
        </p:spPr>
        <p:txBody>
          <a:bodyPr wrap="none" rtlCol="0">
            <a:spAutoFit/>
          </a:bodyPr>
          <a:lstStyle/>
          <a:p>
            <a:pPr>
              <a:lnSpc>
                <a:spcPts val="5000"/>
              </a:lnSpc>
              <a:spcAft>
                <a:spcPts val="25"/>
              </a:spcAft>
            </a:pPr>
            <a:r>
              <a:rPr lang="fr-CA" sz="5000" b="1" dirty="0">
                <a:solidFill>
                  <a:srgbClr val="434747"/>
                </a:solidFill>
                <a:latin typeface="Raleway" panose="020B0003030101060003" pitchFamily="34" charset="0"/>
              </a:rPr>
              <a:t>Les écrans et </a:t>
            </a:r>
            <a:br>
              <a:rPr lang="fr-CA" sz="5000" b="1" dirty="0">
                <a:solidFill>
                  <a:srgbClr val="434747"/>
                </a:solidFill>
                <a:latin typeface="Raleway" panose="020B0003030101060003" pitchFamily="34" charset="0"/>
              </a:rPr>
            </a:br>
            <a:r>
              <a:rPr lang="fr-CA" sz="5000" b="1" dirty="0">
                <a:solidFill>
                  <a:srgbClr val="434747"/>
                </a:solidFill>
                <a:latin typeface="Raleway" panose="020B0003030101060003" pitchFamily="34" charset="0"/>
              </a:rPr>
              <a:t>les tout-petits</a:t>
            </a:r>
          </a:p>
        </p:txBody>
      </p:sp>
      <p:pic>
        <p:nvPicPr>
          <p:cNvPr id="8" name="Picture 7" descr="A black background with white text&#10;&#10;Description automatically generated">
            <a:extLst>
              <a:ext uri="{FF2B5EF4-FFF2-40B4-BE49-F238E27FC236}">
                <a16:creationId xmlns:a16="http://schemas.microsoft.com/office/drawing/2014/main" id="{F9AE696D-4B96-4D9B-3DD1-4051597EB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3528" y="6061440"/>
            <a:ext cx="1066800" cy="406400"/>
          </a:xfrm>
          <a:prstGeom prst="rect">
            <a:avLst/>
          </a:prstGeom>
        </p:spPr>
      </p:pic>
      <p:pic>
        <p:nvPicPr>
          <p:cNvPr id="10" name="Picture 9" descr="A black background with grey text&#10;&#10;Description automatically generated">
            <a:extLst>
              <a:ext uri="{FF2B5EF4-FFF2-40B4-BE49-F238E27FC236}">
                <a16:creationId xmlns:a16="http://schemas.microsoft.com/office/drawing/2014/main" id="{D3BDE2A4-DDEE-78EE-66C6-0A62893C8C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6694" y="6068310"/>
            <a:ext cx="1498600" cy="381000"/>
          </a:xfrm>
          <a:prstGeom prst="rect">
            <a:avLst/>
          </a:prstGeom>
        </p:spPr>
      </p:pic>
      <p:sp>
        <p:nvSpPr>
          <p:cNvPr id="6" name="Rectangle 5">
            <a:extLst>
              <a:ext uri="{FF2B5EF4-FFF2-40B4-BE49-F238E27FC236}">
                <a16:creationId xmlns:a16="http://schemas.microsoft.com/office/drawing/2014/main" id="{94B4642D-3A4F-9D27-87A7-B833855CEE7C}"/>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Picture 4" descr="A black background with different shapes and colors&#10;&#10;Description automatically generated">
            <a:extLst>
              <a:ext uri="{FF2B5EF4-FFF2-40B4-BE49-F238E27FC236}">
                <a16:creationId xmlns:a16="http://schemas.microsoft.com/office/drawing/2014/main" id="{8BEF4A09-0BCD-BC89-634A-1446F59B2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844178" y="-906530"/>
            <a:ext cx="4838700" cy="4648200"/>
          </a:xfrm>
          <a:prstGeom prst="rect">
            <a:avLst/>
          </a:prstGeom>
        </p:spPr>
      </p:pic>
      <p:sp>
        <p:nvSpPr>
          <p:cNvPr id="2" name="ZoneTexte 1">
            <a:extLst>
              <a:ext uri="{FF2B5EF4-FFF2-40B4-BE49-F238E27FC236}">
                <a16:creationId xmlns:a16="http://schemas.microsoft.com/office/drawing/2014/main" id="{6875BE58-F1D9-9197-DBEE-743E7558CF48}"/>
              </a:ext>
            </a:extLst>
          </p:cNvPr>
          <p:cNvSpPr txBox="1"/>
          <p:nvPr/>
        </p:nvSpPr>
        <p:spPr>
          <a:xfrm>
            <a:off x="7014148" y="4115191"/>
            <a:ext cx="1955985" cy="369332"/>
          </a:xfrm>
          <a:prstGeom prst="rect">
            <a:avLst/>
          </a:prstGeom>
          <a:noFill/>
        </p:spPr>
        <p:txBody>
          <a:bodyPr wrap="none" rtlCol="0">
            <a:spAutoFit/>
          </a:bodyPr>
          <a:lstStyle/>
          <a:p>
            <a:r>
              <a:rPr lang="fr-CA" dirty="0">
                <a:latin typeface="Raleway" pitchFamily="2" charset="0"/>
              </a:rPr>
              <a:t>Septembre 2024</a:t>
            </a:r>
          </a:p>
        </p:txBody>
      </p:sp>
    </p:spTree>
    <p:extLst>
      <p:ext uri="{BB962C8B-B14F-4D97-AF65-F5344CB8AC3E}">
        <p14:creationId xmlns:p14="http://schemas.microsoft.com/office/powerpoint/2010/main" val="1739800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8FB5E36-59A7-444F-610F-70E8126DE98F}"/>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2A8F34C7-B01C-81ED-35AC-4225624CA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7" name="TextBox 16">
              <a:extLst>
                <a:ext uri="{FF2B5EF4-FFF2-40B4-BE49-F238E27FC236}">
                  <a16:creationId xmlns:a16="http://schemas.microsoft.com/office/drawing/2014/main" id="{67CB885C-2479-56FB-D1C8-67FF88032106}"/>
                </a:ext>
              </a:extLst>
            </p:cNvPr>
            <p:cNvSpPr txBox="1"/>
            <p:nvPr/>
          </p:nvSpPr>
          <p:spPr>
            <a:xfrm>
              <a:off x="9008892" y="6234304"/>
              <a:ext cx="2274982"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10</a:t>
              </a:fld>
              <a:endParaRPr lang="fr-CA" sz="1100">
                <a:solidFill>
                  <a:srgbClr val="434747"/>
                </a:solidFill>
                <a:latin typeface="Raleway" panose="020B0503030101060003" pitchFamily="34" charset="77"/>
              </a:endParaRPr>
            </a:p>
          </p:txBody>
        </p:sp>
      </p:grpSp>
      <p:grpSp>
        <p:nvGrpSpPr>
          <p:cNvPr id="8" name="Group 7">
            <a:extLst>
              <a:ext uri="{FF2B5EF4-FFF2-40B4-BE49-F238E27FC236}">
                <a16:creationId xmlns:a16="http://schemas.microsoft.com/office/drawing/2014/main" id="{57F27E1C-1215-A364-5373-FCE28C65BD4E}"/>
              </a:ext>
            </a:extLst>
          </p:cNvPr>
          <p:cNvGrpSpPr/>
          <p:nvPr/>
        </p:nvGrpSpPr>
        <p:grpSpPr>
          <a:xfrm>
            <a:off x="1004510" y="477193"/>
            <a:ext cx="6967131" cy="1325563"/>
            <a:chOff x="1155904" y="816533"/>
            <a:chExt cx="6967131" cy="1325563"/>
          </a:xfrm>
        </p:grpSpPr>
        <p:sp>
          <p:nvSpPr>
            <p:cNvPr id="10" name="Titre 1">
              <a:extLst>
                <a:ext uri="{FF2B5EF4-FFF2-40B4-BE49-F238E27FC236}">
                  <a16:creationId xmlns:a16="http://schemas.microsoft.com/office/drawing/2014/main" id="{F8FA708F-79BA-485B-50FD-ED7045EBD1CD}"/>
                </a:ext>
              </a:extLst>
            </p:cNvPr>
            <p:cNvSpPr txBox="1">
              <a:spLocks/>
            </p:cNvSpPr>
            <p:nvPr/>
          </p:nvSpPr>
          <p:spPr>
            <a:xfrm>
              <a:off x="1249148" y="816533"/>
              <a:ext cx="687388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003030101060003" pitchFamily="34" charset="0"/>
                </a:rPr>
                <a:t>Recommandations</a:t>
              </a:r>
            </a:p>
            <a:p>
              <a:pPr algn="l"/>
              <a:r>
                <a:rPr lang="fr-CA" sz="3200" b="1">
                  <a:solidFill>
                    <a:srgbClr val="434747"/>
                  </a:solidFill>
                  <a:latin typeface="Raleway" panose="020B0003030101060003" pitchFamily="34" charset="0"/>
                </a:rPr>
                <a:t>pour le temps d’écran</a:t>
              </a:r>
            </a:p>
          </p:txBody>
        </p:sp>
        <p:cxnSp>
          <p:nvCxnSpPr>
            <p:cNvPr id="11" name="Straight Connector 10">
              <a:extLst>
                <a:ext uri="{FF2B5EF4-FFF2-40B4-BE49-F238E27FC236}">
                  <a16:creationId xmlns:a16="http://schemas.microsoft.com/office/drawing/2014/main" id="{64CEADD8-E06D-A6FD-F3F5-D4B2E5DAA9D3}"/>
                </a:ext>
              </a:extLst>
            </p:cNvPr>
            <p:cNvCxnSpPr>
              <a:cxnSpLocks/>
            </p:cNvCxnSpPr>
            <p:nvPr/>
          </p:nvCxnSpPr>
          <p:spPr>
            <a:xfrm>
              <a:off x="1155904" y="1260088"/>
              <a:ext cx="0" cy="736849"/>
            </a:xfrm>
            <a:prstGeom prst="line">
              <a:avLst/>
            </a:prstGeom>
            <a:ln w="50800">
              <a:solidFill>
                <a:srgbClr val="F47931"/>
              </a:solidFill>
            </a:ln>
          </p:spPr>
          <p:style>
            <a:lnRef idx="1">
              <a:schemeClr val="accent2"/>
            </a:lnRef>
            <a:fillRef idx="0">
              <a:schemeClr val="accent2"/>
            </a:fillRef>
            <a:effectRef idx="0">
              <a:schemeClr val="accent2"/>
            </a:effectRef>
            <a:fontRef idx="minor">
              <a:schemeClr val="tx1"/>
            </a:fontRef>
          </p:style>
        </p:cxnSp>
      </p:grpSp>
      <p:sp>
        <p:nvSpPr>
          <p:cNvPr id="12" name="Rectangle 11">
            <a:extLst>
              <a:ext uri="{FF2B5EF4-FFF2-40B4-BE49-F238E27FC236}">
                <a16:creationId xmlns:a16="http://schemas.microsoft.com/office/drawing/2014/main" id="{7E7D783E-E4A5-2BAA-7174-393EE1FA3F26}"/>
              </a:ext>
            </a:extLst>
          </p:cNvPr>
          <p:cNvSpPr/>
          <p:nvPr/>
        </p:nvSpPr>
        <p:spPr>
          <a:xfrm>
            <a:off x="0" y="0"/>
            <a:ext cx="12192000" cy="6858000"/>
          </a:xfrm>
          <a:prstGeom prst="rect">
            <a:avLst/>
          </a:prstGeom>
          <a:noFill/>
          <a:ln w="381000">
            <a:solidFill>
              <a:srgbClr val="FCBF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9C3153F9-B1DB-FDDE-4A66-71E41DDE421E}"/>
              </a:ext>
            </a:extLst>
          </p:cNvPr>
          <p:cNvGrpSpPr/>
          <p:nvPr/>
        </p:nvGrpSpPr>
        <p:grpSpPr>
          <a:xfrm>
            <a:off x="6949897" y="2298671"/>
            <a:ext cx="4399974" cy="2989818"/>
            <a:chOff x="6949897" y="2298671"/>
            <a:chExt cx="4399974" cy="2989818"/>
          </a:xfrm>
        </p:grpSpPr>
        <p:pic>
          <p:nvPicPr>
            <p:cNvPr id="2" name="Picture 16" descr="A close up of a pink screen&#10;&#10;Description automatically generated">
              <a:extLst>
                <a:ext uri="{FF2B5EF4-FFF2-40B4-BE49-F238E27FC236}">
                  <a16:creationId xmlns:a16="http://schemas.microsoft.com/office/drawing/2014/main" id="{C96BF9FD-0CF7-BC9E-C065-3E232A17FC93}"/>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6949897" y="2298671"/>
              <a:ext cx="4399974" cy="2989818"/>
            </a:xfrm>
            <a:prstGeom prst="rect">
              <a:avLst/>
            </a:prstGeom>
          </p:spPr>
        </p:pic>
        <p:sp>
          <p:nvSpPr>
            <p:cNvPr id="35" name="ZoneTexte 34">
              <a:extLst>
                <a:ext uri="{FF2B5EF4-FFF2-40B4-BE49-F238E27FC236}">
                  <a16:creationId xmlns:a16="http://schemas.microsoft.com/office/drawing/2014/main" id="{87E7D064-28E8-BB0E-FC67-045C7F282304}"/>
                </a:ext>
              </a:extLst>
            </p:cNvPr>
            <p:cNvSpPr txBox="1"/>
            <p:nvPr/>
          </p:nvSpPr>
          <p:spPr>
            <a:xfrm>
              <a:off x="7393246" y="2762529"/>
              <a:ext cx="3878068" cy="2062103"/>
            </a:xfrm>
            <a:prstGeom prst="rect">
              <a:avLst/>
            </a:prstGeom>
            <a:noFill/>
          </p:spPr>
          <p:txBody>
            <a:bodyPr wrap="square" rtlCol="0">
              <a:spAutoFit/>
            </a:bodyPr>
            <a:lstStyle/>
            <a:p>
              <a:r>
                <a:rPr lang="fr-CA" sz="1600" dirty="0">
                  <a:solidFill>
                    <a:schemeClr val="tx1"/>
                  </a:solidFill>
                  <a:latin typeface="Raleway" pitchFamily="2" charset="0"/>
                </a:rPr>
                <a:t>Les recommandations concernent </a:t>
              </a:r>
            </a:p>
            <a:p>
              <a:r>
                <a:rPr lang="fr-CA" sz="1600" dirty="0">
                  <a:solidFill>
                    <a:schemeClr val="tx1"/>
                  </a:solidFill>
                  <a:latin typeface="Raleway" pitchFamily="2" charset="0"/>
                </a:rPr>
                <a:t>le temps d’écran : </a:t>
              </a:r>
            </a:p>
            <a:p>
              <a:pPr marL="742950" lvl="1" indent="-285750">
                <a:buFont typeface="Arial" panose="020B0604020202020204" pitchFamily="34" charset="0"/>
                <a:buChar char="•"/>
              </a:pPr>
              <a:r>
                <a:rPr lang="fr-CA" sz="1600" dirty="0">
                  <a:solidFill>
                    <a:schemeClr val="tx1"/>
                  </a:solidFill>
                  <a:latin typeface="Raleway" pitchFamily="2" charset="0"/>
                </a:rPr>
                <a:t>à la maison</a:t>
              </a:r>
            </a:p>
            <a:p>
              <a:pPr marL="742950" lvl="1" indent="-285750">
                <a:buFont typeface="Arial" panose="020B0604020202020204" pitchFamily="34" charset="0"/>
                <a:buChar char="•"/>
              </a:pPr>
              <a:r>
                <a:rPr lang="fr-CA" sz="1600" dirty="0">
                  <a:solidFill>
                    <a:schemeClr val="tx1"/>
                  </a:solidFill>
                  <a:latin typeface="Raleway" pitchFamily="2" charset="0"/>
                </a:rPr>
                <a:t>au service de garde éducatif</a:t>
              </a:r>
            </a:p>
            <a:p>
              <a:pPr marL="742950" lvl="1" indent="-285750">
                <a:buFont typeface="Arial" panose="020B0604020202020204" pitchFamily="34" charset="0"/>
                <a:buChar char="•"/>
              </a:pPr>
              <a:r>
                <a:rPr lang="fr-CA" sz="1600" dirty="0">
                  <a:solidFill>
                    <a:schemeClr val="tx1"/>
                  </a:solidFill>
                  <a:latin typeface="Raleway" pitchFamily="2" charset="0"/>
                </a:rPr>
                <a:t>à l’école</a:t>
              </a:r>
            </a:p>
            <a:p>
              <a:pPr marL="742950" lvl="1" indent="-285750">
                <a:buFont typeface="Arial" panose="020B0604020202020204" pitchFamily="34" charset="0"/>
                <a:buChar char="•"/>
              </a:pPr>
              <a:r>
                <a:rPr lang="fr-CA" sz="1600" dirty="0">
                  <a:solidFill>
                    <a:schemeClr val="tx1"/>
                  </a:solidFill>
                  <a:latin typeface="Raleway" pitchFamily="2" charset="0"/>
                </a:rPr>
                <a:t>dans les déplacements, etc. </a:t>
              </a:r>
            </a:p>
            <a:p>
              <a:endParaRPr lang="fr-CA" sz="1600" dirty="0">
                <a:solidFill>
                  <a:schemeClr val="tx1"/>
                </a:solidFill>
                <a:latin typeface="Raleway" pitchFamily="2" charset="0"/>
              </a:endParaRPr>
            </a:p>
            <a:p>
              <a:r>
                <a:rPr lang="fr-CA" sz="1600" dirty="0">
                  <a:solidFill>
                    <a:schemeClr val="tx1"/>
                  </a:solidFill>
                  <a:latin typeface="Raleway" pitchFamily="2" charset="0"/>
                </a:rPr>
                <a:t>Et ce, pour tous les types d’appareils.</a:t>
              </a:r>
              <a:endParaRPr lang="fr-CA" sz="1600" dirty="0"/>
            </a:p>
          </p:txBody>
        </p:sp>
      </p:grpSp>
      <p:grpSp>
        <p:nvGrpSpPr>
          <p:cNvPr id="14" name="Groupe 13">
            <a:extLst>
              <a:ext uri="{FF2B5EF4-FFF2-40B4-BE49-F238E27FC236}">
                <a16:creationId xmlns:a16="http://schemas.microsoft.com/office/drawing/2014/main" id="{07B9F720-B02C-F612-AB86-79DE0EFE5313}"/>
              </a:ext>
            </a:extLst>
          </p:cNvPr>
          <p:cNvGrpSpPr/>
          <p:nvPr/>
        </p:nvGrpSpPr>
        <p:grpSpPr>
          <a:xfrm>
            <a:off x="1075286" y="2411379"/>
            <a:ext cx="5961853" cy="3261873"/>
            <a:chOff x="1075286" y="2411379"/>
            <a:chExt cx="5961853" cy="3261873"/>
          </a:xfrm>
        </p:grpSpPr>
        <p:grpSp>
          <p:nvGrpSpPr>
            <p:cNvPr id="4" name="Group 53">
              <a:extLst>
                <a:ext uri="{FF2B5EF4-FFF2-40B4-BE49-F238E27FC236}">
                  <a16:creationId xmlns:a16="http://schemas.microsoft.com/office/drawing/2014/main" id="{A9D05B34-2487-126E-7294-0E20CD36F387}"/>
                </a:ext>
              </a:extLst>
            </p:cNvPr>
            <p:cNvGrpSpPr/>
            <p:nvPr/>
          </p:nvGrpSpPr>
          <p:grpSpPr>
            <a:xfrm>
              <a:off x="1593132" y="2411379"/>
              <a:ext cx="4295347" cy="1298362"/>
              <a:chOff x="1405468" y="1806793"/>
              <a:chExt cx="2751004" cy="856645"/>
            </a:xfrm>
          </p:grpSpPr>
          <p:cxnSp>
            <p:nvCxnSpPr>
              <p:cNvPr id="5" name="Straight Connector 47">
                <a:extLst>
                  <a:ext uri="{FF2B5EF4-FFF2-40B4-BE49-F238E27FC236}">
                    <a16:creationId xmlns:a16="http://schemas.microsoft.com/office/drawing/2014/main" id="{EAD0D9FF-EC6B-E8D0-51AA-188F41AA1B27}"/>
                  </a:ext>
                </a:extLst>
              </p:cNvPr>
              <p:cNvCxnSpPr>
                <a:cxnSpLocks/>
              </p:cNvCxnSpPr>
              <p:nvPr/>
            </p:nvCxnSpPr>
            <p:spPr>
              <a:xfrm>
                <a:off x="2780963" y="1806793"/>
                <a:ext cx="0" cy="856645"/>
              </a:xfrm>
              <a:prstGeom prst="line">
                <a:avLst/>
              </a:prstGeom>
              <a:ln>
                <a:solidFill>
                  <a:srgbClr val="F47931"/>
                </a:solidFill>
              </a:ln>
            </p:spPr>
            <p:style>
              <a:lnRef idx="2">
                <a:schemeClr val="accent1"/>
              </a:lnRef>
              <a:fillRef idx="0">
                <a:schemeClr val="accent1"/>
              </a:fillRef>
              <a:effectRef idx="1">
                <a:schemeClr val="accent1"/>
              </a:effectRef>
              <a:fontRef idx="minor">
                <a:schemeClr val="tx1"/>
              </a:fontRef>
            </p:style>
          </p:cxnSp>
          <p:pic>
            <p:nvPicPr>
              <p:cNvPr id="9" name="Picture 50" descr="A computer screen with a x on it&#10;&#10;Description automatically generated">
                <a:extLst>
                  <a:ext uri="{FF2B5EF4-FFF2-40B4-BE49-F238E27FC236}">
                    <a16:creationId xmlns:a16="http://schemas.microsoft.com/office/drawing/2014/main" id="{45B6F00B-977A-D998-8B9B-D7E069A91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468" y="1806793"/>
                <a:ext cx="957647" cy="856645"/>
              </a:xfrm>
              <a:prstGeom prst="rect">
                <a:avLst/>
              </a:prstGeom>
            </p:spPr>
          </p:pic>
          <p:pic>
            <p:nvPicPr>
              <p:cNvPr id="13" name="Picture 51">
                <a:extLst>
                  <a:ext uri="{FF2B5EF4-FFF2-40B4-BE49-F238E27FC236}">
                    <a16:creationId xmlns:a16="http://schemas.microsoft.com/office/drawing/2014/main" id="{D5138881-E803-23EF-02B7-E5585DC2C4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98826" y="1806793"/>
                <a:ext cx="957646" cy="856645"/>
              </a:xfrm>
              <a:prstGeom prst="rect">
                <a:avLst/>
              </a:prstGeom>
            </p:spPr>
          </p:pic>
        </p:grpSp>
        <p:sp>
          <p:nvSpPr>
            <p:cNvPr id="15" name="Freeform 51">
              <a:extLst>
                <a:ext uri="{FF2B5EF4-FFF2-40B4-BE49-F238E27FC236}">
                  <a16:creationId xmlns:a16="http://schemas.microsoft.com/office/drawing/2014/main" id="{70EAC9DA-56C6-4358-02C7-2928D71A2537}"/>
                </a:ext>
              </a:extLst>
            </p:cNvPr>
            <p:cNvSpPr/>
            <p:nvPr/>
          </p:nvSpPr>
          <p:spPr>
            <a:xfrm rot="10800000" flipV="1">
              <a:off x="1106252" y="3999672"/>
              <a:ext cx="2469003"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1400" b="1">
                  <a:solidFill>
                    <a:schemeClr val="bg1"/>
                  </a:solidFill>
                  <a:latin typeface="Raleway" panose="020B0503030101060003" pitchFamily="34" charset="77"/>
                </a:rPr>
                <a:t>Enfants de moins de 2 ans</a:t>
              </a:r>
            </a:p>
          </p:txBody>
        </p:sp>
        <p:sp>
          <p:nvSpPr>
            <p:cNvPr id="16" name="Freeform 51">
              <a:extLst>
                <a:ext uri="{FF2B5EF4-FFF2-40B4-BE49-F238E27FC236}">
                  <a16:creationId xmlns:a16="http://schemas.microsoft.com/office/drawing/2014/main" id="{1E563156-63AC-6556-165D-61D54B3AF803}"/>
                </a:ext>
              </a:extLst>
            </p:cNvPr>
            <p:cNvSpPr/>
            <p:nvPr/>
          </p:nvSpPr>
          <p:spPr>
            <a:xfrm rot="10800000" flipV="1">
              <a:off x="4149795" y="3999673"/>
              <a:ext cx="1982123"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1400" b="1">
                  <a:solidFill>
                    <a:schemeClr val="bg1"/>
                  </a:solidFill>
                  <a:latin typeface="Raleway" panose="020B0503030101060003" pitchFamily="34" charset="77"/>
                </a:rPr>
                <a:t>Enfants de 2 à 5 ans</a:t>
              </a:r>
            </a:p>
          </p:txBody>
        </p:sp>
        <p:sp>
          <p:nvSpPr>
            <p:cNvPr id="30" name="ZoneTexte 29">
              <a:extLst>
                <a:ext uri="{FF2B5EF4-FFF2-40B4-BE49-F238E27FC236}">
                  <a16:creationId xmlns:a16="http://schemas.microsoft.com/office/drawing/2014/main" id="{2D278C22-E1B0-6293-EF34-3A38A5488EC6}"/>
                </a:ext>
              </a:extLst>
            </p:cNvPr>
            <p:cNvSpPr txBox="1"/>
            <p:nvPr/>
          </p:nvSpPr>
          <p:spPr>
            <a:xfrm>
              <a:off x="1106251" y="4389233"/>
              <a:ext cx="2469004" cy="923330"/>
            </a:xfrm>
            <a:prstGeom prst="rect">
              <a:avLst/>
            </a:prstGeom>
            <a:noFill/>
          </p:spPr>
          <p:txBody>
            <a:bodyPr wrap="square">
              <a:spAutoFit/>
            </a:bodyPr>
            <a:lstStyle/>
            <a:p>
              <a:pPr algn="ctr"/>
              <a:r>
                <a:rPr lang="fr-CA" sz="1800" b="1">
                  <a:solidFill>
                    <a:prstClr val="black"/>
                  </a:solidFill>
                  <a:latin typeface="Raleway" panose="020B0003030101060003" pitchFamily="34" charset="0"/>
                </a:rPr>
                <a:t>Aucune exposition </a:t>
              </a:r>
            </a:p>
            <a:p>
              <a:pPr algn="ctr"/>
              <a:r>
                <a:rPr lang="fr-CA" sz="1800">
                  <a:solidFill>
                    <a:prstClr val="black"/>
                  </a:solidFill>
                  <a:latin typeface="Raleway" panose="020B0003030101060003" pitchFamily="34" charset="0"/>
                </a:rPr>
                <a:t>à la télévision </a:t>
              </a:r>
            </a:p>
            <a:p>
              <a:pPr algn="ctr"/>
              <a:r>
                <a:rPr lang="fr-CA" sz="1800">
                  <a:solidFill>
                    <a:prstClr val="black"/>
                  </a:solidFill>
                  <a:latin typeface="Raleway" panose="020B0003030101060003" pitchFamily="34" charset="0"/>
                </a:rPr>
                <a:t>ou à tout autre écran</a:t>
              </a:r>
              <a:endParaRPr lang="fr-CA"/>
            </a:p>
          </p:txBody>
        </p:sp>
        <p:sp>
          <p:nvSpPr>
            <p:cNvPr id="31" name="ZoneTexte 30">
              <a:extLst>
                <a:ext uri="{FF2B5EF4-FFF2-40B4-BE49-F238E27FC236}">
                  <a16:creationId xmlns:a16="http://schemas.microsoft.com/office/drawing/2014/main" id="{9B013284-19EA-B4B7-DED9-BA8E38B31ED3}"/>
                </a:ext>
              </a:extLst>
            </p:cNvPr>
            <p:cNvSpPr txBox="1"/>
            <p:nvPr/>
          </p:nvSpPr>
          <p:spPr>
            <a:xfrm>
              <a:off x="3906354" y="4389233"/>
              <a:ext cx="2469004" cy="646331"/>
            </a:xfrm>
            <a:prstGeom prst="rect">
              <a:avLst/>
            </a:prstGeom>
            <a:noFill/>
          </p:spPr>
          <p:txBody>
            <a:bodyPr wrap="square">
              <a:spAutoFit/>
            </a:bodyPr>
            <a:lstStyle/>
            <a:p>
              <a:pPr algn="ctr"/>
              <a:r>
                <a:rPr lang="fr-CA" sz="1800" b="1">
                  <a:solidFill>
                    <a:prstClr val="black"/>
                  </a:solidFill>
                  <a:latin typeface="Raleway" panose="020B0003030101060003" pitchFamily="34" charset="0"/>
                </a:rPr>
                <a:t>1 heure ou moins</a:t>
              </a:r>
            </a:p>
            <a:p>
              <a:pPr algn="ctr"/>
              <a:r>
                <a:rPr lang="fr-CA">
                  <a:solidFill>
                    <a:prstClr val="black"/>
                  </a:solidFill>
                  <a:latin typeface="Raleway" panose="020B0003030101060003" pitchFamily="34" charset="0"/>
                </a:rPr>
                <a:t>d</a:t>
              </a:r>
              <a:r>
                <a:rPr lang="fr-CA" sz="1800">
                  <a:solidFill>
                    <a:prstClr val="black"/>
                  </a:solidFill>
                  <a:latin typeface="Raleway" panose="020B0003030101060003" pitchFamily="34" charset="0"/>
                </a:rPr>
                <a:t>evant un écran</a:t>
              </a:r>
              <a:endParaRPr lang="fr-CA"/>
            </a:p>
          </p:txBody>
        </p:sp>
        <p:sp>
          <p:nvSpPr>
            <p:cNvPr id="37" name="TextBox 16">
              <a:extLst>
                <a:ext uri="{FF2B5EF4-FFF2-40B4-BE49-F238E27FC236}">
                  <a16:creationId xmlns:a16="http://schemas.microsoft.com/office/drawing/2014/main" id="{4DD62A35-A7BC-0947-8E18-DE3BD442598D}"/>
                </a:ext>
              </a:extLst>
            </p:cNvPr>
            <p:cNvSpPr txBox="1"/>
            <p:nvPr/>
          </p:nvSpPr>
          <p:spPr>
            <a:xfrm>
              <a:off x="1075286" y="5457808"/>
              <a:ext cx="5961853" cy="21544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 : Société canadienne de pédiatrie</a:t>
              </a:r>
              <a:endParaRPr lang="fr-CA" sz="1500" i="1" dirty="0">
                <a:solidFill>
                  <a:srgbClr val="434747"/>
                </a:solidFill>
                <a:latin typeface="Raleway" panose="020B0503030101060003" pitchFamily="34" charset="77"/>
              </a:endParaRPr>
            </a:p>
          </p:txBody>
        </p:sp>
      </p:grpSp>
    </p:spTree>
    <p:extLst>
      <p:ext uri="{BB962C8B-B14F-4D97-AF65-F5344CB8AC3E}">
        <p14:creationId xmlns:p14="http://schemas.microsoft.com/office/powerpoint/2010/main" val="1611476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8FB5E36-59A7-444F-610F-70E8126DE98F}"/>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2A8F34C7-B01C-81ED-35AC-4225624CA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7" name="TextBox 16">
              <a:extLst>
                <a:ext uri="{FF2B5EF4-FFF2-40B4-BE49-F238E27FC236}">
                  <a16:creationId xmlns:a16="http://schemas.microsoft.com/office/drawing/2014/main" id="{67CB885C-2479-56FB-D1C8-67FF88032106}"/>
                </a:ext>
              </a:extLst>
            </p:cNvPr>
            <p:cNvSpPr txBox="1"/>
            <p:nvPr/>
          </p:nvSpPr>
          <p:spPr>
            <a:xfrm>
              <a:off x="9008892" y="6234304"/>
              <a:ext cx="2274982"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11</a:t>
              </a:fld>
              <a:endParaRPr lang="fr-CA" sz="1100">
                <a:solidFill>
                  <a:srgbClr val="434747"/>
                </a:solidFill>
                <a:latin typeface="Raleway" panose="020B0503030101060003" pitchFamily="34" charset="77"/>
              </a:endParaRPr>
            </a:p>
          </p:txBody>
        </p:sp>
      </p:grpSp>
      <p:grpSp>
        <p:nvGrpSpPr>
          <p:cNvPr id="8" name="Group 7">
            <a:extLst>
              <a:ext uri="{FF2B5EF4-FFF2-40B4-BE49-F238E27FC236}">
                <a16:creationId xmlns:a16="http://schemas.microsoft.com/office/drawing/2014/main" id="{57F27E1C-1215-A364-5373-FCE28C65BD4E}"/>
              </a:ext>
            </a:extLst>
          </p:cNvPr>
          <p:cNvGrpSpPr/>
          <p:nvPr/>
        </p:nvGrpSpPr>
        <p:grpSpPr>
          <a:xfrm>
            <a:off x="1004510" y="477193"/>
            <a:ext cx="6967131" cy="1325563"/>
            <a:chOff x="1155904" y="816533"/>
            <a:chExt cx="6967131" cy="1325563"/>
          </a:xfrm>
        </p:grpSpPr>
        <p:sp>
          <p:nvSpPr>
            <p:cNvPr id="10" name="Titre 1">
              <a:extLst>
                <a:ext uri="{FF2B5EF4-FFF2-40B4-BE49-F238E27FC236}">
                  <a16:creationId xmlns:a16="http://schemas.microsoft.com/office/drawing/2014/main" id="{F8FA708F-79BA-485B-50FD-ED7045EBD1CD}"/>
                </a:ext>
              </a:extLst>
            </p:cNvPr>
            <p:cNvSpPr txBox="1">
              <a:spLocks/>
            </p:cNvSpPr>
            <p:nvPr/>
          </p:nvSpPr>
          <p:spPr>
            <a:xfrm>
              <a:off x="1249148" y="816533"/>
              <a:ext cx="687388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003030101060003" pitchFamily="34" charset="0"/>
                </a:rPr>
                <a:t>Recommandations en matière</a:t>
              </a:r>
              <a:br>
                <a:rPr lang="fr-CA" sz="3200" b="1">
                  <a:solidFill>
                    <a:srgbClr val="434747"/>
                  </a:solidFill>
                  <a:latin typeface="Raleway" panose="020B0003030101060003" pitchFamily="34" charset="0"/>
                </a:rPr>
              </a:br>
              <a:r>
                <a:rPr lang="fr-CA" sz="3200" b="1">
                  <a:solidFill>
                    <a:srgbClr val="434747"/>
                  </a:solidFill>
                  <a:latin typeface="Raleway" panose="020B0003030101060003" pitchFamily="34" charset="0"/>
                </a:rPr>
                <a:t>d’activité physique</a:t>
              </a:r>
            </a:p>
          </p:txBody>
        </p:sp>
        <p:cxnSp>
          <p:nvCxnSpPr>
            <p:cNvPr id="11" name="Straight Connector 10">
              <a:extLst>
                <a:ext uri="{FF2B5EF4-FFF2-40B4-BE49-F238E27FC236}">
                  <a16:creationId xmlns:a16="http://schemas.microsoft.com/office/drawing/2014/main" id="{64CEADD8-E06D-A6FD-F3F5-D4B2E5DAA9D3}"/>
                </a:ext>
              </a:extLst>
            </p:cNvPr>
            <p:cNvCxnSpPr>
              <a:cxnSpLocks/>
            </p:cNvCxnSpPr>
            <p:nvPr/>
          </p:nvCxnSpPr>
          <p:spPr>
            <a:xfrm>
              <a:off x="1155904" y="1260088"/>
              <a:ext cx="0" cy="736849"/>
            </a:xfrm>
            <a:prstGeom prst="line">
              <a:avLst/>
            </a:prstGeom>
            <a:ln w="50800">
              <a:solidFill>
                <a:srgbClr val="F47931"/>
              </a:solidFill>
            </a:ln>
          </p:spPr>
          <p:style>
            <a:lnRef idx="1">
              <a:schemeClr val="accent2"/>
            </a:lnRef>
            <a:fillRef idx="0">
              <a:schemeClr val="accent2"/>
            </a:fillRef>
            <a:effectRef idx="0">
              <a:schemeClr val="accent2"/>
            </a:effectRef>
            <a:fontRef idx="minor">
              <a:schemeClr val="tx1"/>
            </a:fontRef>
          </p:style>
        </p:cxnSp>
      </p:grpSp>
      <p:sp>
        <p:nvSpPr>
          <p:cNvPr id="12" name="Rectangle 11">
            <a:extLst>
              <a:ext uri="{FF2B5EF4-FFF2-40B4-BE49-F238E27FC236}">
                <a16:creationId xmlns:a16="http://schemas.microsoft.com/office/drawing/2014/main" id="{7E7D783E-E4A5-2BAA-7174-393EE1FA3F26}"/>
              </a:ext>
            </a:extLst>
          </p:cNvPr>
          <p:cNvSpPr/>
          <p:nvPr/>
        </p:nvSpPr>
        <p:spPr>
          <a:xfrm>
            <a:off x="0" y="0"/>
            <a:ext cx="12192000" cy="6858000"/>
          </a:xfrm>
          <a:prstGeom prst="rect">
            <a:avLst/>
          </a:prstGeom>
          <a:noFill/>
          <a:ln w="381000">
            <a:solidFill>
              <a:srgbClr val="FCBF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 name="Groupe 3">
            <a:extLst>
              <a:ext uri="{FF2B5EF4-FFF2-40B4-BE49-F238E27FC236}">
                <a16:creationId xmlns:a16="http://schemas.microsoft.com/office/drawing/2014/main" id="{BA826D00-57F8-81E7-EBCE-047AD1061A2C}"/>
              </a:ext>
            </a:extLst>
          </p:cNvPr>
          <p:cNvGrpSpPr/>
          <p:nvPr/>
        </p:nvGrpSpPr>
        <p:grpSpPr>
          <a:xfrm>
            <a:off x="982664" y="975612"/>
            <a:ext cx="10399001" cy="5135686"/>
            <a:chOff x="982664" y="975612"/>
            <a:chExt cx="10399001" cy="5135686"/>
          </a:xfrm>
        </p:grpSpPr>
        <p:grpSp>
          <p:nvGrpSpPr>
            <p:cNvPr id="25" name="Group 24">
              <a:extLst>
                <a:ext uri="{FF2B5EF4-FFF2-40B4-BE49-F238E27FC236}">
                  <a16:creationId xmlns:a16="http://schemas.microsoft.com/office/drawing/2014/main" id="{167AAC8F-2AB8-2DDF-3674-470D95626FFB}"/>
                </a:ext>
              </a:extLst>
            </p:cNvPr>
            <p:cNvGrpSpPr/>
            <p:nvPr/>
          </p:nvGrpSpPr>
          <p:grpSpPr>
            <a:xfrm>
              <a:off x="982664" y="4154424"/>
              <a:ext cx="2620069" cy="1628140"/>
              <a:chOff x="982664" y="4145280"/>
              <a:chExt cx="2620069" cy="1628140"/>
            </a:xfrm>
          </p:grpSpPr>
          <p:pic>
            <p:nvPicPr>
              <p:cNvPr id="14" name="Picture 13" descr="A close up of a pink screen&#10;&#10;Description automatically generated">
                <a:extLst>
                  <a:ext uri="{FF2B5EF4-FFF2-40B4-BE49-F238E27FC236}">
                    <a16:creationId xmlns:a16="http://schemas.microsoft.com/office/drawing/2014/main" id="{73C4587A-2168-5A31-AC9D-EE732AB302B9}"/>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982664" y="4145280"/>
                <a:ext cx="2620069" cy="1628140"/>
              </a:xfrm>
              <a:prstGeom prst="rect">
                <a:avLst/>
              </a:prstGeom>
            </p:spPr>
          </p:pic>
          <p:sp>
            <p:nvSpPr>
              <p:cNvPr id="18" name="ZoneTexte 7">
                <a:extLst>
                  <a:ext uri="{FF2B5EF4-FFF2-40B4-BE49-F238E27FC236}">
                    <a16:creationId xmlns:a16="http://schemas.microsoft.com/office/drawing/2014/main" id="{1AEF17CC-4BD6-30A0-4651-02BB9B7D0F64}"/>
                  </a:ext>
                </a:extLst>
              </p:cNvPr>
              <p:cNvSpPr txBox="1"/>
              <p:nvPr/>
            </p:nvSpPr>
            <p:spPr>
              <a:xfrm>
                <a:off x="1006313" y="4578470"/>
                <a:ext cx="2596419" cy="821635"/>
              </a:xfrm>
              <a:prstGeom prst="rect">
                <a:avLst/>
              </a:prstGeom>
              <a:noFill/>
            </p:spPr>
            <p:txBody>
              <a:bodyPr wrap="square" rtlCol="0">
                <a:spAutoFit/>
              </a:bodyPr>
              <a:lstStyle/>
              <a:p>
                <a:pPr algn="ctr" defTabSz="457200">
                  <a:lnSpc>
                    <a:spcPts val="1960"/>
                  </a:lnSpc>
                  <a:spcBef>
                    <a:spcPts val="300"/>
                  </a:spcBef>
                  <a:spcAft>
                    <a:spcPts val="300"/>
                  </a:spcAft>
                </a:pPr>
                <a:r>
                  <a:rPr lang="fr-CA" sz="1400" b="1" dirty="0">
                    <a:solidFill>
                      <a:srgbClr val="F47931"/>
                    </a:solidFill>
                    <a:latin typeface="Raleway" panose="020B0503030101060003" pitchFamily="34" charset="77"/>
                  </a:rPr>
                  <a:t>Bébé de moins de 1 an</a:t>
                </a:r>
              </a:p>
              <a:p>
                <a:pPr algn="ctr" defTabSz="457200">
                  <a:lnSpc>
                    <a:spcPts val="1560"/>
                  </a:lnSpc>
                  <a:spcBef>
                    <a:spcPts val="300"/>
                  </a:spcBef>
                  <a:spcAft>
                    <a:spcPts val="300"/>
                  </a:spcAft>
                </a:pPr>
                <a:r>
                  <a:rPr lang="fr-CA" sz="1200" dirty="0">
                    <a:solidFill>
                      <a:prstClr val="black"/>
                    </a:solidFill>
                    <a:latin typeface="Raleway" panose="020B0003030101060003" pitchFamily="34" charset="0"/>
                  </a:rPr>
                  <a:t>Être </a:t>
                </a:r>
                <a:r>
                  <a:rPr lang="fr-CA" sz="1200" b="1" dirty="0">
                    <a:solidFill>
                      <a:prstClr val="black"/>
                    </a:solidFill>
                    <a:latin typeface="Raleway" panose="020B0503030101060003" pitchFamily="34" charset="77"/>
                  </a:rPr>
                  <a:t>actifs plusieurs fois </a:t>
                </a:r>
                <a:br>
                  <a:rPr lang="fr-CA" sz="1200" b="1" dirty="0">
                    <a:solidFill>
                      <a:prstClr val="black"/>
                    </a:solidFill>
                    <a:latin typeface="Raleway" panose="020B0503030101060003" pitchFamily="34" charset="77"/>
                  </a:rPr>
                </a:br>
                <a:r>
                  <a:rPr lang="fr-CA" sz="1200" b="1" dirty="0">
                    <a:solidFill>
                      <a:prstClr val="black"/>
                    </a:solidFill>
                    <a:latin typeface="Raleway" panose="020B0503030101060003" pitchFamily="34" charset="77"/>
                  </a:rPr>
                  <a:t>par jour</a:t>
                </a:r>
                <a:r>
                  <a:rPr lang="fr-CA" sz="1200" dirty="0">
                    <a:solidFill>
                      <a:prstClr val="black"/>
                    </a:solidFill>
                    <a:latin typeface="Raleway" panose="020B0003030101060003" pitchFamily="34" charset="0"/>
                  </a:rPr>
                  <a:t> de différentes façons.</a:t>
                </a:r>
              </a:p>
            </p:txBody>
          </p:sp>
        </p:grpSp>
        <p:grpSp>
          <p:nvGrpSpPr>
            <p:cNvPr id="26" name="Group 25">
              <a:extLst>
                <a:ext uri="{FF2B5EF4-FFF2-40B4-BE49-F238E27FC236}">
                  <a16:creationId xmlns:a16="http://schemas.microsoft.com/office/drawing/2014/main" id="{76C70ADD-B5EC-A8A1-6FD0-EB15EFE1BA18}"/>
                </a:ext>
              </a:extLst>
            </p:cNvPr>
            <p:cNvGrpSpPr/>
            <p:nvPr/>
          </p:nvGrpSpPr>
          <p:grpSpPr>
            <a:xfrm>
              <a:off x="3053854" y="2328146"/>
              <a:ext cx="2839528" cy="1628140"/>
              <a:chOff x="3256472" y="2356182"/>
              <a:chExt cx="2839528" cy="1628140"/>
            </a:xfrm>
          </p:grpSpPr>
          <p:pic>
            <p:nvPicPr>
              <p:cNvPr id="19" name="Picture 18" descr="A close up of a pink screen&#10;&#10;Description automatically generated">
                <a:extLst>
                  <a:ext uri="{FF2B5EF4-FFF2-40B4-BE49-F238E27FC236}">
                    <a16:creationId xmlns:a16="http://schemas.microsoft.com/office/drawing/2014/main" id="{D0BC3C06-4C73-D2D2-4380-755A58394B8F}"/>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3274760" y="2356182"/>
                <a:ext cx="2821240" cy="1628140"/>
              </a:xfrm>
              <a:prstGeom prst="rect">
                <a:avLst/>
              </a:prstGeom>
            </p:spPr>
          </p:pic>
          <p:sp>
            <p:nvSpPr>
              <p:cNvPr id="20" name="ZoneTexte 7">
                <a:extLst>
                  <a:ext uri="{FF2B5EF4-FFF2-40B4-BE49-F238E27FC236}">
                    <a16:creationId xmlns:a16="http://schemas.microsoft.com/office/drawing/2014/main" id="{595103D2-7DE7-79C0-05D4-194E8DA1F2CD}"/>
                  </a:ext>
                </a:extLst>
              </p:cNvPr>
              <p:cNvSpPr txBox="1"/>
              <p:nvPr/>
            </p:nvSpPr>
            <p:spPr>
              <a:xfrm>
                <a:off x="3256472" y="2534007"/>
                <a:ext cx="2839528" cy="1026820"/>
              </a:xfrm>
              <a:prstGeom prst="rect">
                <a:avLst/>
              </a:prstGeom>
              <a:noFill/>
            </p:spPr>
            <p:txBody>
              <a:bodyPr wrap="square" rtlCol="0">
                <a:spAutoFit/>
              </a:bodyPr>
              <a:lstStyle/>
              <a:p>
                <a:pPr algn="ctr" defTabSz="457200">
                  <a:lnSpc>
                    <a:spcPts val="1960"/>
                  </a:lnSpc>
                  <a:spcBef>
                    <a:spcPts val="600"/>
                  </a:spcBef>
                  <a:spcAft>
                    <a:spcPts val="300"/>
                  </a:spcAft>
                </a:pPr>
                <a:r>
                  <a:rPr lang="fr-CA" sz="1400" b="1" dirty="0">
                    <a:solidFill>
                      <a:srgbClr val="F47931"/>
                    </a:solidFill>
                    <a:latin typeface="Raleway" panose="020B0503030101060003" pitchFamily="34" charset="77"/>
                  </a:rPr>
                  <a:t>Enfant de 1 à 2 ans</a:t>
                </a:r>
              </a:p>
              <a:p>
                <a:pPr algn="ctr" defTabSz="457200">
                  <a:lnSpc>
                    <a:spcPts val="1560"/>
                  </a:lnSpc>
                  <a:spcBef>
                    <a:spcPts val="300"/>
                  </a:spcBef>
                  <a:spcAft>
                    <a:spcPts val="300"/>
                  </a:spcAft>
                </a:pPr>
                <a:r>
                  <a:rPr lang="fr-CA" sz="1200" dirty="0">
                    <a:solidFill>
                      <a:prstClr val="black"/>
                    </a:solidFill>
                    <a:latin typeface="Raleway" panose="020B0003030101060003" pitchFamily="34" charset="0"/>
                  </a:rPr>
                  <a:t>Être actifs </a:t>
                </a:r>
                <a:r>
                  <a:rPr lang="fr-CA" sz="1200" b="1" dirty="0">
                    <a:solidFill>
                      <a:prstClr val="black"/>
                    </a:solidFill>
                    <a:latin typeface="Raleway" panose="020B0503030101060003" pitchFamily="34" charset="77"/>
                  </a:rPr>
                  <a:t>au moins 180 minutes </a:t>
                </a:r>
                <a:br>
                  <a:rPr lang="fr-CA" sz="1200" b="1" dirty="0">
                    <a:solidFill>
                      <a:prstClr val="black"/>
                    </a:solidFill>
                    <a:latin typeface="Raleway" panose="020B0503030101060003" pitchFamily="34" charset="77"/>
                  </a:rPr>
                </a:br>
                <a:r>
                  <a:rPr lang="fr-CA" sz="1200" b="1" dirty="0">
                    <a:solidFill>
                      <a:prstClr val="black"/>
                    </a:solidFill>
                    <a:latin typeface="Raleway" panose="020B0503030101060003" pitchFamily="34" charset="77"/>
                  </a:rPr>
                  <a:t>par jour</a:t>
                </a:r>
                <a:r>
                  <a:rPr lang="fr-CA" sz="1200" dirty="0">
                    <a:solidFill>
                      <a:prstClr val="black"/>
                    </a:solidFill>
                    <a:latin typeface="Raleway" panose="020B0003030101060003" pitchFamily="34" charset="0"/>
                  </a:rPr>
                  <a:t>, dont une partie </a:t>
                </a:r>
                <a:br>
                  <a:rPr lang="fr-CA" sz="1200" dirty="0">
                    <a:solidFill>
                      <a:prstClr val="black"/>
                    </a:solidFill>
                    <a:latin typeface="Raleway" panose="020B0003030101060003" pitchFamily="34" charset="0"/>
                  </a:rPr>
                </a:br>
                <a:r>
                  <a:rPr lang="fr-CA" sz="1200" dirty="0">
                    <a:solidFill>
                      <a:prstClr val="black"/>
                    </a:solidFill>
                    <a:latin typeface="Raleway" panose="020B0003030101060003" pitchFamily="34" charset="0"/>
                  </a:rPr>
                  <a:t>avec des jeux énergiques.</a:t>
                </a:r>
              </a:p>
            </p:txBody>
          </p:sp>
        </p:grpSp>
        <p:grpSp>
          <p:nvGrpSpPr>
            <p:cNvPr id="23" name="Group 22">
              <a:extLst>
                <a:ext uri="{FF2B5EF4-FFF2-40B4-BE49-F238E27FC236}">
                  <a16:creationId xmlns:a16="http://schemas.microsoft.com/office/drawing/2014/main" id="{9AFC36F0-C331-E72D-5109-C07C4CE01A6E}"/>
                </a:ext>
              </a:extLst>
            </p:cNvPr>
            <p:cNvGrpSpPr/>
            <p:nvPr/>
          </p:nvGrpSpPr>
          <p:grpSpPr>
            <a:xfrm>
              <a:off x="5479399" y="4181142"/>
              <a:ext cx="3022832" cy="1615948"/>
              <a:chOff x="5188480" y="4148328"/>
              <a:chExt cx="3022832" cy="1615948"/>
            </a:xfrm>
          </p:grpSpPr>
          <p:pic>
            <p:nvPicPr>
              <p:cNvPr id="21" name="Picture 20" descr="A close up of a pink screen&#10;&#10;Description automatically generated">
                <a:extLst>
                  <a:ext uri="{FF2B5EF4-FFF2-40B4-BE49-F238E27FC236}">
                    <a16:creationId xmlns:a16="http://schemas.microsoft.com/office/drawing/2014/main" id="{A4EE3092-63ED-15FF-B11B-1889C66CAC24}"/>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5193792" y="4148328"/>
                <a:ext cx="3017520" cy="1615948"/>
              </a:xfrm>
              <a:prstGeom prst="rect">
                <a:avLst/>
              </a:prstGeom>
            </p:spPr>
          </p:pic>
          <p:sp>
            <p:nvSpPr>
              <p:cNvPr id="22" name="ZoneTexte 7">
                <a:extLst>
                  <a:ext uri="{FF2B5EF4-FFF2-40B4-BE49-F238E27FC236}">
                    <a16:creationId xmlns:a16="http://schemas.microsoft.com/office/drawing/2014/main" id="{2AD22717-DB80-9FDB-3459-BB7A4F85E371}"/>
                  </a:ext>
                </a:extLst>
              </p:cNvPr>
              <p:cNvSpPr txBox="1"/>
              <p:nvPr/>
            </p:nvSpPr>
            <p:spPr>
              <a:xfrm>
                <a:off x="5188480" y="4506539"/>
                <a:ext cx="3017520" cy="1041311"/>
              </a:xfrm>
              <a:prstGeom prst="rect">
                <a:avLst/>
              </a:prstGeom>
              <a:noFill/>
            </p:spPr>
            <p:txBody>
              <a:bodyPr wrap="square" rtlCol="0">
                <a:spAutoFit/>
              </a:bodyPr>
              <a:lstStyle/>
              <a:p>
                <a:pPr algn="ctr" defTabSz="457200">
                  <a:lnSpc>
                    <a:spcPts val="1960"/>
                  </a:lnSpc>
                  <a:spcBef>
                    <a:spcPts val="300"/>
                  </a:spcBef>
                  <a:spcAft>
                    <a:spcPts val="300"/>
                  </a:spcAft>
                </a:pPr>
                <a:r>
                  <a:rPr lang="fr-CA" sz="1400" b="1">
                    <a:solidFill>
                      <a:srgbClr val="F47931"/>
                    </a:solidFill>
                    <a:latin typeface="Raleway" panose="020B0503030101060003" pitchFamily="34" charset="77"/>
                  </a:rPr>
                  <a:t>Enfant de 3 et 4 ans</a:t>
                </a:r>
              </a:p>
              <a:p>
                <a:pPr algn="ctr" defTabSz="457200">
                  <a:lnSpc>
                    <a:spcPts val="1560"/>
                  </a:lnSpc>
                  <a:spcBef>
                    <a:spcPts val="300"/>
                  </a:spcBef>
                  <a:spcAft>
                    <a:spcPts val="300"/>
                  </a:spcAft>
                </a:pPr>
                <a:r>
                  <a:rPr lang="fr-CA" sz="1200">
                    <a:solidFill>
                      <a:prstClr val="black"/>
                    </a:solidFill>
                    <a:latin typeface="Raleway" panose="020B0003030101060003" pitchFamily="34" charset="0"/>
                  </a:rPr>
                  <a:t>Être actifs </a:t>
                </a:r>
                <a:r>
                  <a:rPr lang="fr-CA" sz="1200" b="1">
                    <a:solidFill>
                      <a:prstClr val="black"/>
                    </a:solidFill>
                    <a:latin typeface="Raleway" panose="020B0503030101060003" pitchFamily="34" charset="77"/>
                  </a:rPr>
                  <a:t>au moins 180 minutes </a:t>
                </a:r>
                <a:br>
                  <a:rPr lang="fr-CA" sz="1200" b="1">
                    <a:solidFill>
                      <a:prstClr val="black"/>
                    </a:solidFill>
                    <a:latin typeface="Raleway" panose="020B0503030101060003" pitchFamily="34" charset="77"/>
                  </a:rPr>
                </a:br>
                <a:r>
                  <a:rPr lang="fr-CA" sz="1200" b="1">
                    <a:solidFill>
                      <a:prstClr val="black"/>
                    </a:solidFill>
                    <a:latin typeface="Raleway" panose="020B0503030101060003" pitchFamily="34" charset="77"/>
                  </a:rPr>
                  <a:t>par jour</a:t>
                </a:r>
                <a:r>
                  <a:rPr lang="fr-CA" sz="1200">
                    <a:solidFill>
                      <a:prstClr val="black"/>
                    </a:solidFill>
                    <a:latin typeface="Raleway" panose="020B0003030101060003" pitchFamily="34" charset="0"/>
                  </a:rPr>
                  <a:t>, avec au moins </a:t>
                </a:r>
                <a:r>
                  <a:rPr lang="fr-CA" sz="1200" b="1">
                    <a:solidFill>
                      <a:prstClr val="black"/>
                    </a:solidFill>
                    <a:latin typeface="Raleway" panose="020B0503030101060003" pitchFamily="34" charset="77"/>
                  </a:rPr>
                  <a:t>60 minutes </a:t>
                </a:r>
                <a:br>
                  <a:rPr lang="fr-CA" sz="1200" b="1">
                    <a:solidFill>
                      <a:prstClr val="black"/>
                    </a:solidFill>
                    <a:latin typeface="Raleway" panose="020B0503030101060003" pitchFamily="34" charset="77"/>
                  </a:rPr>
                </a:br>
                <a:r>
                  <a:rPr lang="fr-CA" sz="1200" b="1">
                    <a:solidFill>
                      <a:prstClr val="black"/>
                    </a:solidFill>
                    <a:latin typeface="Raleway" panose="020B0503030101060003" pitchFamily="34" charset="77"/>
                  </a:rPr>
                  <a:t>de jeux énergiques</a:t>
                </a:r>
                <a:r>
                  <a:rPr lang="fr-CA" sz="1200">
                    <a:solidFill>
                      <a:prstClr val="black"/>
                    </a:solidFill>
                    <a:latin typeface="Raleway" panose="020B0003030101060003" pitchFamily="34" charset="0"/>
                  </a:rPr>
                  <a:t>.</a:t>
                </a:r>
              </a:p>
            </p:txBody>
          </p:sp>
        </p:grpSp>
        <p:grpSp>
          <p:nvGrpSpPr>
            <p:cNvPr id="27" name="Group 26">
              <a:extLst>
                <a:ext uri="{FF2B5EF4-FFF2-40B4-BE49-F238E27FC236}">
                  <a16:creationId xmlns:a16="http://schemas.microsoft.com/office/drawing/2014/main" id="{3B9618D6-8552-BE41-E40C-384D81FD0845}"/>
                </a:ext>
              </a:extLst>
            </p:cNvPr>
            <p:cNvGrpSpPr/>
            <p:nvPr/>
          </p:nvGrpSpPr>
          <p:grpSpPr>
            <a:xfrm>
              <a:off x="7715609" y="975612"/>
              <a:ext cx="3666056" cy="2989818"/>
              <a:chOff x="7617818" y="920748"/>
              <a:chExt cx="3666056" cy="2989818"/>
            </a:xfrm>
          </p:grpSpPr>
          <p:pic>
            <p:nvPicPr>
              <p:cNvPr id="17" name="Picture 16" descr="A close up of a pink screen&#10;&#10;Description automatically generated">
                <a:extLst>
                  <a:ext uri="{FF2B5EF4-FFF2-40B4-BE49-F238E27FC236}">
                    <a16:creationId xmlns:a16="http://schemas.microsoft.com/office/drawing/2014/main" id="{19BEEF8D-FF6F-A7C3-8C28-AAEA2FD13AFA}"/>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7617818" y="920748"/>
                <a:ext cx="3666056" cy="2989818"/>
              </a:xfrm>
              <a:prstGeom prst="rect">
                <a:avLst/>
              </a:prstGeom>
            </p:spPr>
          </p:pic>
          <p:sp>
            <p:nvSpPr>
              <p:cNvPr id="24" name="ZoneTexte 7">
                <a:extLst>
                  <a:ext uri="{FF2B5EF4-FFF2-40B4-BE49-F238E27FC236}">
                    <a16:creationId xmlns:a16="http://schemas.microsoft.com/office/drawing/2014/main" id="{370475C4-5C91-CCCC-F253-BE5ACFF4E34B}"/>
                  </a:ext>
                </a:extLst>
              </p:cNvPr>
              <p:cNvSpPr txBox="1"/>
              <p:nvPr/>
            </p:nvSpPr>
            <p:spPr>
              <a:xfrm>
                <a:off x="7794116" y="1222270"/>
                <a:ext cx="3274044" cy="2206630"/>
              </a:xfrm>
              <a:prstGeom prst="rect">
                <a:avLst/>
              </a:prstGeom>
              <a:noFill/>
            </p:spPr>
            <p:txBody>
              <a:bodyPr wrap="square" rtlCol="0">
                <a:spAutoFit/>
              </a:bodyPr>
              <a:lstStyle/>
              <a:p>
                <a:pPr algn="ctr" defTabSz="457200">
                  <a:lnSpc>
                    <a:spcPts val="1960"/>
                  </a:lnSpc>
                  <a:spcBef>
                    <a:spcPts val="300"/>
                  </a:spcBef>
                  <a:spcAft>
                    <a:spcPts val="300"/>
                  </a:spcAft>
                </a:pPr>
                <a:r>
                  <a:rPr lang="fr-CA" sz="1400" b="1">
                    <a:solidFill>
                      <a:srgbClr val="F47931"/>
                    </a:solidFill>
                    <a:latin typeface="Raleway" panose="020B0503030101060003" pitchFamily="34" charset="77"/>
                  </a:rPr>
                  <a:t>Enfant de 5 ans ou plus</a:t>
                </a:r>
              </a:p>
              <a:p>
                <a:pPr algn="ctr" defTabSz="457200">
                  <a:lnSpc>
                    <a:spcPts val="1560"/>
                  </a:lnSpc>
                  <a:spcBef>
                    <a:spcPts val="300"/>
                  </a:spcBef>
                  <a:spcAft>
                    <a:spcPts val="300"/>
                  </a:spcAft>
                </a:pPr>
                <a:r>
                  <a:rPr lang="fr-CA" sz="1200">
                    <a:solidFill>
                      <a:prstClr val="black"/>
                    </a:solidFill>
                    <a:latin typeface="Raleway" panose="020B0003030101060003" pitchFamily="34" charset="0"/>
                  </a:rPr>
                  <a:t>Pratiquer </a:t>
                </a:r>
                <a:r>
                  <a:rPr lang="fr-CA" sz="1200" b="1">
                    <a:solidFill>
                      <a:prstClr val="black"/>
                    </a:solidFill>
                    <a:latin typeface="Raleway" panose="020B0503030101060003" pitchFamily="34" charset="77"/>
                  </a:rPr>
                  <a:t>plusieurs heures </a:t>
                </a:r>
                <a:r>
                  <a:rPr lang="fr-CA" sz="1200">
                    <a:solidFill>
                      <a:prstClr val="black"/>
                    </a:solidFill>
                    <a:latin typeface="Raleway" panose="020B0003030101060003" pitchFamily="34" charset="0"/>
                  </a:rPr>
                  <a:t>d’activité physique </a:t>
                </a:r>
                <a:r>
                  <a:rPr lang="fr-CA" sz="1200" b="1">
                    <a:solidFill>
                      <a:prstClr val="black"/>
                    </a:solidFill>
                    <a:latin typeface="Raleway" panose="020B0503030101060003" pitchFamily="34" charset="77"/>
                  </a:rPr>
                  <a:t>d’intensité légère</a:t>
                </a:r>
                <a:r>
                  <a:rPr lang="fr-CA" sz="1200">
                    <a:solidFill>
                      <a:prstClr val="black"/>
                    </a:solidFill>
                    <a:latin typeface="Raleway" panose="020B0003030101060003" pitchFamily="34" charset="0"/>
                  </a:rPr>
                  <a:t>.</a:t>
                </a:r>
              </a:p>
              <a:p>
                <a:pPr algn="ctr" defTabSz="457200">
                  <a:lnSpc>
                    <a:spcPts val="1560"/>
                  </a:lnSpc>
                  <a:spcBef>
                    <a:spcPts val="300"/>
                  </a:spcBef>
                  <a:spcAft>
                    <a:spcPts val="300"/>
                  </a:spcAft>
                </a:pPr>
                <a:r>
                  <a:rPr lang="fr-CA" sz="1200">
                    <a:solidFill>
                      <a:prstClr val="black"/>
                    </a:solidFill>
                    <a:latin typeface="Raleway" panose="020B0003030101060003" pitchFamily="34" charset="0"/>
                  </a:rPr>
                  <a:t>Accumuler </a:t>
                </a:r>
                <a:r>
                  <a:rPr lang="fr-CA" sz="1200" b="1">
                    <a:solidFill>
                      <a:prstClr val="black"/>
                    </a:solidFill>
                    <a:latin typeface="Raleway" panose="020B0503030101060003" pitchFamily="34" charset="77"/>
                  </a:rPr>
                  <a:t>60 minutes par jour </a:t>
                </a:r>
                <a:r>
                  <a:rPr lang="fr-CA" sz="1200">
                    <a:solidFill>
                      <a:prstClr val="black"/>
                    </a:solidFill>
                    <a:latin typeface="Raleway" panose="020B0003030101060003" pitchFamily="34" charset="0"/>
                  </a:rPr>
                  <a:t>d’activité physique </a:t>
                </a:r>
                <a:r>
                  <a:rPr lang="fr-CA" sz="1200" b="1">
                    <a:solidFill>
                      <a:prstClr val="black"/>
                    </a:solidFill>
                    <a:latin typeface="Raleway" panose="020B0503030101060003" pitchFamily="34" charset="77"/>
                  </a:rPr>
                  <a:t>d’intensité moyenne à élevée</a:t>
                </a:r>
                <a:r>
                  <a:rPr lang="fr-CA" sz="1200">
                    <a:solidFill>
                      <a:prstClr val="black"/>
                    </a:solidFill>
                    <a:latin typeface="Raleway" panose="020B0003030101060003" pitchFamily="34" charset="0"/>
                  </a:rPr>
                  <a:t>.</a:t>
                </a:r>
              </a:p>
              <a:p>
                <a:pPr algn="ctr" defTabSz="457200">
                  <a:lnSpc>
                    <a:spcPts val="1560"/>
                  </a:lnSpc>
                  <a:spcBef>
                    <a:spcPts val="300"/>
                  </a:spcBef>
                  <a:spcAft>
                    <a:spcPts val="300"/>
                  </a:spcAft>
                </a:pPr>
                <a:r>
                  <a:rPr lang="fr-CA" sz="1200">
                    <a:solidFill>
                      <a:prstClr val="black"/>
                    </a:solidFill>
                    <a:latin typeface="Raleway" panose="020B0003030101060003" pitchFamily="34" charset="0"/>
                  </a:rPr>
                  <a:t>Faire des activités physiques variées </a:t>
                </a:r>
                <a:r>
                  <a:rPr lang="fr-CA" sz="1200">
                    <a:solidFill>
                      <a:prstClr val="black"/>
                    </a:solidFill>
                    <a:latin typeface="Raleway" panose="020B0503030101060003" pitchFamily="34" charset="77"/>
                  </a:rPr>
                  <a:t>d’</a:t>
                </a:r>
                <a:r>
                  <a:rPr lang="fr-CA" sz="1200" b="1">
                    <a:solidFill>
                      <a:prstClr val="black"/>
                    </a:solidFill>
                    <a:latin typeface="Raleway" panose="020B0503030101060003" pitchFamily="34" charset="77"/>
                  </a:rPr>
                  <a:t>intensité élevée </a:t>
                </a:r>
                <a:r>
                  <a:rPr lang="fr-CA" sz="1200">
                    <a:solidFill>
                      <a:prstClr val="black"/>
                    </a:solidFill>
                    <a:latin typeface="Raleway" panose="020B0003030101060003" pitchFamily="34" charset="0"/>
                  </a:rPr>
                  <a:t>et des activités pour </a:t>
                </a:r>
                <a:r>
                  <a:rPr lang="fr-CA" sz="1200" b="1">
                    <a:solidFill>
                      <a:prstClr val="black"/>
                    </a:solidFill>
                    <a:latin typeface="Raleway" panose="020B0503030101060003" pitchFamily="34" charset="77"/>
                  </a:rPr>
                  <a:t>renforcer les muscles et les os </a:t>
                </a:r>
                <a:r>
                  <a:rPr lang="fr-CA" sz="1200">
                    <a:solidFill>
                      <a:prstClr val="black"/>
                    </a:solidFill>
                    <a:latin typeface="Raleway" panose="020B0003030101060003" pitchFamily="34" charset="0"/>
                  </a:rPr>
                  <a:t>au moins </a:t>
                </a:r>
                <a:br>
                  <a:rPr lang="fr-CA" sz="1200">
                    <a:solidFill>
                      <a:prstClr val="black"/>
                    </a:solidFill>
                    <a:latin typeface="Raleway" panose="020B0003030101060003" pitchFamily="34" charset="0"/>
                  </a:rPr>
                </a:br>
                <a:r>
                  <a:rPr lang="fr-CA" sz="1200" b="1">
                    <a:solidFill>
                      <a:prstClr val="black"/>
                    </a:solidFill>
                    <a:latin typeface="Raleway" panose="020B0503030101060003" pitchFamily="34" charset="77"/>
                  </a:rPr>
                  <a:t>3 jours par semaine</a:t>
                </a:r>
                <a:r>
                  <a:rPr lang="fr-CA" sz="1200">
                    <a:solidFill>
                      <a:prstClr val="black"/>
                    </a:solidFill>
                    <a:latin typeface="Raleway" panose="020B0003030101060003" pitchFamily="34" charset="0"/>
                  </a:rPr>
                  <a:t>.</a:t>
                </a:r>
              </a:p>
            </p:txBody>
          </p:sp>
        </p:grpSp>
        <p:cxnSp>
          <p:nvCxnSpPr>
            <p:cNvPr id="29" name="Straight Arrow Connector 28">
              <a:extLst>
                <a:ext uri="{FF2B5EF4-FFF2-40B4-BE49-F238E27FC236}">
                  <a16:creationId xmlns:a16="http://schemas.microsoft.com/office/drawing/2014/main" id="{65784A43-67D4-0FD9-EA94-57641AF7498A}"/>
                </a:ext>
              </a:extLst>
            </p:cNvPr>
            <p:cNvCxnSpPr>
              <a:cxnSpLocks/>
            </p:cNvCxnSpPr>
            <p:nvPr/>
          </p:nvCxnSpPr>
          <p:spPr>
            <a:xfrm>
              <a:off x="2185416" y="4066014"/>
              <a:ext cx="8467344" cy="0"/>
            </a:xfrm>
            <a:prstGeom prst="straightConnector1">
              <a:avLst/>
            </a:prstGeom>
            <a:ln>
              <a:solidFill>
                <a:srgbClr val="F47931"/>
              </a:solidFill>
              <a:tailEnd type="triangle"/>
            </a:ln>
          </p:spPr>
          <p:style>
            <a:lnRef idx="2">
              <a:schemeClr val="accent1"/>
            </a:lnRef>
            <a:fillRef idx="0">
              <a:schemeClr val="accent1"/>
            </a:fillRef>
            <a:effectRef idx="1">
              <a:schemeClr val="accent1"/>
            </a:effectRef>
            <a:fontRef idx="minor">
              <a:schemeClr val="tx1"/>
            </a:fontRef>
          </p:style>
        </p:cxnSp>
        <p:pic>
          <p:nvPicPr>
            <p:cNvPr id="32" name="Picture 31" descr="A drawing of a teddy bear&#10;&#10;Description automatically generated">
              <a:extLst>
                <a:ext uri="{FF2B5EF4-FFF2-40B4-BE49-F238E27FC236}">
                  <a16:creationId xmlns:a16="http://schemas.microsoft.com/office/drawing/2014/main" id="{A7594518-B933-F8BF-AA7A-37F07389E5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6040" y="3581265"/>
              <a:ext cx="1034674" cy="969498"/>
            </a:xfrm>
            <a:prstGeom prst="rect">
              <a:avLst/>
            </a:prstGeom>
          </p:spPr>
        </p:pic>
        <p:pic>
          <p:nvPicPr>
            <p:cNvPr id="34" name="Picture 33" descr="A white line drawing of a beach ball&#10;&#10;Description automatically generated">
              <a:extLst>
                <a:ext uri="{FF2B5EF4-FFF2-40B4-BE49-F238E27FC236}">
                  <a16:creationId xmlns:a16="http://schemas.microsoft.com/office/drawing/2014/main" id="{3BE0DB31-C5D7-9C0E-7A85-E91D4BC7AA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4428" y="3569367"/>
              <a:ext cx="1014307" cy="961351"/>
            </a:xfrm>
            <a:prstGeom prst="rect">
              <a:avLst/>
            </a:prstGeom>
          </p:spPr>
        </p:pic>
        <p:pic>
          <p:nvPicPr>
            <p:cNvPr id="36" name="Picture 35" descr="A white line drawing of a tricycle&#10;&#10;Description automatically generated">
              <a:extLst>
                <a:ext uri="{FF2B5EF4-FFF2-40B4-BE49-F238E27FC236}">
                  <a16:creationId xmlns:a16="http://schemas.microsoft.com/office/drawing/2014/main" id="{AC245355-24A0-33F0-E46B-56539A45F7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7761" y="3580268"/>
              <a:ext cx="1010233" cy="961351"/>
            </a:xfrm>
            <a:prstGeom prst="rect">
              <a:avLst/>
            </a:prstGeom>
          </p:spPr>
        </p:pic>
        <p:pic>
          <p:nvPicPr>
            <p:cNvPr id="38" name="Picture 37" descr="A white line drawing of a shoe&#10;&#10;Description automatically generated">
              <a:extLst>
                <a:ext uri="{FF2B5EF4-FFF2-40B4-BE49-F238E27FC236}">
                  <a16:creationId xmlns:a16="http://schemas.microsoft.com/office/drawing/2014/main" id="{0C3B721B-B753-5796-5E7C-68F65A21D1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2895" y="3599364"/>
              <a:ext cx="1022454" cy="961351"/>
            </a:xfrm>
            <a:prstGeom prst="rect">
              <a:avLst/>
            </a:prstGeom>
          </p:spPr>
        </p:pic>
        <p:sp>
          <p:nvSpPr>
            <p:cNvPr id="2" name="TextBox 16">
              <a:extLst>
                <a:ext uri="{FF2B5EF4-FFF2-40B4-BE49-F238E27FC236}">
                  <a16:creationId xmlns:a16="http://schemas.microsoft.com/office/drawing/2014/main" id="{9B801F5A-D2BC-35E9-4423-E6A25916075E}"/>
                </a:ext>
              </a:extLst>
            </p:cNvPr>
            <p:cNvSpPr txBox="1"/>
            <p:nvPr/>
          </p:nvSpPr>
          <p:spPr>
            <a:xfrm>
              <a:off x="8288954" y="5895854"/>
              <a:ext cx="3092711" cy="21544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 : Société canadienne de physiologie de l’exercice</a:t>
              </a:r>
              <a:endParaRPr lang="fr-CA" sz="1500" i="1" dirty="0">
                <a:solidFill>
                  <a:srgbClr val="434747"/>
                </a:solidFill>
                <a:latin typeface="Raleway" panose="020B0503030101060003" pitchFamily="34" charset="77"/>
              </a:endParaRPr>
            </a:p>
          </p:txBody>
        </p:sp>
      </p:grpSp>
    </p:spTree>
    <p:extLst>
      <p:ext uri="{BB962C8B-B14F-4D97-AF65-F5344CB8AC3E}">
        <p14:creationId xmlns:p14="http://schemas.microsoft.com/office/powerpoint/2010/main" val="4016782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BA07715E-6DEC-AEA2-4B17-E621019A7FFE}"/>
              </a:ext>
            </a:extLst>
          </p:cNvPr>
          <p:cNvSpPr/>
          <p:nvPr/>
        </p:nvSpPr>
        <p:spPr>
          <a:xfrm>
            <a:off x="364435" y="233527"/>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FF7007">
              <a:alpha val="7999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5">
            <a:extLst>
              <a:ext uri="{FF2B5EF4-FFF2-40B4-BE49-F238E27FC236}">
                <a16:creationId xmlns:a16="http://schemas.microsoft.com/office/drawing/2014/main" id="{DC94EA9A-4FD0-3525-05CE-678B01577F2C}"/>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chemeClr val="bg1"/>
                </a:solidFill>
                <a:effectLst/>
                <a:uLnTx/>
                <a:uFillTx/>
                <a:latin typeface="Raleway" panose="020B0503030101060003" pitchFamily="34" charset="77"/>
                <a:cs typeface="Times New Roman" panose="02020603050405020304" pitchFamily="18" charset="0"/>
              </a:rPr>
              <a:t>En conclusion</a:t>
            </a:r>
          </a:p>
        </p:txBody>
      </p:sp>
      <p:sp>
        <p:nvSpPr>
          <p:cNvPr id="16" name="ZoneTexte 7">
            <a:extLst>
              <a:ext uri="{FF2B5EF4-FFF2-40B4-BE49-F238E27FC236}">
                <a16:creationId xmlns:a16="http://schemas.microsoft.com/office/drawing/2014/main" id="{83AFFF30-D95D-DABA-8D54-25BE8E05E279}"/>
              </a:ext>
            </a:extLst>
          </p:cNvPr>
          <p:cNvSpPr txBox="1"/>
          <p:nvPr/>
        </p:nvSpPr>
        <p:spPr>
          <a:xfrm>
            <a:off x="894259" y="2784216"/>
            <a:ext cx="4742838" cy="1029193"/>
          </a:xfrm>
          <a:prstGeom prst="rect">
            <a:avLst/>
          </a:prstGeom>
          <a:noFill/>
        </p:spPr>
        <p:txBody>
          <a:bodyPr wrap="square" rtlCol="0">
            <a:spAutoFit/>
          </a:bodyPr>
          <a:lstStyle/>
          <a:p>
            <a:pPr defTabSz="457200">
              <a:lnSpc>
                <a:spcPts val="2520"/>
              </a:lnSpc>
            </a:pPr>
            <a:r>
              <a:rPr lang="fr-CA">
                <a:solidFill>
                  <a:prstClr val="black"/>
                </a:solidFill>
                <a:latin typeface="Raleway" panose="020B0003030101060003" pitchFamily="34" charset="0"/>
              </a:rPr>
              <a:t>En matière d’écran : </a:t>
            </a:r>
            <a:br>
              <a:rPr lang="fr-CA">
                <a:solidFill>
                  <a:prstClr val="black"/>
                </a:solidFill>
                <a:latin typeface="Raleway" panose="020B0003030101060003" pitchFamily="34" charset="0"/>
              </a:rPr>
            </a:br>
            <a:r>
              <a:rPr lang="fr-CA">
                <a:solidFill>
                  <a:prstClr val="black"/>
                </a:solidFill>
                <a:latin typeface="Raleway" panose="020B0003030101060003" pitchFamily="34" charset="0"/>
              </a:rPr>
              <a:t>moins de 2 ans, on évite, </a:t>
            </a:r>
            <a:br>
              <a:rPr lang="fr-CA">
                <a:solidFill>
                  <a:prstClr val="black"/>
                </a:solidFill>
                <a:latin typeface="Raleway" panose="020B0003030101060003" pitchFamily="34" charset="0"/>
              </a:rPr>
            </a:br>
            <a:r>
              <a:rPr lang="fr-CA">
                <a:solidFill>
                  <a:prstClr val="black"/>
                </a:solidFill>
                <a:latin typeface="Raleway" panose="020B0003030101060003" pitchFamily="34" charset="0"/>
              </a:rPr>
              <a:t>2 ans et plus, on limite.</a:t>
            </a:r>
          </a:p>
        </p:txBody>
      </p:sp>
      <p:grpSp>
        <p:nvGrpSpPr>
          <p:cNvPr id="17" name="Group 16">
            <a:extLst>
              <a:ext uri="{FF2B5EF4-FFF2-40B4-BE49-F238E27FC236}">
                <a16:creationId xmlns:a16="http://schemas.microsoft.com/office/drawing/2014/main" id="{C392C01F-839E-8C6C-0C4B-F7D7FC2AF258}"/>
              </a:ext>
            </a:extLst>
          </p:cNvPr>
          <p:cNvGrpSpPr/>
          <p:nvPr/>
        </p:nvGrpSpPr>
        <p:grpSpPr>
          <a:xfrm>
            <a:off x="1003443" y="6153834"/>
            <a:ext cx="10280431" cy="342080"/>
            <a:chOff x="1003443" y="6153834"/>
            <a:chExt cx="10280431" cy="342080"/>
          </a:xfrm>
        </p:grpSpPr>
        <p:pic>
          <p:nvPicPr>
            <p:cNvPr id="18" name="Picture 17" descr="A black background with grey text&#10;&#10;Description automatically generated">
              <a:extLst>
                <a:ext uri="{FF2B5EF4-FFF2-40B4-BE49-F238E27FC236}">
                  <a16:creationId xmlns:a16="http://schemas.microsoft.com/office/drawing/2014/main" id="{C7D35DFD-20E5-C443-3D95-6D1874F2B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19" name="TextBox 16">
              <a:extLst>
                <a:ext uri="{FF2B5EF4-FFF2-40B4-BE49-F238E27FC236}">
                  <a16:creationId xmlns:a16="http://schemas.microsoft.com/office/drawing/2014/main" id="{8AFCAF8B-5D1D-93BE-DE1D-EE1146853329}"/>
                </a:ext>
              </a:extLst>
            </p:cNvPr>
            <p:cNvSpPr txBox="1"/>
            <p:nvPr/>
          </p:nvSpPr>
          <p:spPr>
            <a:xfrm>
              <a:off x="9012098" y="6234304"/>
              <a:ext cx="227177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12</a:t>
              </a:fld>
              <a:endParaRPr lang="fr-CA" sz="1100">
                <a:solidFill>
                  <a:srgbClr val="434747"/>
                </a:solidFill>
                <a:latin typeface="Raleway" panose="020B0503030101060003" pitchFamily="34" charset="77"/>
              </a:endParaRPr>
            </a:p>
          </p:txBody>
        </p:sp>
      </p:grpSp>
      <p:grpSp>
        <p:nvGrpSpPr>
          <p:cNvPr id="10" name="Group 9">
            <a:extLst>
              <a:ext uri="{FF2B5EF4-FFF2-40B4-BE49-F238E27FC236}">
                <a16:creationId xmlns:a16="http://schemas.microsoft.com/office/drawing/2014/main" id="{0ECD2A75-7303-ED5A-EE9A-CA271D6893EC}"/>
              </a:ext>
            </a:extLst>
          </p:cNvPr>
          <p:cNvGrpSpPr/>
          <p:nvPr/>
        </p:nvGrpSpPr>
        <p:grpSpPr>
          <a:xfrm>
            <a:off x="4508528" y="1459092"/>
            <a:ext cx="6575408" cy="3747417"/>
            <a:chOff x="982663" y="1848204"/>
            <a:chExt cx="6575408" cy="3747417"/>
          </a:xfrm>
        </p:grpSpPr>
        <p:pic>
          <p:nvPicPr>
            <p:cNvPr id="8" name="Picture 7" descr="A white rectangular frame with black edges&#10;&#10;Description automatically generated">
              <a:extLst>
                <a:ext uri="{FF2B5EF4-FFF2-40B4-BE49-F238E27FC236}">
                  <a16:creationId xmlns:a16="http://schemas.microsoft.com/office/drawing/2014/main" id="{895107E5-AB32-8810-5DA3-AC50E4183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663" y="2444590"/>
              <a:ext cx="5211595" cy="3151031"/>
            </a:xfrm>
            <a:prstGeom prst="rect">
              <a:avLst/>
            </a:prstGeom>
          </p:spPr>
        </p:pic>
        <p:sp>
          <p:nvSpPr>
            <p:cNvPr id="9" name="ZoneTexte 2">
              <a:extLst>
                <a:ext uri="{FF2B5EF4-FFF2-40B4-BE49-F238E27FC236}">
                  <a16:creationId xmlns:a16="http://schemas.microsoft.com/office/drawing/2014/main" id="{94B21333-B463-3CC8-B10E-30ACC0D0BFFB}"/>
                </a:ext>
              </a:extLst>
            </p:cNvPr>
            <p:cNvSpPr txBox="1"/>
            <p:nvPr/>
          </p:nvSpPr>
          <p:spPr>
            <a:xfrm>
              <a:off x="1375488" y="2891146"/>
              <a:ext cx="3579343" cy="2203167"/>
            </a:xfrm>
            <a:prstGeom prst="rect">
              <a:avLst/>
            </a:prstGeom>
            <a:noFill/>
          </p:spPr>
          <p:txBody>
            <a:bodyPr wrap="square">
              <a:spAutoFit/>
            </a:bodyPr>
            <a:lstStyle/>
            <a:p>
              <a:pPr>
                <a:lnSpc>
                  <a:spcPts val="2320"/>
                </a:lnSpc>
              </a:pPr>
              <a:r>
                <a:rPr lang="fr-CA" sz="1600" i="1" dirty="0">
                  <a:solidFill>
                    <a:srgbClr val="434747"/>
                  </a:solidFill>
                  <a:latin typeface="Raleway" panose="020B0003030101060003" pitchFamily="34" charset="0"/>
                </a:rPr>
                <a:t>« La seule exception pour les enfants de moins de 2 ans sont les courts appels vidéo (ex. : </a:t>
              </a:r>
              <a:r>
                <a:rPr lang="fr-CA" sz="1600" i="1" dirty="0" err="1">
                  <a:solidFill>
                    <a:srgbClr val="434747"/>
                  </a:solidFill>
                  <a:latin typeface="Raleway" panose="020B0003030101060003" pitchFamily="34" charset="0"/>
                </a:rPr>
                <a:t>Facetime</a:t>
              </a:r>
              <a:r>
                <a:rPr lang="fr-CA" sz="1600" i="1" dirty="0">
                  <a:solidFill>
                    <a:srgbClr val="434747"/>
                  </a:solidFill>
                  <a:latin typeface="Raleway" panose="020B0003030101060003" pitchFamily="34" charset="0"/>
                </a:rPr>
                <a:t>, Skype) avec des adultes significatifs, car ils permettent de solidifier les relations à distance avec les proches. »</a:t>
              </a:r>
            </a:p>
            <a:p>
              <a:pPr algn="r">
                <a:lnSpc>
                  <a:spcPts val="2320"/>
                </a:lnSpc>
                <a:spcBef>
                  <a:spcPts val="600"/>
                </a:spcBef>
              </a:pPr>
              <a:r>
                <a:rPr lang="fr-CA" sz="1400" i="1" dirty="0">
                  <a:solidFill>
                    <a:srgbClr val="434747"/>
                  </a:solidFill>
                  <a:latin typeface="Raleway" panose="020B0003030101060003" pitchFamily="34" charset="0"/>
                </a:rPr>
                <a:t>– </a:t>
              </a:r>
              <a:r>
                <a:rPr lang="fr-CA" sz="1400" dirty="0">
                  <a:solidFill>
                    <a:srgbClr val="434747"/>
                  </a:solidFill>
                  <a:latin typeface="Raleway" panose="020B0003030101060003" pitchFamily="34" charset="0"/>
                </a:rPr>
                <a:t>Société canadienne de pédiatrie</a:t>
              </a:r>
            </a:p>
          </p:txBody>
        </p:sp>
        <p:grpSp>
          <p:nvGrpSpPr>
            <p:cNvPr id="6" name="Group 5">
              <a:extLst>
                <a:ext uri="{FF2B5EF4-FFF2-40B4-BE49-F238E27FC236}">
                  <a16:creationId xmlns:a16="http://schemas.microsoft.com/office/drawing/2014/main" id="{AD10A640-D36C-A071-2294-2A4B8C15A1AC}"/>
                </a:ext>
              </a:extLst>
            </p:cNvPr>
            <p:cNvGrpSpPr/>
            <p:nvPr/>
          </p:nvGrpSpPr>
          <p:grpSpPr>
            <a:xfrm>
              <a:off x="5320549" y="1848204"/>
              <a:ext cx="2237522" cy="3246109"/>
              <a:chOff x="5320549" y="1848204"/>
              <a:chExt cx="2237522" cy="3246109"/>
            </a:xfrm>
          </p:grpSpPr>
          <p:pic>
            <p:nvPicPr>
              <p:cNvPr id="13" name="Picture 12">
                <a:extLst>
                  <a:ext uri="{FF2B5EF4-FFF2-40B4-BE49-F238E27FC236}">
                    <a16:creationId xmlns:a16="http://schemas.microsoft.com/office/drawing/2014/main" id="{62E852BC-7AE1-7CE7-7F30-BD72D4B8A0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20549" y="2532506"/>
                <a:ext cx="2140244" cy="2561807"/>
              </a:xfrm>
              <a:prstGeom prst="rect">
                <a:avLst/>
              </a:prstGeom>
            </p:spPr>
          </p:pic>
          <p:pic>
            <p:nvPicPr>
              <p:cNvPr id="5" name="Picture 4">
                <a:extLst>
                  <a:ext uri="{FF2B5EF4-FFF2-40B4-BE49-F238E27FC236}">
                    <a16:creationId xmlns:a16="http://schemas.microsoft.com/office/drawing/2014/main" id="{F0D61055-B409-AB93-3A2D-B884FC20E2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66214" y="1848204"/>
                <a:ext cx="1491857" cy="1414897"/>
              </a:xfrm>
              <a:prstGeom prst="rect">
                <a:avLst/>
              </a:prstGeom>
            </p:spPr>
          </p:pic>
        </p:grpSp>
      </p:grpSp>
    </p:spTree>
    <p:extLst>
      <p:ext uri="{BB962C8B-B14F-4D97-AF65-F5344CB8AC3E}">
        <p14:creationId xmlns:p14="http://schemas.microsoft.com/office/powerpoint/2010/main" val="1788305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 7">
            <a:extLst>
              <a:ext uri="{FF2B5EF4-FFF2-40B4-BE49-F238E27FC236}">
                <a16:creationId xmlns:a16="http://schemas.microsoft.com/office/drawing/2014/main" id="{C2D20FB9-A5CB-8E2E-3263-BDEE11D79CBC}"/>
              </a:ext>
            </a:extLst>
          </p:cNvPr>
          <p:cNvGrpSpPr/>
          <p:nvPr/>
        </p:nvGrpSpPr>
        <p:grpSpPr>
          <a:xfrm>
            <a:off x="7962142" y="3572113"/>
            <a:ext cx="5390199" cy="3015502"/>
            <a:chOff x="7846830" y="3478436"/>
            <a:chExt cx="5390199" cy="3015502"/>
          </a:xfrm>
        </p:grpSpPr>
        <p:sp>
          <p:nvSpPr>
            <p:cNvPr id="4" name="TextBox 3">
              <a:extLst>
                <a:ext uri="{FF2B5EF4-FFF2-40B4-BE49-F238E27FC236}">
                  <a16:creationId xmlns:a16="http://schemas.microsoft.com/office/drawing/2014/main" id="{1360444B-22A3-B9EF-8F69-C7AA75122752}"/>
                </a:ext>
              </a:extLst>
            </p:cNvPr>
            <p:cNvSpPr txBox="1"/>
            <p:nvPr/>
          </p:nvSpPr>
          <p:spPr>
            <a:xfrm>
              <a:off x="7889355" y="4157401"/>
              <a:ext cx="5347674" cy="2336537"/>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La présence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des écrans dans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les milieux de vie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des tout-petits</a:t>
              </a:r>
              <a:br>
                <a:rPr lang="fr-CA" sz="3500" b="1" u="none" strike="noStrike" baseline="0">
                  <a:solidFill>
                    <a:schemeClr val="bg1"/>
                  </a:solidFill>
                  <a:latin typeface="Raleway" panose="020B0003030101060003" pitchFamily="34" charset="0"/>
                </a:rPr>
              </a:br>
              <a:endParaRPr lang="fr-CA" sz="3500" b="1" u="none" strike="noStrike" baseline="0">
                <a:solidFill>
                  <a:schemeClr val="bg1"/>
                </a:solidFill>
                <a:latin typeface="Raleway" panose="020B0003030101060003" pitchFamily="34" charset="0"/>
              </a:endParaRPr>
            </a:p>
          </p:txBody>
        </p:sp>
        <p:sp>
          <p:nvSpPr>
            <p:cNvPr id="7" name="TextBox 6">
              <a:extLst>
                <a:ext uri="{FF2B5EF4-FFF2-40B4-BE49-F238E27FC236}">
                  <a16:creationId xmlns:a16="http://schemas.microsoft.com/office/drawing/2014/main" id="{FAF0B7B3-7485-FA1B-931D-C90DBC426C07}"/>
                </a:ext>
              </a:extLst>
            </p:cNvPr>
            <p:cNvSpPr txBox="1"/>
            <p:nvPr/>
          </p:nvSpPr>
          <p:spPr>
            <a:xfrm>
              <a:off x="7846830" y="3478436"/>
              <a:ext cx="3689496" cy="784830"/>
            </a:xfrm>
            <a:prstGeom prst="rect">
              <a:avLst/>
            </a:prstGeom>
            <a:noFill/>
          </p:spPr>
          <p:txBody>
            <a:bodyPr wrap="square">
              <a:spAutoFit/>
            </a:bodyPr>
            <a:lstStyle/>
            <a:p>
              <a:r>
                <a:rPr lang="fr-CA" sz="4500" u="none" strike="noStrike" baseline="0">
                  <a:solidFill>
                    <a:srgbClr val="ABD5BF"/>
                  </a:solidFill>
                  <a:latin typeface="Cooper Black" panose="0208090404030B020404" pitchFamily="18" charset="0"/>
                </a:rPr>
                <a:t>Chapitre 3</a:t>
              </a:r>
              <a:endParaRPr lang="fr-CA" sz="4500">
                <a:solidFill>
                  <a:srgbClr val="ABD5BF"/>
                </a:solidFill>
                <a:latin typeface="Cooper Black" panose="0208090404030B020404" pitchFamily="18" charset="0"/>
              </a:endParaRPr>
            </a:p>
          </p:txBody>
        </p:sp>
      </p:grpSp>
    </p:spTree>
    <p:extLst>
      <p:ext uri="{BB962C8B-B14F-4D97-AF65-F5344CB8AC3E}">
        <p14:creationId xmlns:p14="http://schemas.microsoft.com/office/powerpoint/2010/main" val="1446312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F476E3-DA3C-3396-A831-1DB54D72CF40}"/>
              </a:ext>
            </a:extLst>
          </p:cNvPr>
          <p:cNvGrpSpPr/>
          <p:nvPr/>
        </p:nvGrpSpPr>
        <p:grpSpPr>
          <a:xfrm>
            <a:off x="1003443" y="6153834"/>
            <a:ext cx="10280431" cy="342080"/>
            <a:chOff x="1003443" y="6153834"/>
            <a:chExt cx="10280431" cy="342080"/>
          </a:xfrm>
        </p:grpSpPr>
        <p:pic>
          <p:nvPicPr>
            <p:cNvPr id="4" name="Picture 3" descr="A black background with grey text&#10;&#10;Description automatically generated">
              <a:extLst>
                <a:ext uri="{FF2B5EF4-FFF2-40B4-BE49-F238E27FC236}">
                  <a16:creationId xmlns:a16="http://schemas.microsoft.com/office/drawing/2014/main" id="{BCB73918-4324-D824-27A8-88F9464EA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7" name="TextBox 16">
              <a:extLst>
                <a:ext uri="{FF2B5EF4-FFF2-40B4-BE49-F238E27FC236}">
                  <a16:creationId xmlns:a16="http://schemas.microsoft.com/office/drawing/2014/main" id="{8BDC3CE7-F311-FA18-1BA5-F109A89ABCC5}"/>
                </a:ext>
              </a:extLst>
            </p:cNvPr>
            <p:cNvSpPr txBox="1"/>
            <p:nvPr/>
          </p:nvSpPr>
          <p:spPr>
            <a:xfrm>
              <a:off x="9008892" y="6234304"/>
              <a:ext cx="2274982"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14</a:t>
              </a:fld>
              <a:endParaRPr lang="fr-CA" sz="1100">
                <a:solidFill>
                  <a:srgbClr val="434747"/>
                </a:solidFill>
                <a:latin typeface="Raleway" panose="020B0503030101060003" pitchFamily="34" charset="77"/>
              </a:endParaRPr>
            </a:p>
          </p:txBody>
        </p:sp>
      </p:grpSp>
      <p:sp>
        <p:nvSpPr>
          <p:cNvPr id="9" name="Rectangle 8">
            <a:extLst>
              <a:ext uri="{FF2B5EF4-FFF2-40B4-BE49-F238E27FC236}">
                <a16:creationId xmlns:a16="http://schemas.microsoft.com/office/drawing/2014/main" id="{FFF20DE2-B0BC-F5A6-E8BA-5D6D5D23B281}"/>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4" name="Group 13">
            <a:extLst>
              <a:ext uri="{FF2B5EF4-FFF2-40B4-BE49-F238E27FC236}">
                <a16:creationId xmlns:a16="http://schemas.microsoft.com/office/drawing/2014/main" id="{08D95080-9628-56ED-EF16-6F2C3E97CC43}"/>
              </a:ext>
            </a:extLst>
          </p:cNvPr>
          <p:cNvGrpSpPr/>
          <p:nvPr/>
        </p:nvGrpSpPr>
        <p:grpSpPr>
          <a:xfrm>
            <a:off x="797594" y="1216269"/>
            <a:ext cx="4231606" cy="3911935"/>
            <a:chOff x="1175665" y="2499093"/>
            <a:chExt cx="4231606" cy="3911935"/>
          </a:xfrm>
        </p:grpSpPr>
        <p:sp>
          <p:nvSpPr>
            <p:cNvPr id="11" name="Freeform 10">
              <a:extLst>
                <a:ext uri="{FF2B5EF4-FFF2-40B4-BE49-F238E27FC236}">
                  <a16:creationId xmlns:a16="http://schemas.microsoft.com/office/drawing/2014/main" id="{EB1F6925-42F2-BBFA-FCAE-3F05AD6A378F}"/>
                </a:ext>
              </a:extLst>
            </p:cNvPr>
            <p:cNvSpPr/>
            <p:nvPr/>
          </p:nvSpPr>
          <p:spPr>
            <a:xfrm>
              <a:off x="1175665" y="2499093"/>
              <a:ext cx="4023401" cy="773870"/>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ACD6BF">
                <a:alpha val="6167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70D6E6A0-486C-031A-461A-E4F1D539B1BE}"/>
                </a:ext>
              </a:extLst>
            </p:cNvPr>
            <p:cNvSpPr txBox="1"/>
            <p:nvPr/>
          </p:nvSpPr>
          <p:spPr>
            <a:xfrm>
              <a:off x="1293996" y="2554138"/>
              <a:ext cx="4113275" cy="3856890"/>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temps d’exposition aux écrans </a:t>
              </a:r>
              <a:br>
                <a:rPr lang="fr-CA" b="1" dirty="0">
                  <a:solidFill>
                    <a:prstClr val="black"/>
                  </a:solidFill>
                  <a:latin typeface="Raleway" panose="020B0503030101060003" pitchFamily="34" charset="77"/>
                </a:rPr>
              </a:br>
              <a:r>
                <a:rPr lang="fr-CA" b="1" dirty="0">
                  <a:solidFill>
                    <a:prstClr val="black"/>
                  </a:solidFill>
                  <a:latin typeface="Raleway" panose="020B0503030101060003" pitchFamily="34" charset="77"/>
                </a:rPr>
                <a:t>selon les parents </a:t>
              </a:r>
            </a:p>
            <a:p>
              <a:pPr marR="0" lvl="0" algn="l" defTabSz="914400" rtl="0" eaLnBrk="1" fontAlgn="auto" latinLnBrk="0" hangingPunct="1">
                <a:lnSpc>
                  <a:spcPts val="2320"/>
                </a:lnSpc>
                <a:spcBef>
                  <a:spcPts val="300"/>
                </a:spcBef>
                <a:spcAft>
                  <a:spcPts val="300"/>
                </a:spcAft>
                <a:buClrTx/>
                <a:buSzTx/>
                <a:tabLst/>
                <a:defRPr/>
              </a:pPr>
              <a:endParaRPr lang="fr-CA" sz="1600" dirty="0">
                <a:solidFill>
                  <a:prstClr val="black"/>
                </a:solidFill>
                <a:latin typeface="Raleway" pitchFamily="2" charset="0"/>
              </a:endParaRPr>
            </a:p>
            <a:p>
              <a:pPr marR="0" lvl="0" algn="l" defTabSz="914400" rtl="0" eaLnBrk="1" fontAlgn="auto" latinLnBrk="0" hangingPunct="1">
                <a:lnSpc>
                  <a:spcPts val="2320"/>
                </a:lnSpc>
                <a:spcBef>
                  <a:spcPts val="400"/>
                </a:spcBef>
                <a:spcAft>
                  <a:spcPts val="400"/>
                </a:spcAft>
                <a:buClrTx/>
                <a:buSzTx/>
                <a:tabLst/>
                <a:defRPr/>
              </a:pPr>
              <a:r>
                <a:rPr lang="fr-CA" dirty="0">
                  <a:solidFill>
                    <a:prstClr val="black"/>
                  </a:solidFill>
                  <a:latin typeface="Raleway" pitchFamily="2" charset="0"/>
                </a:rPr>
                <a:t>U</a:t>
              </a:r>
              <a:r>
                <a:rPr kumimoji="0" lang="fr-CA" b="0" i="0" u="none" strike="noStrike" kern="1200" cap="none" spc="0" normalizeH="0" baseline="0" noProof="0" dirty="0">
                  <a:ln>
                    <a:noFill/>
                  </a:ln>
                  <a:solidFill>
                    <a:prstClr val="black"/>
                  </a:solidFill>
                  <a:effectLst/>
                  <a:uLnTx/>
                  <a:uFillTx/>
                  <a:latin typeface="Raleway" pitchFamily="2" charset="0"/>
                </a:rPr>
                <a:t>n peu plus de la moitié (52%) </a:t>
              </a:r>
              <a:br>
                <a:rPr kumimoji="0" lang="fr-CA" b="0" i="0" u="none" strike="noStrike" kern="1200" cap="none" spc="0" normalizeH="0" baseline="0" noProof="0" dirty="0">
                  <a:ln>
                    <a:noFill/>
                  </a:ln>
                  <a:solidFill>
                    <a:prstClr val="black"/>
                  </a:solidFill>
                  <a:effectLst/>
                  <a:uLnTx/>
                  <a:uFillTx/>
                  <a:latin typeface="Raleway" pitchFamily="2" charset="0"/>
                </a:rPr>
              </a:br>
              <a:r>
                <a:rPr kumimoji="0" lang="fr-CA" b="0" i="0" u="none" strike="noStrike" kern="1200" cap="none" spc="0" normalizeH="0" baseline="0" noProof="0" dirty="0">
                  <a:ln>
                    <a:noFill/>
                  </a:ln>
                  <a:solidFill>
                    <a:prstClr val="black"/>
                  </a:solidFill>
                  <a:effectLst/>
                  <a:uLnTx/>
                  <a:uFillTx/>
                  <a:latin typeface="Raleway" pitchFamily="2" charset="0"/>
                </a:rPr>
                <a:t>des enfants de maternelle 5 ans </a:t>
              </a:r>
              <a:br>
                <a:rPr kumimoji="0" lang="fr-CA" b="0" i="0" u="none" strike="noStrike" kern="1200" cap="none" spc="0" normalizeH="0" baseline="0" noProof="0" dirty="0">
                  <a:ln>
                    <a:noFill/>
                  </a:ln>
                  <a:solidFill>
                    <a:prstClr val="black"/>
                  </a:solidFill>
                  <a:effectLst/>
                  <a:uLnTx/>
                  <a:uFillTx/>
                  <a:latin typeface="Raleway" pitchFamily="2" charset="0"/>
                </a:rPr>
              </a:br>
              <a:r>
                <a:rPr kumimoji="0" lang="fr-CA" b="0" i="0" u="none" strike="noStrike" kern="1200" cap="none" spc="0" normalizeH="0" baseline="0" noProof="0" dirty="0">
                  <a:ln>
                    <a:noFill/>
                  </a:ln>
                  <a:solidFill>
                    <a:prstClr val="black"/>
                  </a:solidFill>
                  <a:effectLst/>
                  <a:uLnTx/>
                  <a:uFillTx/>
                  <a:latin typeface="Raleway" pitchFamily="2" charset="0"/>
                </a:rPr>
                <a:t>passait 1 heure ou plus devant </a:t>
              </a:r>
              <a:br>
                <a:rPr kumimoji="0" lang="fr-CA" b="0" i="0" u="none" strike="noStrike" kern="1200" cap="none" spc="0" normalizeH="0" baseline="0" noProof="0" dirty="0">
                  <a:ln>
                    <a:noFill/>
                  </a:ln>
                  <a:solidFill>
                    <a:prstClr val="black"/>
                  </a:solidFill>
                  <a:effectLst/>
                  <a:uLnTx/>
                  <a:uFillTx/>
                  <a:latin typeface="Raleway" pitchFamily="2" charset="0"/>
                </a:rPr>
              </a:br>
              <a:r>
                <a:rPr kumimoji="0" lang="fr-CA" b="0" i="0" u="none" strike="noStrike" kern="1200" cap="none" spc="0" normalizeH="0" baseline="0" noProof="0" dirty="0">
                  <a:ln>
                    <a:noFill/>
                  </a:ln>
                  <a:solidFill>
                    <a:prstClr val="black"/>
                  </a:solidFill>
                  <a:effectLst/>
                  <a:uLnTx/>
                  <a:uFillTx/>
                  <a:latin typeface="Raleway" pitchFamily="2" charset="0"/>
                </a:rPr>
                <a:t>un écran dans une journée typique. </a:t>
              </a:r>
            </a:p>
            <a:p>
              <a:pPr marL="176400" lvl="1" indent="-177750">
                <a:lnSpc>
                  <a:spcPts val="2320"/>
                </a:lnSpc>
                <a:spcBef>
                  <a:spcPts val="400"/>
                </a:spcBef>
                <a:spcAft>
                  <a:spcPts val="400"/>
                </a:spcAft>
                <a:buClr>
                  <a:srgbClr val="2FAF82"/>
                </a:buClr>
                <a:buFont typeface="Arial" panose="020B0604020202020204" pitchFamily="34" charset="0"/>
                <a:buChar char="•"/>
                <a:defRPr/>
              </a:pPr>
              <a:r>
                <a:rPr kumimoji="0" lang="fr-CA" b="1" u="none" strike="noStrike" kern="1200" cap="none" spc="0" normalizeH="0" baseline="0" noProof="0" dirty="0">
                  <a:ln>
                    <a:noFill/>
                  </a:ln>
                  <a:solidFill>
                    <a:prstClr val="black"/>
                  </a:solidFill>
                  <a:effectLst/>
                  <a:uLnTx/>
                  <a:uFillTx/>
                  <a:latin typeface="Raleway" panose="020B0503030101060003" pitchFamily="34" charset="77"/>
                </a:rPr>
                <a:t>36 % </a:t>
              </a:r>
              <a:r>
                <a:rPr kumimoji="0" lang="fr-CA" b="0" i="0" u="none" strike="noStrike" kern="1200" cap="none" spc="0" normalizeH="0" baseline="0" noProof="0" dirty="0">
                  <a:ln>
                    <a:noFill/>
                  </a:ln>
                  <a:solidFill>
                    <a:prstClr val="black"/>
                  </a:solidFill>
                  <a:effectLst/>
                  <a:uLnTx/>
                  <a:uFillTx/>
                  <a:latin typeface="Raleway" pitchFamily="2" charset="0"/>
                </a:rPr>
                <a:t>y passaient d'une heure à moins de 2 heures en moyenne par jour</a:t>
              </a:r>
            </a:p>
            <a:p>
              <a:pPr marL="176400" lvl="1" indent="-177750">
                <a:lnSpc>
                  <a:spcPts val="2320"/>
                </a:lnSpc>
                <a:spcBef>
                  <a:spcPts val="400"/>
                </a:spcBef>
                <a:spcAft>
                  <a:spcPts val="400"/>
                </a:spcAft>
                <a:buClr>
                  <a:srgbClr val="2FAF82"/>
                </a:buClr>
                <a:buFont typeface="Arial" panose="020B0604020202020204" pitchFamily="34" charset="0"/>
                <a:buChar char="•"/>
                <a:defRPr/>
              </a:pPr>
              <a:r>
                <a:rPr kumimoji="0" lang="fr-CA" b="1" u="none" strike="noStrike" kern="1200" cap="none" spc="0" normalizeH="0" baseline="0" noProof="0" dirty="0">
                  <a:ln>
                    <a:noFill/>
                  </a:ln>
                  <a:solidFill>
                    <a:prstClr val="black"/>
                  </a:solidFill>
                  <a:effectLst/>
                  <a:uLnTx/>
                  <a:uFillTx/>
                  <a:latin typeface="Raleway" panose="020B0503030101060003" pitchFamily="34" charset="77"/>
                </a:rPr>
                <a:t>16 % </a:t>
              </a:r>
              <a:r>
                <a:rPr kumimoji="0" lang="fr-CA" b="0" i="0" u="none" strike="noStrike" kern="1200" cap="none" spc="0" normalizeH="0" baseline="0" noProof="0" dirty="0">
                  <a:ln>
                    <a:noFill/>
                  </a:ln>
                  <a:solidFill>
                    <a:prstClr val="black"/>
                  </a:solidFill>
                  <a:effectLst/>
                  <a:uLnTx/>
                  <a:uFillTx/>
                  <a:latin typeface="Raleway" pitchFamily="2" charset="0"/>
                </a:rPr>
                <a:t>y passait plus de 2 heures.</a:t>
              </a:r>
            </a:p>
          </p:txBody>
        </p:sp>
      </p:grpSp>
      <p:grpSp>
        <p:nvGrpSpPr>
          <p:cNvPr id="18" name="Group 17">
            <a:extLst>
              <a:ext uri="{FF2B5EF4-FFF2-40B4-BE49-F238E27FC236}">
                <a16:creationId xmlns:a16="http://schemas.microsoft.com/office/drawing/2014/main" id="{363C9AAA-A6E0-6474-BE37-BE9FF3DD425C}"/>
              </a:ext>
            </a:extLst>
          </p:cNvPr>
          <p:cNvGrpSpPr/>
          <p:nvPr/>
        </p:nvGrpSpPr>
        <p:grpSpPr>
          <a:xfrm>
            <a:off x="5029200" y="1171528"/>
            <a:ext cx="6362076" cy="4880480"/>
            <a:chOff x="4978400" y="1141048"/>
            <a:chExt cx="6362076" cy="4880480"/>
          </a:xfrm>
        </p:grpSpPr>
        <p:sp>
          <p:nvSpPr>
            <p:cNvPr id="8" name="Freeform 7">
              <a:extLst>
                <a:ext uri="{FF2B5EF4-FFF2-40B4-BE49-F238E27FC236}">
                  <a16:creationId xmlns:a16="http://schemas.microsoft.com/office/drawing/2014/main" id="{10627EF1-24B8-BEBE-013D-06D367EC662A}"/>
                </a:ext>
              </a:extLst>
            </p:cNvPr>
            <p:cNvSpPr/>
            <p:nvPr/>
          </p:nvSpPr>
          <p:spPr>
            <a:xfrm flipV="1">
              <a:off x="4978400" y="1141048"/>
              <a:ext cx="6362076" cy="488048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ECE9E3">
                <a:alpha val="5539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 16">
              <a:extLst>
                <a:ext uri="{FF2B5EF4-FFF2-40B4-BE49-F238E27FC236}">
                  <a16:creationId xmlns:a16="http://schemas.microsoft.com/office/drawing/2014/main" id="{A68AD052-F2CC-C382-84AF-F47C478CF833}"/>
                </a:ext>
              </a:extLst>
            </p:cNvPr>
            <p:cNvGrpSpPr/>
            <p:nvPr/>
          </p:nvGrpSpPr>
          <p:grpSpPr>
            <a:xfrm>
              <a:off x="5328680" y="1463522"/>
              <a:ext cx="5661517" cy="3536027"/>
              <a:chOff x="5302971" y="1463522"/>
              <a:chExt cx="5661517" cy="3536027"/>
            </a:xfrm>
          </p:grpSpPr>
          <p:sp>
            <p:nvSpPr>
              <p:cNvPr id="16" name="TextBox 15">
                <a:extLst>
                  <a:ext uri="{FF2B5EF4-FFF2-40B4-BE49-F238E27FC236}">
                    <a16:creationId xmlns:a16="http://schemas.microsoft.com/office/drawing/2014/main" id="{F4AB2CA8-ED01-1D76-85DA-355821B3618A}"/>
                  </a:ext>
                </a:extLst>
              </p:cNvPr>
              <p:cNvSpPr txBox="1"/>
              <p:nvPr/>
            </p:nvSpPr>
            <p:spPr>
              <a:xfrm>
                <a:off x="5302971" y="1463522"/>
                <a:ext cx="5661517" cy="1100301"/>
              </a:xfrm>
              <a:prstGeom prst="rect">
                <a:avLst/>
              </a:prstGeom>
              <a:noFill/>
            </p:spPr>
            <p:txBody>
              <a:bodyPr wrap="square" rtlCol="0">
                <a:spAutoFit/>
              </a:bodyPr>
              <a:lstStyle/>
              <a:p>
                <a:pPr algn="ctr">
                  <a:lnSpc>
                    <a:spcPts val="1880"/>
                  </a:lnSpc>
                </a:pPr>
                <a:r>
                  <a:rPr lang="en-CA" sz="1400" b="1" dirty="0" err="1">
                    <a:solidFill>
                      <a:srgbClr val="2FAE81"/>
                    </a:solidFill>
                    <a:latin typeface="Raleway" panose="020B0503030101060003" pitchFamily="34" charset="77"/>
                  </a:rPr>
                  <a:t>Répartition</a:t>
                </a:r>
                <a:r>
                  <a:rPr lang="en-CA" sz="1400" b="1" dirty="0">
                    <a:solidFill>
                      <a:srgbClr val="2FAE81"/>
                    </a:solidFill>
                    <a:latin typeface="Raleway" panose="020B0503030101060003" pitchFamily="34" charset="77"/>
                  </a:rPr>
                  <a:t> des e</a:t>
                </a:r>
                <a:r>
                  <a:rPr lang="en-CA" sz="1400" b="1" dirty="0">
                    <a:solidFill>
                      <a:srgbClr val="2FAE81"/>
                    </a:solidFill>
                    <a:effectLst/>
                    <a:latin typeface="Raleway" panose="020B0503030101060003" pitchFamily="34" charset="77"/>
                  </a:rPr>
                  <a:t>nfants de </a:t>
                </a:r>
                <a:r>
                  <a:rPr lang="en-CA" sz="1400" b="1" dirty="0" err="1">
                    <a:solidFill>
                      <a:srgbClr val="2FAE81"/>
                    </a:solidFill>
                    <a:effectLst/>
                    <a:latin typeface="Raleway" panose="020B0503030101060003" pitchFamily="34" charset="77"/>
                  </a:rPr>
                  <a:t>maternelle</a:t>
                </a:r>
                <a:r>
                  <a:rPr lang="en-CA" sz="1400" b="1" dirty="0">
                    <a:solidFill>
                      <a:srgbClr val="2FAE81"/>
                    </a:solidFill>
                    <a:effectLst/>
                    <a:latin typeface="Raleway" panose="020B0503030101060003" pitchFamily="34" charset="77"/>
                  </a:rPr>
                  <a:t> 5 </a:t>
                </a:r>
                <a:r>
                  <a:rPr lang="en-CA" sz="1400" b="1" dirty="0" err="1">
                    <a:solidFill>
                      <a:srgbClr val="2FAE81"/>
                    </a:solidFill>
                    <a:effectLst/>
                    <a:latin typeface="Raleway" panose="020B0503030101060003" pitchFamily="34" charset="77"/>
                  </a:rPr>
                  <a:t>ans</a:t>
                </a:r>
                <a:r>
                  <a:rPr lang="en-CA" sz="1400" b="1" dirty="0">
                    <a:solidFill>
                      <a:srgbClr val="2FAE81"/>
                    </a:solidFill>
                    <a:effectLst/>
                    <a:latin typeface="Raleway" panose="020B0503030101060003" pitchFamily="34" charset="77"/>
                  </a:rPr>
                  <a:t> </a:t>
                </a:r>
                <a:r>
                  <a:rPr lang="en-CA" sz="1400" b="1" dirty="0" err="1">
                    <a:solidFill>
                      <a:srgbClr val="2FAE81"/>
                    </a:solidFill>
                    <a:effectLst/>
                    <a:latin typeface="Raleway" panose="020B0503030101060003" pitchFamily="34" charset="77"/>
                  </a:rPr>
                  <a:t>selon</a:t>
                </a:r>
                <a:r>
                  <a:rPr lang="en-CA" sz="1400" b="1" dirty="0">
                    <a:solidFill>
                      <a:srgbClr val="2FAE81"/>
                    </a:solidFill>
                    <a:effectLst/>
                    <a:latin typeface="Raleway" panose="020B0503030101060003" pitchFamily="34" charset="77"/>
                  </a:rPr>
                  <a:t> le temps </a:t>
                </a:r>
                <a:r>
                  <a:rPr lang="en-CA" sz="1400" b="1" dirty="0" err="1">
                    <a:solidFill>
                      <a:srgbClr val="2FAE81"/>
                    </a:solidFill>
                    <a:effectLst/>
                    <a:latin typeface="Raleway" panose="020B0503030101060003" pitchFamily="34" charset="77"/>
                  </a:rPr>
                  <a:t>moyen</a:t>
                </a:r>
                <a:r>
                  <a:rPr lang="en-CA" sz="1400" b="1" dirty="0">
                    <a:solidFill>
                      <a:srgbClr val="2FAE81"/>
                    </a:solidFill>
                    <a:effectLst/>
                    <a:latin typeface="Raleway" panose="020B0503030101060003" pitchFamily="34" charset="77"/>
                  </a:rPr>
                  <a:t> par jour passé à </a:t>
                </a:r>
                <a:r>
                  <a:rPr lang="en-CA" sz="1400" b="1" dirty="0" err="1">
                    <a:solidFill>
                      <a:srgbClr val="2FAE81"/>
                    </a:solidFill>
                    <a:effectLst/>
                    <a:latin typeface="Raleway" panose="020B0503030101060003" pitchFamily="34" charset="77"/>
                  </a:rPr>
                  <a:t>regarder</a:t>
                </a:r>
                <a:r>
                  <a:rPr lang="en-CA" sz="1400" b="1" dirty="0">
                    <a:solidFill>
                      <a:srgbClr val="2FAE81"/>
                    </a:solidFill>
                    <a:effectLst/>
                    <a:latin typeface="Raleway" panose="020B0503030101060003" pitchFamily="34" charset="77"/>
                  </a:rPr>
                  <a:t> </a:t>
                </a:r>
                <a:r>
                  <a:rPr lang="en-CA" sz="1400" b="1" dirty="0" err="1">
                    <a:solidFill>
                      <a:srgbClr val="2FAE81"/>
                    </a:solidFill>
                    <a:effectLst/>
                    <a:latin typeface="Raleway" panose="020B0503030101060003" pitchFamily="34" charset="77"/>
                  </a:rPr>
                  <a:t>ou</a:t>
                </a:r>
                <a:r>
                  <a:rPr lang="en-CA" sz="1400" b="1" dirty="0">
                    <a:solidFill>
                      <a:srgbClr val="2FAE81"/>
                    </a:solidFill>
                    <a:effectLst/>
                    <a:latin typeface="Raleway" panose="020B0503030101060003" pitchFamily="34" charset="77"/>
                  </a:rPr>
                  <a:t> à </a:t>
                </a:r>
                <a:r>
                  <a:rPr lang="en-CA" sz="1400" b="1" dirty="0" err="1">
                    <a:solidFill>
                      <a:srgbClr val="2FAE81"/>
                    </a:solidFill>
                    <a:effectLst/>
                    <a:latin typeface="Raleway" panose="020B0503030101060003" pitchFamily="34" charset="77"/>
                  </a:rPr>
                  <a:t>utiliser</a:t>
                </a:r>
                <a:r>
                  <a:rPr lang="en-CA" sz="1400" b="1" dirty="0">
                    <a:solidFill>
                      <a:srgbClr val="2FAE81"/>
                    </a:solidFill>
                    <a:effectLst/>
                    <a:latin typeface="Raleway" panose="020B0503030101060003" pitchFamily="34" charset="77"/>
                  </a:rPr>
                  <a:t> les </a:t>
                </a:r>
                <a:r>
                  <a:rPr lang="en-CA" sz="1400" b="1" dirty="0" err="1">
                    <a:solidFill>
                      <a:srgbClr val="2FAE81"/>
                    </a:solidFill>
                    <a:effectLst/>
                    <a:latin typeface="Raleway" panose="020B0503030101060003" pitchFamily="34" charset="77"/>
                  </a:rPr>
                  <a:t>écrans</a:t>
                </a:r>
                <a:r>
                  <a:rPr lang="en-CA" sz="1400" b="1" dirty="0">
                    <a:solidFill>
                      <a:srgbClr val="2FAE81"/>
                    </a:solidFill>
                    <a:effectLst/>
                    <a:latin typeface="Raleway" panose="020B0503030101060003" pitchFamily="34" charset="77"/>
                  </a:rPr>
                  <a:t>, Québec, 2022</a:t>
                </a:r>
                <a:endParaRPr lang="en-CA" sz="1400" dirty="0">
                  <a:solidFill>
                    <a:srgbClr val="2FAE81"/>
                  </a:solidFill>
                  <a:effectLst/>
                  <a:latin typeface="Raleway" panose="020B0503030101060003" pitchFamily="34" charset="77"/>
                </a:endParaRPr>
              </a:p>
              <a:p>
                <a:endParaRPr lang="fr-CA" dirty="0"/>
              </a:p>
            </p:txBody>
          </p:sp>
          <p:pic>
            <p:nvPicPr>
              <p:cNvPr id="12" name="Picture 11">
                <a:extLst>
                  <a:ext uri="{FF2B5EF4-FFF2-40B4-BE49-F238E27FC236}">
                    <a16:creationId xmlns:a16="http://schemas.microsoft.com/office/drawing/2014/main" id="{BFC6E206-80DB-1F40-FBE0-F10ED76AE8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66163" y="1833232"/>
                <a:ext cx="5535132" cy="3166317"/>
              </a:xfrm>
              <a:prstGeom prst="rect">
                <a:avLst/>
              </a:prstGeom>
            </p:spPr>
          </p:pic>
        </p:grpSp>
        <p:sp>
          <p:nvSpPr>
            <p:cNvPr id="15" name="TextBox 16">
              <a:extLst>
                <a:ext uri="{FF2B5EF4-FFF2-40B4-BE49-F238E27FC236}">
                  <a16:creationId xmlns:a16="http://schemas.microsoft.com/office/drawing/2014/main" id="{4596F610-91DD-217D-E34B-0CC152F6359A}"/>
                </a:ext>
              </a:extLst>
            </p:cNvPr>
            <p:cNvSpPr txBox="1"/>
            <p:nvPr/>
          </p:nvSpPr>
          <p:spPr>
            <a:xfrm>
              <a:off x="5897891" y="5181845"/>
              <a:ext cx="5029113" cy="338554"/>
            </a:xfrm>
            <a:prstGeom prst="rect">
              <a:avLst/>
            </a:prstGeom>
            <a:noFill/>
          </p:spPr>
          <p:txBody>
            <a:bodyPr wrap="square" rtlCol="0">
              <a:spAutoFit/>
            </a:bodyPr>
            <a:lstStyle/>
            <a:p>
              <a:pPr defTabSz="447675"/>
              <a:r>
                <a:rPr lang="fr-CA" sz="800" dirty="0">
                  <a:solidFill>
                    <a:srgbClr val="434747"/>
                  </a:solidFill>
                  <a:latin typeface="Raleway" panose="020B0003030101060003" pitchFamily="34" charset="0"/>
                </a:rPr>
                <a:t>Source</a:t>
              </a:r>
              <a:r>
                <a:rPr lang="fr-CA" sz="800" b="1" dirty="0">
                  <a:solidFill>
                    <a:srgbClr val="434747"/>
                  </a:solidFill>
                  <a:latin typeface="Raleway" panose="020B0003030101060003" pitchFamily="34" charset="0"/>
                </a:rPr>
                <a:t> : </a:t>
              </a:r>
              <a:r>
                <a:rPr lang="fr-CA" sz="800" dirty="0">
                  <a:solidFill>
                    <a:srgbClr val="434747"/>
                  </a:solidFill>
                  <a:latin typeface="Raleway" panose="020B0003030101060003" pitchFamily="34" charset="0"/>
                </a:rPr>
                <a:t>Institut de la statistique du Québec</a:t>
              </a:r>
              <a:r>
                <a:rPr lang="fr-CA" sz="800" i="1" dirty="0">
                  <a:solidFill>
                    <a:srgbClr val="434747"/>
                  </a:solidFill>
                  <a:latin typeface="Raleway" panose="020B0003030101060003" pitchFamily="34" charset="0"/>
                </a:rPr>
                <a:t>, Enquête québécoise sur le parcours préscolaire </a:t>
              </a:r>
            </a:p>
            <a:p>
              <a:pPr defTabSz="447675"/>
              <a:r>
                <a:rPr lang="fr-CA" sz="800" i="1" dirty="0">
                  <a:solidFill>
                    <a:srgbClr val="434747"/>
                  </a:solidFill>
                  <a:latin typeface="Raleway" panose="020B0003030101060003" pitchFamily="34" charset="0"/>
                </a:rPr>
                <a:t>	des enfants de maternelle 2022</a:t>
              </a:r>
              <a:endParaRPr lang="fr-CA" sz="1500" i="1" dirty="0">
                <a:solidFill>
                  <a:srgbClr val="434747"/>
                </a:solidFill>
                <a:latin typeface="Raleway" panose="020B0503030101060003" pitchFamily="34" charset="77"/>
              </a:endParaRPr>
            </a:p>
          </p:txBody>
        </p:sp>
      </p:grpSp>
      <p:grpSp>
        <p:nvGrpSpPr>
          <p:cNvPr id="10" name="Groupe 9">
            <a:extLst>
              <a:ext uri="{FF2B5EF4-FFF2-40B4-BE49-F238E27FC236}">
                <a16:creationId xmlns:a16="http://schemas.microsoft.com/office/drawing/2014/main" id="{25E346B3-07C1-8A09-7F84-DBD6D46FD616}"/>
              </a:ext>
            </a:extLst>
          </p:cNvPr>
          <p:cNvGrpSpPr/>
          <p:nvPr/>
        </p:nvGrpSpPr>
        <p:grpSpPr>
          <a:xfrm>
            <a:off x="8982294" y="2221510"/>
            <a:ext cx="1368000" cy="255448"/>
            <a:chOff x="8982294" y="2221510"/>
            <a:chExt cx="1368000" cy="255448"/>
          </a:xfrm>
        </p:grpSpPr>
        <p:sp>
          <p:nvSpPr>
            <p:cNvPr id="2" name="Parenthèse ouvrante 1">
              <a:extLst>
                <a:ext uri="{FF2B5EF4-FFF2-40B4-BE49-F238E27FC236}">
                  <a16:creationId xmlns:a16="http://schemas.microsoft.com/office/drawing/2014/main" id="{751B15F3-85EB-4105-0BED-C94A1E4EA150}"/>
                </a:ext>
              </a:extLst>
            </p:cNvPr>
            <p:cNvSpPr/>
            <p:nvPr/>
          </p:nvSpPr>
          <p:spPr>
            <a:xfrm rot="5400000">
              <a:off x="9629718" y="1756382"/>
              <a:ext cx="73152" cy="1368000"/>
            </a:xfrm>
            <a:prstGeom prst="leftBracket">
              <a:avLst/>
            </a:prstGeom>
            <a:ln>
              <a:solidFill>
                <a:srgbClr val="30AF8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5" name="ZoneTexte 4">
              <a:extLst>
                <a:ext uri="{FF2B5EF4-FFF2-40B4-BE49-F238E27FC236}">
                  <a16:creationId xmlns:a16="http://schemas.microsoft.com/office/drawing/2014/main" id="{8D433C85-A342-122E-0A0C-7961522A5848}"/>
                </a:ext>
              </a:extLst>
            </p:cNvPr>
            <p:cNvSpPr txBox="1"/>
            <p:nvPr/>
          </p:nvSpPr>
          <p:spPr>
            <a:xfrm>
              <a:off x="9450530" y="2221510"/>
              <a:ext cx="431528" cy="253916"/>
            </a:xfrm>
            <a:prstGeom prst="rect">
              <a:avLst/>
            </a:prstGeom>
            <a:solidFill>
              <a:srgbClr val="F4F3F0"/>
            </a:solidFill>
          </p:spPr>
          <p:txBody>
            <a:bodyPr wrap="none" bIns="0" rtlCol="0" anchor="b" anchorCtr="0">
              <a:noAutofit/>
            </a:bodyPr>
            <a:lstStyle/>
            <a:p>
              <a:r>
                <a:rPr lang="fr-CA" sz="1050" b="1" dirty="0">
                  <a:solidFill>
                    <a:schemeClr val="bg2">
                      <a:lumMod val="50000"/>
                    </a:schemeClr>
                  </a:solidFill>
                  <a:latin typeface="Raleway" pitchFamily="2" charset="0"/>
                </a:rPr>
                <a:t>52%</a:t>
              </a:r>
            </a:p>
          </p:txBody>
        </p:sp>
      </p:grpSp>
    </p:spTree>
    <p:extLst>
      <p:ext uri="{BB962C8B-B14F-4D97-AF65-F5344CB8AC3E}">
        <p14:creationId xmlns:p14="http://schemas.microsoft.com/office/powerpoint/2010/main" val="1515647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8B41D6-A3DA-19E4-389B-399C320CF247}"/>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EEF5E43-6148-B22D-A8A9-BF36FC8C4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CBF47432-9185-BEFE-A2C1-45D9801C41C3}"/>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15</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57C85AF1-A357-1FF3-B799-80953FDFCD59}"/>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 name="Group 13">
            <a:extLst>
              <a:ext uri="{FF2B5EF4-FFF2-40B4-BE49-F238E27FC236}">
                <a16:creationId xmlns:a16="http://schemas.microsoft.com/office/drawing/2014/main" id="{DC615C55-3C49-75DC-7AFC-1623B086F7C4}"/>
              </a:ext>
            </a:extLst>
          </p:cNvPr>
          <p:cNvGrpSpPr/>
          <p:nvPr/>
        </p:nvGrpSpPr>
        <p:grpSpPr>
          <a:xfrm>
            <a:off x="1003442" y="1137750"/>
            <a:ext cx="4412854" cy="489402"/>
            <a:chOff x="1175664" y="2499093"/>
            <a:chExt cx="4412854" cy="489402"/>
          </a:xfrm>
        </p:grpSpPr>
        <p:sp>
          <p:nvSpPr>
            <p:cNvPr id="4" name="Freeform 10">
              <a:extLst>
                <a:ext uri="{FF2B5EF4-FFF2-40B4-BE49-F238E27FC236}">
                  <a16:creationId xmlns:a16="http://schemas.microsoft.com/office/drawing/2014/main" id="{921CBDAB-DC53-3D2F-8266-B1054BACE481}"/>
                </a:ext>
              </a:extLst>
            </p:cNvPr>
            <p:cNvSpPr/>
            <p:nvPr/>
          </p:nvSpPr>
          <p:spPr>
            <a:xfrm>
              <a:off x="1175664" y="2499093"/>
              <a:ext cx="3870215" cy="489402"/>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ACD6BF">
                <a:alpha val="6167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ZoneTexte 13">
              <a:extLst>
                <a:ext uri="{FF2B5EF4-FFF2-40B4-BE49-F238E27FC236}">
                  <a16:creationId xmlns:a16="http://schemas.microsoft.com/office/drawing/2014/main" id="{DBA7DCE1-144C-31BC-7951-C62333D3E19C}"/>
                </a:ext>
              </a:extLst>
            </p:cNvPr>
            <p:cNvSpPr txBox="1"/>
            <p:nvPr/>
          </p:nvSpPr>
          <p:spPr>
            <a:xfrm>
              <a:off x="1269976" y="2584204"/>
              <a:ext cx="4318542"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a:solidFill>
                    <a:prstClr val="black"/>
                  </a:solidFill>
                  <a:latin typeface="Raleway" panose="020B0503030101060003" pitchFamily="34" charset="77"/>
                </a:rPr>
                <a:t>Le défi de la gestion des écrans</a:t>
              </a:r>
            </a:p>
          </p:txBody>
        </p:sp>
      </p:grpSp>
      <p:sp>
        <p:nvSpPr>
          <p:cNvPr id="9" name="ZoneTexte 8">
            <a:extLst>
              <a:ext uri="{FF2B5EF4-FFF2-40B4-BE49-F238E27FC236}">
                <a16:creationId xmlns:a16="http://schemas.microsoft.com/office/drawing/2014/main" id="{8E63D5A0-4A1B-66B3-DD36-A5CB5CA5C84E}"/>
              </a:ext>
            </a:extLst>
          </p:cNvPr>
          <p:cNvSpPr txBox="1"/>
          <p:nvPr/>
        </p:nvSpPr>
        <p:spPr>
          <a:xfrm>
            <a:off x="1003442" y="2470372"/>
            <a:ext cx="4249212" cy="1917256"/>
          </a:xfrm>
          <a:prstGeom prst="rect">
            <a:avLst/>
          </a:prstGeom>
          <a:noFill/>
        </p:spPr>
        <p:txBody>
          <a:bodyPr wrap="square">
            <a:spAutoFit/>
          </a:bodyPr>
          <a:lstStyle/>
          <a:p>
            <a:pPr>
              <a:lnSpc>
                <a:spcPts val="2390"/>
              </a:lnSpc>
              <a:spcBef>
                <a:spcPts val="300"/>
              </a:spcBef>
              <a:spcAft>
                <a:spcPts val="300"/>
              </a:spcAft>
            </a:pPr>
            <a:r>
              <a:rPr lang="fr-CA" dirty="0">
                <a:latin typeface="Raleway" pitchFamily="2" charset="0"/>
              </a:rPr>
              <a:t>En ce qui a trait à la gestion </a:t>
            </a:r>
          </a:p>
          <a:p>
            <a:pPr>
              <a:lnSpc>
                <a:spcPts val="2390"/>
              </a:lnSpc>
              <a:spcBef>
                <a:spcPts val="300"/>
              </a:spcBef>
              <a:spcAft>
                <a:spcPts val="300"/>
              </a:spcAft>
            </a:pPr>
            <a:r>
              <a:rPr lang="fr-CA" dirty="0">
                <a:latin typeface="Raleway" pitchFamily="2" charset="0"/>
              </a:rPr>
              <a:t>des écrans, le </a:t>
            </a:r>
            <a:r>
              <a:rPr lang="fr-CA" b="1" dirty="0">
                <a:latin typeface="Raleway" pitchFamily="2" charset="0"/>
              </a:rPr>
              <a:t>temps d’écran </a:t>
            </a:r>
          </a:p>
          <a:p>
            <a:pPr>
              <a:lnSpc>
                <a:spcPts val="2390"/>
              </a:lnSpc>
              <a:spcBef>
                <a:spcPts val="300"/>
              </a:spcBef>
              <a:spcAft>
                <a:spcPts val="300"/>
              </a:spcAft>
            </a:pPr>
            <a:r>
              <a:rPr lang="fr-CA" dirty="0">
                <a:latin typeface="Raleway" pitchFamily="2" charset="0"/>
              </a:rPr>
              <a:t>est la principale préoccupation </a:t>
            </a:r>
          </a:p>
          <a:p>
            <a:pPr>
              <a:lnSpc>
                <a:spcPts val="2390"/>
              </a:lnSpc>
              <a:spcBef>
                <a:spcPts val="300"/>
              </a:spcBef>
              <a:spcAft>
                <a:spcPts val="300"/>
              </a:spcAft>
            </a:pPr>
            <a:r>
              <a:rPr lang="fr-CA" dirty="0">
                <a:latin typeface="Raleway" pitchFamily="2" charset="0"/>
              </a:rPr>
              <a:t>parmi les parents d’enfants </a:t>
            </a:r>
          </a:p>
          <a:p>
            <a:pPr>
              <a:lnSpc>
                <a:spcPts val="2390"/>
              </a:lnSpc>
              <a:spcBef>
                <a:spcPts val="300"/>
              </a:spcBef>
              <a:spcAft>
                <a:spcPts val="300"/>
              </a:spcAft>
            </a:pPr>
            <a:r>
              <a:rPr lang="fr-CA" dirty="0">
                <a:latin typeface="Raleway" pitchFamily="2" charset="0"/>
              </a:rPr>
              <a:t>de 2 à 5 ans.</a:t>
            </a:r>
          </a:p>
        </p:txBody>
      </p:sp>
      <p:grpSp>
        <p:nvGrpSpPr>
          <p:cNvPr id="2" name="Groupe 1">
            <a:extLst>
              <a:ext uri="{FF2B5EF4-FFF2-40B4-BE49-F238E27FC236}">
                <a16:creationId xmlns:a16="http://schemas.microsoft.com/office/drawing/2014/main" id="{2C9041DF-EA3E-3E19-B8B4-A6AA8EF9EB28}"/>
              </a:ext>
            </a:extLst>
          </p:cNvPr>
          <p:cNvGrpSpPr/>
          <p:nvPr/>
        </p:nvGrpSpPr>
        <p:grpSpPr>
          <a:xfrm>
            <a:off x="6048623" y="2080634"/>
            <a:ext cx="5155727" cy="3694718"/>
            <a:chOff x="6263134" y="2259744"/>
            <a:chExt cx="5155727" cy="3694718"/>
          </a:xfrm>
        </p:grpSpPr>
        <p:cxnSp>
          <p:nvCxnSpPr>
            <p:cNvPr id="15" name="Straight Connector 14">
              <a:extLst>
                <a:ext uri="{FF2B5EF4-FFF2-40B4-BE49-F238E27FC236}">
                  <a16:creationId xmlns:a16="http://schemas.microsoft.com/office/drawing/2014/main" id="{5EFBBE65-D977-3D87-7F26-A0191AEB4585}"/>
                </a:ext>
              </a:extLst>
            </p:cNvPr>
            <p:cNvCxnSpPr>
              <a:cxnSpLocks/>
            </p:cNvCxnSpPr>
            <p:nvPr/>
          </p:nvCxnSpPr>
          <p:spPr>
            <a:xfrm rot="5400000">
              <a:off x="8657983" y="980963"/>
              <a:ext cx="0" cy="4536000"/>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grpSp>
          <p:nvGrpSpPr>
            <p:cNvPr id="38" name="Groupe 37">
              <a:extLst>
                <a:ext uri="{FF2B5EF4-FFF2-40B4-BE49-F238E27FC236}">
                  <a16:creationId xmlns:a16="http://schemas.microsoft.com/office/drawing/2014/main" id="{B867C224-326B-49D6-0839-2F690010A7F8}"/>
                </a:ext>
              </a:extLst>
            </p:cNvPr>
            <p:cNvGrpSpPr/>
            <p:nvPr/>
          </p:nvGrpSpPr>
          <p:grpSpPr>
            <a:xfrm>
              <a:off x="6402621" y="2259744"/>
              <a:ext cx="4673924" cy="658129"/>
              <a:chOff x="6802671" y="2259744"/>
              <a:chExt cx="4673924" cy="658129"/>
            </a:xfrm>
          </p:grpSpPr>
          <p:sp>
            <p:nvSpPr>
              <p:cNvPr id="17" name="ZoneTexte 7">
                <a:extLst>
                  <a:ext uri="{FF2B5EF4-FFF2-40B4-BE49-F238E27FC236}">
                    <a16:creationId xmlns:a16="http://schemas.microsoft.com/office/drawing/2014/main" id="{EFC11522-EC87-3431-AF21-FA4E6C5A36FB}"/>
                  </a:ext>
                </a:extLst>
              </p:cNvPr>
              <p:cNvSpPr txBox="1"/>
              <p:nvPr/>
            </p:nvSpPr>
            <p:spPr>
              <a:xfrm>
                <a:off x="8530373" y="2259744"/>
                <a:ext cx="2946222" cy="658129"/>
              </a:xfrm>
              <a:prstGeom prst="rect">
                <a:avLst/>
              </a:prstGeom>
              <a:noFill/>
            </p:spPr>
            <p:txBody>
              <a:bodyPr wrap="square" rtlCol="0">
                <a:spAutoFit/>
              </a:bodyPr>
              <a:lstStyle/>
              <a:p>
                <a:pPr defTabSz="457200">
                  <a:lnSpc>
                    <a:spcPts val="1460"/>
                  </a:lnSpc>
                </a:pPr>
                <a:r>
                  <a:rPr lang="fr-CA" sz="1200">
                    <a:solidFill>
                      <a:prstClr val="black"/>
                    </a:solidFill>
                    <a:latin typeface="Raleway" panose="020B0003030101060003" pitchFamily="34" charset="0"/>
                  </a:rPr>
                  <a:t>trouvent difficile ou très difficile de gérer le </a:t>
                </a:r>
                <a:r>
                  <a:rPr lang="fr-CA" sz="1200" b="1">
                    <a:solidFill>
                      <a:prstClr val="black"/>
                    </a:solidFill>
                    <a:latin typeface="Raleway" panose="020B0003030101060003" pitchFamily="34" charset="0"/>
                  </a:rPr>
                  <a:t>temps d’écran </a:t>
                </a:r>
                <a:r>
                  <a:rPr lang="fr-CA" sz="1200">
                    <a:solidFill>
                      <a:prstClr val="black"/>
                    </a:solidFill>
                    <a:latin typeface="Raleway" panose="020B0003030101060003" pitchFamily="34" charset="0"/>
                  </a:rPr>
                  <a:t>de leurs enfants.</a:t>
                </a:r>
              </a:p>
            </p:txBody>
          </p:sp>
          <p:pic>
            <p:nvPicPr>
              <p:cNvPr id="16" name="Picture 29" descr="A green hourglass on a black background&#10;&#10;Description automatically generated">
                <a:extLst>
                  <a:ext uri="{FF2B5EF4-FFF2-40B4-BE49-F238E27FC236}">
                    <a16:creationId xmlns:a16="http://schemas.microsoft.com/office/drawing/2014/main" id="{CC6E980B-8B54-F27D-F872-18C68092A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2671" y="2289948"/>
                <a:ext cx="422915" cy="597720"/>
              </a:xfrm>
              <a:prstGeom prst="rect">
                <a:avLst/>
              </a:prstGeom>
            </p:spPr>
          </p:pic>
          <p:grpSp>
            <p:nvGrpSpPr>
              <p:cNvPr id="24" name="Groupe 23">
                <a:extLst>
                  <a:ext uri="{FF2B5EF4-FFF2-40B4-BE49-F238E27FC236}">
                    <a16:creationId xmlns:a16="http://schemas.microsoft.com/office/drawing/2014/main" id="{EE1AC3E8-65E9-4329-13E6-6AA0A54B60F6}"/>
                  </a:ext>
                </a:extLst>
              </p:cNvPr>
              <p:cNvGrpSpPr/>
              <p:nvPr/>
            </p:nvGrpSpPr>
            <p:grpSpPr>
              <a:xfrm>
                <a:off x="7479088" y="2327198"/>
                <a:ext cx="960519" cy="523220"/>
                <a:chOff x="7470491" y="1918598"/>
                <a:chExt cx="960519" cy="523220"/>
              </a:xfrm>
            </p:grpSpPr>
            <p:sp>
              <p:nvSpPr>
                <p:cNvPr id="22" name="Freeform 10">
                  <a:extLst>
                    <a:ext uri="{FF2B5EF4-FFF2-40B4-BE49-F238E27FC236}">
                      <a16:creationId xmlns:a16="http://schemas.microsoft.com/office/drawing/2014/main" id="{5C5B1F10-E57B-736E-1C92-B45ED52E1CC3}"/>
                    </a:ext>
                  </a:extLst>
                </p:cNvPr>
                <p:cNvSpPr/>
                <p:nvPr/>
              </p:nvSpPr>
              <p:spPr>
                <a:xfrm rot="10800000">
                  <a:off x="7487712" y="1942411"/>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22">
                  <a:extLst>
                    <a:ext uri="{FF2B5EF4-FFF2-40B4-BE49-F238E27FC236}">
                      <a16:creationId xmlns:a16="http://schemas.microsoft.com/office/drawing/2014/main" id="{CE97A9BD-8870-460B-A1EF-B810DF863F6D}"/>
                    </a:ext>
                  </a:extLst>
                </p:cNvPr>
                <p:cNvSpPr txBox="1"/>
                <p:nvPr/>
              </p:nvSpPr>
              <p:spPr>
                <a:xfrm>
                  <a:off x="7470491" y="1918598"/>
                  <a:ext cx="960519" cy="523220"/>
                </a:xfrm>
                <a:prstGeom prst="rect">
                  <a:avLst/>
                </a:prstGeom>
                <a:noFill/>
              </p:spPr>
              <p:txBody>
                <a:bodyPr wrap="none" rtlCol="0">
                  <a:spAutoFit/>
                </a:bodyPr>
                <a:lstStyle/>
                <a:p>
                  <a:r>
                    <a:rPr lang="fr-CA" sz="2800" b="1">
                      <a:solidFill>
                        <a:schemeClr val="bg1"/>
                      </a:solidFill>
                      <a:latin typeface="Raleway" pitchFamily="2" charset="0"/>
                    </a:rPr>
                    <a:t>24 %</a:t>
                  </a:r>
                </a:p>
              </p:txBody>
            </p:sp>
          </p:grpSp>
        </p:grpSp>
        <p:grpSp>
          <p:nvGrpSpPr>
            <p:cNvPr id="39" name="Groupe 38">
              <a:extLst>
                <a:ext uri="{FF2B5EF4-FFF2-40B4-BE49-F238E27FC236}">
                  <a16:creationId xmlns:a16="http://schemas.microsoft.com/office/drawing/2014/main" id="{4ED67311-4FD8-43F7-E6A6-F2C53169013E}"/>
                </a:ext>
              </a:extLst>
            </p:cNvPr>
            <p:cNvGrpSpPr/>
            <p:nvPr/>
          </p:nvGrpSpPr>
          <p:grpSpPr>
            <a:xfrm>
              <a:off x="6263134" y="3488471"/>
              <a:ext cx="5155727" cy="658129"/>
              <a:chOff x="6663184" y="3551706"/>
              <a:chExt cx="5155727" cy="658129"/>
            </a:xfrm>
          </p:grpSpPr>
          <p:sp>
            <p:nvSpPr>
              <p:cNvPr id="18" name="ZoneTexte 7">
                <a:extLst>
                  <a:ext uri="{FF2B5EF4-FFF2-40B4-BE49-F238E27FC236}">
                    <a16:creationId xmlns:a16="http://schemas.microsoft.com/office/drawing/2014/main" id="{31EAC3AC-A74B-B832-79E4-18726C885F56}"/>
                  </a:ext>
                </a:extLst>
              </p:cNvPr>
              <p:cNvSpPr txBox="1"/>
              <p:nvPr/>
            </p:nvSpPr>
            <p:spPr>
              <a:xfrm>
                <a:off x="8564112" y="3551706"/>
                <a:ext cx="3254799" cy="658129"/>
              </a:xfrm>
              <a:prstGeom prst="rect">
                <a:avLst/>
              </a:prstGeom>
              <a:noFill/>
            </p:spPr>
            <p:txBody>
              <a:bodyPr wrap="square" rtlCol="0">
                <a:spAutoFit/>
              </a:bodyPr>
              <a:lstStyle/>
              <a:p>
                <a:pPr defTabSz="457200">
                  <a:lnSpc>
                    <a:spcPts val="1460"/>
                  </a:lnSpc>
                </a:pPr>
                <a:r>
                  <a:rPr lang="fr-CA" sz="1200">
                    <a:solidFill>
                      <a:prstClr val="black"/>
                    </a:solidFill>
                    <a:latin typeface="Raleway" panose="020B0003030101060003" pitchFamily="34" charset="0"/>
                  </a:rPr>
                  <a:t>considèrent très difficile ou plutôt difficile</a:t>
                </a:r>
              </a:p>
              <a:p>
                <a:pPr defTabSz="457200">
                  <a:lnSpc>
                    <a:spcPts val="1460"/>
                  </a:lnSpc>
                </a:pPr>
                <a:r>
                  <a:rPr lang="fr-CA" sz="1200">
                    <a:solidFill>
                      <a:prstClr val="black"/>
                    </a:solidFill>
                    <a:latin typeface="Raleway" panose="020B0003030101060003" pitchFamily="34" charset="0"/>
                  </a:rPr>
                  <a:t>la gestion </a:t>
                </a:r>
                <a:r>
                  <a:rPr lang="fr-CA" sz="1200" b="1">
                    <a:solidFill>
                      <a:prstClr val="black"/>
                    </a:solidFill>
                    <a:latin typeface="Raleway" panose="020B0003030101060003" pitchFamily="34" charset="0"/>
                  </a:rPr>
                  <a:t>des moments de la journée </a:t>
                </a:r>
                <a:r>
                  <a:rPr lang="fr-CA" sz="1200">
                    <a:solidFill>
                      <a:prstClr val="black"/>
                    </a:solidFill>
                    <a:latin typeface="Raleway" panose="020B0003030101060003" pitchFamily="34" charset="0"/>
                  </a:rPr>
                  <a:t>où</a:t>
                </a:r>
              </a:p>
              <a:p>
                <a:pPr defTabSz="457200">
                  <a:lnSpc>
                    <a:spcPts val="1460"/>
                  </a:lnSpc>
                </a:pPr>
                <a:r>
                  <a:rPr lang="fr-CA" sz="1200">
                    <a:solidFill>
                      <a:prstClr val="black"/>
                    </a:solidFill>
                    <a:latin typeface="Raleway" panose="020B0003030101060003" pitchFamily="34" charset="0"/>
                  </a:rPr>
                  <a:t>leurs enfants peuvent utiliser des écrans.</a:t>
                </a:r>
              </a:p>
            </p:txBody>
          </p:sp>
          <p:pic>
            <p:nvPicPr>
              <p:cNvPr id="19" name="Picture 30">
                <a:extLst>
                  <a:ext uri="{FF2B5EF4-FFF2-40B4-BE49-F238E27FC236}">
                    <a16:creationId xmlns:a16="http://schemas.microsoft.com/office/drawing/2014/main" id="{799EABE4-5655-B914-5E84-9614C94080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63184" y="3567321"/>
                <a:ext cx="701889" cy="626899"/>
              </a:xfrm>
              <a:prstGeom prst="rect">
                <a:avLst/>
              </a:prstGeom>
            </p:spPr>
          </p:pic>
          <p:grpSp>
            <p:nvGrpSpPr>
              <p:cNvPr id="25" name="Groupe 24">
                <a:extLst>
                  <a:ext uri="{FF2B5EF4-FFF2-40B4-BE49-F238E27FC236}">
                    <a16:creationId xmlns:a16="http://schemas.microsoft.com/office/drawing/2014/main" id="{6F17CA96-BC27-A0C3-5DEC-915E40A7AFC3}"/>
                  </a:ext>
                </a:extLst>
              </p:cNvPr>
              <p:cNvGrpSpPr/>
              <p:nvPr/>
            </p:nvGrpSpPr>
            <p:grpSpPr>
              <a:xfrm>
                <a:off x="7484698" y="3619160"/>
                <a:ext cx="949299" cy="523220"/>
                <a:chOff x="7470491" y="1918598"/>
                <a:chExt cx="949299" cy="523220"/>
              </a:xfrm>
            </p:grpSpPr>
            <p:sp>
              <p:nvSpPr>
                <p:cNvPr id="33" name="Freeform 10">
                  <a:extLst>
                    <a:ext uri="{FF2B5EF4-FFF2-40B4-BE49-F238E27FC236}">
                      <a16:creationId xmlns:a16="http://schemas.microsoft.com/office/drawing/2014/main" id="{B6458FEB-1639-C20A-50B2-82170F82534A}"/>
                    </a:ext>
                  </a:extLst>
                </p:cNvPr>
                <p:cNvSpPr/>
                <p:nvPr/>
              </p:nvSpPr>
              <p:spPr>
                <a:xfrm rot="10800000">
                  <a:off x="7487712" y="1942411"/>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ZoneTexte 33">
                  <a:extLst>
                    <a:ext uri="{FF2B5EF4-FFF2-40B4-BE49-F238E27FC236}">
                      <a16:creationId xmlns:a16="http://schemas.microsoft.com/office/drawing/2014/main" id="{EC0EF949-491B-8262-48CF-1D53DC98AE2D}"/>
                    </a:ext>
                  </a:extLst>
                </p:cNvPr>
                <p:cNvSpPr txBox="1"/>
                <p:nvPr/>
              </p:nvSpPr>
              <p:spPr>
                <a:xfrm>
                  <a:off x="7470491" y="1918598"/>
                  <a:ext cx="949299" cy="523220"/>
                </a:xfrm>
                <a:prstGeom prst="rect">
                  <a:avLst/>
                </a:prstGeom>
                <a:noFill/>
              </p:spPr>
              <p:txBody>
                <a:bodyPr wrap="none" rtlCol="0">
                  <a:spAutoFit/>
                </a:bodyPr>
                <a:lstStyle/>
                <a:p>
                  <a:r>
                    <a:rPr lang="fr-CA" sz="2800" b="1">
                      <a:solidFill>
                        <a:schemeClr val="bg1"/>
                      </a:solidFill>
                      <a:latin typeface="Raleway" pitchFamily="2" charset="0"/>
                    </a:rPr>
                    <a:t>16 %</a:t>
                  </a:r>
                </a:p>
              </p:txBody>
            </p:sp>
          </p:grpSp>
        </p:grpSp>
        <p:grpSp>
          <p:nvGrpSpPr>
            <p:cNvPr id="40" name="Groupe 39">
              <a:extLst>
                <a:ext uri="{FF2B5EF4-FFF2-40B4-BE49-F238E27FC236}">
                  <a16:creationId xmlns:a16="http://schemas.microsoft.com/office/drawing/2014/main" id="{34333A27-9D48-84C4-12C5-70ACBC25515B}"/>
                </a:ext>
              </a:extLst>
            </p:cNvPr>
            <p:cNvGrpSpPr/>
            <p:nvPr/>
          </p:nvGrpSpPr>
          <p:grpSpPr>
            <a:xfrm>
              <a:off x="6389241" y="4717199"/>
              <a:ext cx="4653565" cy="680222"/>
              <a:chOff x="6789291" y="4717199"/>
              <a:chExt cx="4653565" cy="680222"/>
            </a:xfrm>
          </p:grpSpPr>
          <p:sp>
            <p:nvSpPr>
              <p:cNvPr id="20" name="ZoneTexte 7">
                <a:extLst>
                  <a:ext uri="{FF2B5EF4-FFF2-40B4-BE49-F238E27FC236}">
                    <a16:creationId xmlns:a16="http://schemas.microsoft.com/office/drawing/2014/main" id="{F7D1B3E8-4462-B74B-9D76-F0D2DD873598}"/>
                  </a:ext>
                </a:extLst>
              </p:cNvPr>
              <p:cNvSpPr txBox="1"/>
              <p:nvPr/>
            </p:nvSpPr>
            <p:spPr>
              <a:xfrm>
                <a:off x="8564112" y="4717199"/>
                <a:ext cx="2878744" cy="658129"/>
              </a:xfrm>
              <a:prstGeom prst="rect">
                <a:avLst/>
              </a:prstGeom>
              <a:noFill/>
            </p:spPr>
            <p:txBody>
              <a:bodyPr wrap="square" rtlCol="0">
                <a:spAutoFit/>
              </a:bodyPr>
              <a:lstStyle/>
              <a:p>
                <a:pPr defTabSz="457200">
                  <a:lnSpc>
                    <a:spcPts val="1460"/>
                  </a:lnSpc>
                </a:pPr>
                <a:r>
                  <a:rPr lang="fr-CA" sz="1200">
                    <a:solidFill>
                      <a:prstClr val="black"/>
                    </a:solidFill>
                    <a:latin typeface="Raleway" panose="020B0003030101060003" pitchFamily="34" charset="0"/>
                  </a:rPr>
                  <a:t>jugent très difficile ou plutôt difficile de gérer le </a:t>
                </a:r>
                <a:r>
                  <a:rPr lang="fr-CA" sz="1200" b="1">
                    <a:solidFill>
                      <a:prstClr val="black"/>
                    </a:solidFill>
                    <a:latin typeface="Raleway" panose="020B0003030101060003" pitchFamily="34" charset="0"/>
                  </a:rPr>
                  <a:t>type d’émission </a:t>
                </a:r>
                <a:r>
                  <a:rPr lang="fr-CA" sz="1200">
                    <a:solidFill>
                      <a:prstClr val="black"/>
                    </a:solidFill>
                    <a:latin typeface="Raleway" panose="020B0003030101060003" pitchFamily="34" charset="0"/>
                  </a:rPr>
                  <a:t>que peuvent regarder leurs enfants</a:t>
                </a:r>
              </a:p>
            </p:txBody>
          </p:sp>
          <p:pic>
            <p:nvPicPr>
              <p:cNvPr id="21" name="Picture 31">
                <a:extLst>
                  <a:ext uri="{FF2B5EF4-FFF2-40B4-BE49-F238E27FC236}">
                    <a16:creationId xmlns:a16="http://schemas.microsoft.com/office/drawing/2014/main" id="{AE388778-EC0E-9F16-2D48-2AA3C046C96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89291" y="4770521"/>
                <a:ext cx="449674" cy="626900"/>
              </a:xfrm>
              <a:prstGeom prst="rect">
                <a:avLst/>
              </a:prstGeom>
            </p:spPr>
          </p:pic>
          <p:grpSp>
            <p:nvGrpSpPr>
              <p:cNvPr id="35" name="Groupe 34">
                <a:extLst>
                  <a:ext uri="{FF2B5EF4-FFF2-40B4-BE49-F238E27FC236}">
                    <a16:creationId xmlns:a16="http://schemas.microsoft.com/office/drawing/2014/main" id="{7EBB7914-7C6E-8FD8-EE03-F100033EBE3A}"/>
                  </a:ext>
                </a:extLst>
              </p:cNvPr>
              <p:cNvGrpSpPr/>
              <p:nvPr/>
            </p:nvGrpSpPr>
            <p:grpSpPr>
              <a:xfrm>
                <a:off x="7485293" y="4784653"/>
                <a:ext cx="948109" cy="523220"/>
                <a:chOff x="7470491" y="1918598"/>
                <a:chExt cx="948109" cy="523220"/>
              </a:xfrm>
            </p:grpSpPr>
            <p:sp>
              <p:nvSpPr>
                <p:cNvPr id="36" name="Freeform 10">
                  <a:extLst>
                    <a:ext uri="{FF2B5EF4-FFF2-40B4-BE49-F238E27FC236}">
                      <a16:creationId xmlns:a16="http://schemas.microsoft.com/office/drawing/2014/main" id="{E4CE9ED7-D164-247C-889F-B70BCEEC821E}"/>
                    </a:ext>
                  </a:extLst>
                </p:cNvPr>
                <p:cNvSpPr/>
                <p:nvPr/>
              </p:nvSpPr>
              <p:spPr>
                <a:xfrm rot="10800000">
                  <a:off x="7487712" y="1942411"/>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ZoneTexte 36">
                  <a:extLst>
                    <a:ext uri="{FF2B5EF4-FFF2-40B4-BE49-F238E27FC236}">
                      <a16:creationId xmlns:a16="http://schemas.microsoft.com/office/drawing/2014/main" id="{5A12BDF8-5AE4-17D1-3BC2-C619D854FEBA}"/>
                    </a:ext>
                  </a:extLst>
                </p:cNvPr>
                <p:cNvSpPr txBox="1"/>
                <p:nvPr/>
              </p:nvSpPr>
              <p:spPr>
                <a:xfrm>
                  <a:off x="7470491" y="1918598"/>
                  <a:ext cx="931665" cy="523220"/>
                </a:xfrm>
                <a:prstGeom prst="rect">
                  <a:avLst/>
                </a:prstGeom>
                <a:noFill/>
              </p:spPr>
              <p:txBody>
                <a:bodyPr wrap="none" rtlCol="0">
                  <a:spAutoFit/>
                </a:bodyPr>
                <a:lstStyle/>
                <a:p>
                  <a:r>
                    <a:rPr lang="fr-CA" sz="2800" b="1">
                      <a:solidFill>
                        <a:schemeClr val="bg1"/>
                      </a:solidFill>
                      <a:latin typeface="Raleway" pitchFamily="2" charset="0"/>
                    </a:rPr>
                    <a:t>13 %</a:t>
                  </a:r>
                </a:p>
              </p:txBody>
            </p:sp>
          </p:grpSp>
        </p:grpSp>
        <p:cxnSp>
          <p:nvCxnSpPr>
            <p:cNvPr id="41" name="Straight Connector 14">
              <a:extLst>
                <a:ext uri="{FF2B5EF4-FFF2-40B4-BE49-F238E27FC236}">
                  <a16:creationId xmlns:a16="http://schemas.microsoft.com/office/drawing/2014/main" id="{A3C98685-B858-AC12-6C31-D7F4C120456F}"/>
                </a:ext>
              </a:extLst>
            </p:cNvPr>
            <p:cNvCxnSpPr>
              <a:cxnSpLocks/>
            </p:cNvCxnSpPr>
            <p:nvPr/>
          </p:nvCxnSpPr>
          <p:spPr>
            <a:xfrm rot="5400000">
              <a:off x="8657983" y="2208013"/>
              <a:ext cx="0" cy="4536000"/>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sp>
          <p:nvSpPr>
            <p:cNvPr id="43" name="TextBox 16">
              <a:extLst>
                <a:ext uri="{FF2B5EF4-FFF2-40B4-BE49-F238E27FC236}">
                  <a16:creationId xmlns:a16="http://schemas.microsoft.com/office/drawing/2014/main" id="{EDDE148D-4F16-A692-6702-59D1F396EC25}"/>
                </a:ext>
              </a:extLst>
            </p:cNvPr>
            <p:cNvSpPr txBox="1"/>
            <p:nvPr/>
          </p:nvSpPr>
          <p:spPr>
            <a:xfrm>
              <a:off x="6965023" y="5739018"/>
              <a:ext cx="4311384" cy="21544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 : Institut de la statistique du Québec, </a:t>
              </a:r>
              <a:r>
                <a:rPr lang="fr-CA" sz="800" i="1" dirty="0">
                  <a:solidFill>
                    <a:srgbClr val="434747"/>
                  </a:solidFill>
                  <a:latin typeface="Raleway" panose="020B0003030101060003" pitchFamily="34" charset="0"/>
                </a:rPr>
                <a:t>Enquête québécoise sur la parentalité 2022</a:t>
              </a:r>
              <a:r>
                <a:rPr lang="fr-CA" sz="800" dirty="0">
                  <a:solidFill>
                    <a:srgbClr val="434747"/>
                  </a:solidFill>
                  <a:latin typeface="Raleway" panose="020B0003030101060003" pitchFamily="34" charset="0"/>
                </a:rPr>
                <a:t>.</a:t>
              </a:r>
            </a:p>
          </p:txBody>
        </p:sp>
      </p:grpSp>
    </p:spTree>
    <p:extLst>
      <p:ext uri="{BB962C8B-B14F-4D97-AF65-F5344CB8AC3E}">
        <p14:creationId xmlns:p14="http://schemas.microsoft.com/office/powerpoint/2010/main" val="4270791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8B41D6-A3DA-19E4-389B-399C320CF247}"/>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EEF5E43-6148-B22D-A8A9-BF36FC8C4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CBF47432-9185-BEFE-A2C1-45D9801C41C3}"/>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16</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57C85AF1-A357-1FF3-B799-80953FDFCD59}"/>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8E63D5A0-4A1B-66B3-DD36-A5CB5CA5C84E}"/>
              </a:ext>
            </a:extLst>
          </p:cNvPr>
          <p:cNvSpPr txBox="1"/>
          <p:nvPr/>
        </p:nvSpPr>
        <p:spPr>
          <a:xfrm>
            <a:off x="1291038" y="1931555"/>
            <a:ext cx="9437214" cy="993926"/>
          </a:xfrm>
          <a:prstGeom prst="rect">
            <a:avLst/>
          </a:prstGeom>
          <a:noFill/>
        </p:spPr>
        <p:txBody>
          <a:bodyPr wrap="square">
            <a:spAutoFit/>
          </a:bodyPr>
          <a:lstStyle/>
          <a:p>
            <a:pPr>
              <a:lnSpc>
                <a:spcPts val="2390"/>
              </a:lnSpc>
              <a:spcBef>
                <a:spcPts val="300"/>
              </a:spcBef>
              <a:spcAft>
                <a:spcPts val="300"/>
              </a:spcAft>
            </a:pPr>
            <a:r>
              <a:rPr lang="fr-CA" dirty="0">
                <a:latin typeface="Raleway" pitchFamily="2" charset="0"/>
              </a:rPr>
              <a:t>Le défi de la gestion des écrans augmente avec l’âge des enfants. La proportion des parents qui jugent difficile ou très difficile de gérer l’utilisation des écrans de leurs enfants est de : </a:t>
            </a:r>
          </a:p>
        </p:txBody>
      </p:sp>
      <p:grpSp>
        <p:nvGrpSpPr>
          <p:cNvPr id="3" name="Groupe 2">
            <a:extLst>
              <a:ext uri="{FF2B5EF4-FFF2-40B4-BE49-F238E27FC236}">
                <a16:creationId xmlns:a16="http://schemas.microsoft.com/office/drawing/2014/main" id="{8FF7996E-7C85-7D58-8E19-99485201FB7C}"/>
              </a:ext>
            </a:extLst>
          </p:cNvPr>
          <p:cNvGrpSpPr/>
          <p:nvPr/>
        </p:nvGrpSpPr>
        <p:grpSpPr>
          <a:xfrm>
            <a:off x="1568853" y="3179247"/>
            <a:ext cx="9771482" cy="2915750"/>
            <a:chOff x="1568853" y="3179247"/>
            <a:chExt cx="9771482" cy="2915750"/>
          </a:xfrm>
        </p:grpSpPr>
        <p:grpSp>
          <p:nvGrpSpPr>
            <p:cNvPr id="24" name="Groupe 23">
              <a:extLst>
                <a:ext uri="{FF2B5EF4-FFF2-40B4-BE49-F238E27FC236}">
                  <a16:creationId xmlns:a16="http://schemas.microsoft.com/office/drawing/2014/main" id="{EE1AC3E8-65E9-4329-13E6-6AA0A54B60F6}"/>
                </a:ext>
              </a:extLst>
            </p:cNvPr>
            <p:cNvGrpSpPr/>
            <p:nvPr/>
          </p:nvGrpSpPr>
          <p:grpSpPr>
            <a:xfrm>
              <a:off x="9226264" y="4225106"/>
              <a:ext cx="973343" cy="523220"/>
              <a:chOff x="7470491" y="1918598"/>
              <a:chExt cx="973343" cy="523220"/>
            </a:xfrm>
          </p:grpSpPr>
          <p:sp>
            <p:nvSpPr>
              <p:cNvPr id="22" name="Freeform 10">
                <a:extLst>
                  <a:ext uri="{FF2B5EF4-FFF2-40B4-BE49-F238E27FC236}">
                    <a16:creationId xmlns:a16="http://schemas.microsoft.com/office/drawing/2014/main" id="{5C5B1F10-E57B-736E-1C92-B45ED52E1CC3}"/>
                  </a:ext>
                </a:extLst>
              </p:cNvPr>
              <p:cNvSpPr/>
              <p:nvPr/>
            </p:nvSpPr>
            <p:spPr>
              <a:xfrm rot="10800000">
                <a:off x="7487712" y="1942411"/>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22">
                <a:extLst>
                  <a:ext uri="{FF2B5EF4-FFF2-40B4-BE49-F238E27FC236}">
                    <a16:creationId xmlns:a16="http://schemas.microsoft.com/office/drawing/2014/main" id="{CE97A9BD-8870-460B-A1EF-B810DF863F6D}"/>
                  </a:ext>
                </a:extLst>
              </p:cNvPr>
              <p:cNvSpPr txBox="1"/>
              <p:nvPr/>
            </p:nvSpPr>
            <p:spPr>
              <a:xfrm>
                <a:off x="7470491" y="1918598"/>
                <a:ext cx="973343" cy="523220"/>
              </a:xfrm>
              <a:prstGeom prst="rect">
                <a:avLst/>
              </a:prstGeom>
              <a:noFill/>
            </p:spPr>
            <p:txBody>
              <a:bodyPr wrap="none" rtlCol="0">
                <a:spAutoFit/>
              </a:bodyPr>
              <a:lstStyle/>
              <a:p>
                <a:r>
                  <a:rPr lang="fr-CA" sz="2800" b="1">
                    <a:solidFill>
                      <a:schemeClr val="bg1"/>
                    </a:solidFill>
                    <a:latin typeface="Raleway" pitchFamily="2" charset="0"/>
                  </a:rPr>
                  <a:t>50 %</a:t>
                </a:r>
              </a:p>
            </p:txBody>
          </p:sp>
        </p:grpSp>
        <p:grpSp>
          <p:nvGrpSpPr>
            <p:cNvPr id="25" name="Groupe 24">
              <a:extLst>
                <a:ext uri="{FF2B5EF4-FFF2-40B4-BE49-F238E27FC236}">
                  <a16:creationId xmlns:a16="http://schemas.microsoft.com/office/drawing/2014/main" id="{6F17CA96-BC27-A0C3-5DEC-915E40A7AFC3}"/>
                </a:ext>
              </a:extLst>
            </p:cNvPr>
            <p:cNvGrpSpPr/>
            <p:nvPr/>
          </p:nvGrpSpPr>
          <p:grpSpPr>
            <a:xfrm>
              <a:off x="2707978" y="4225106"/>
              <a:ext cx="976549" cy="523220"/>
              <a:chOff x="7470491" y="1918598"/>
              <a:chExt cx="976549" cy="523220"/>
            </a:xfrm>
          </p:grpSpPr>
          <p:sp>
            <p:nvSpPr>
              <p:cNvPr id="33" name="Freeform 10">
                <a:extLst>
                  <a:ext uri="{FF2B5EF4-FFF2-40B4-BE49-F238E27FC236}">
                    <a16:creationId xmlns:a16="http://schemas.microsoft.com/office/drawing/2014/main" id="{B6458FEB-1639-C20A-50B2-82170F82534A}"/>
                  </a:ext>
                </a:extLst>
              </p:cNvPr>
              <p:cNvSpPr/>
              <p:nvPr/>
            </p:nvSpPr>
            <p:spPr>
              <a:xfrm rot="10800000">
                <a:off x="7487712" y="1942411"/>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ZoneTexte 33">
                <a:extLst>
                  <a:ext uri="{FF2B5EF4-FFF2-40B4-BE49-F238E27FC236}">
                    <a16:creationId xmlns:a16="http://schemas.microsoft.com/office/drawing/2014/main" id="{EC0EF949-491B-8262-48CF-1D53DC98AE2D}"/>
                  </a:ext>
                </a:extLst>
              </p:cNvPr>
              <p:cNvSpPr txBox="1"/>
              <p:nvPr/>
            </p:nvSpPr>
            <p:spPr>
              <a:xfrm>
                <a:off x="7470491" y="1918598"/>
                <a:ext cx="976549" cy="523220"/>
              </a:xfrm>
              <a:prstGeom prst="rect">
                <a:avLst/>
              </a:prstGeom>
              <a:noFill/>
            </p:spPr>
            <p:txBody>
              <a:bodyPr wrap="none" rtlCol="0">
                <a:spAutoFit/>
              </a:bodyPr>
              <a:lstStyle/>
              <a:p>
                <a:r>
                  <a:rPr lang="fr-CA" sz="2800" b="1">
                    <a:solidFill>
                      <a:schemeClr val="bg1"/>
                    </a:solidFill>
                    <a:latin typeface="Raleway" pitchFamily="2" charset="0"/>
                  </a:rPr>
                  <a:t>20 %</a:t>
                </a:r>
              </a:p>
            </p:txBody>
          </p:sp>
        </p:grpSp>
        <p:grpSp>
          <p:nvGrpSpPr>
            <p:cNvPr id="35" name="Groupe 34">
              <a:extLst>
                <a:ext uri="{FF2B5EF4-FFF2-40B4-BE49-F238E27FC236}">
                  <a16:creationId xmlns:a16="http://schemas.microsoft.com/office/drawing/2014/main" id="{7EBB7914-7C6E-8FD8-EE03-F100033EBE3A}"/>
                </a:ext>
              </a:extLst>
            </p:cNvPr>
            <p:cNvGrpSpPr/>
            <p:nvPr/>
          </p:nvGrpSpPr>
          <p:grpSpPr>
            <a:xfrm>
              <a:off x="5973068" y="4225106"/>
              <a:ext cx="970137" cy="523220"/>
              <a:chOff x="7470491" y="1918598"/>
              <a:chExt cx="970137" cy="523220"/>
            </a:xfrm>
          </p:grpSpPr>
          <p:sp>
            <p:nvSpPr>
              <p:cNvPr id="36" name="Freeform 10">
                <a:extLst>
                  <a:ext uri="{FF2B5EF4-FFF2-40B4-BE49-F238E27FC236}">
                    <a16:creationId xmlns:a16="http://schemas.microsoft.com/office/drawing/2014/main" id="{E4CE9ED7-D164-247C-889F-B70BCEEC821E}"/>
                  </a:ext>
                </a:extLst>
              </p:cNvPr>
              <p:cNvSpPr/>
              <p:nvPr/>
            </p:nvSpPr>
            <p:spPr>
              <a:xfrm rot="10800000">
                <a:off x="7487712" y="1942411"/>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ZoneTexte 36">
                <a:extLst>
                  <a:ext uri="{FF2B5EF4-FFF2-40B4-BE49-F238E27FC236}">
                    <a16:creationId xmlns:a16="http://schemas.microsoft.com/office/drawing/2014/main" id="{5A12BDF8-5AE4-17D1-3BC2-C619D854FEBA}"/>
                  </a:ext>
                </a:extLst>
              </p:cNvPr>
              <p:cNvSpPr txBox="1"/>
              <p:nvPr/>
            </p:nvSpPr>
            <p:spPr>
              <a:xfrm>
                <a:off x="7470491" y="1918598"/>
                <a:ext cx="970137" cy="523220"/>
              </a:xfrm>
              <a:prstGeom prst="rect">
                <a:avLst/>
              </a:prstGeom>
              <a:noFill/>
            </p:spPr>
            <p:txBody>
              <a:bodyPr wrap="none" rtlCol="0">
                <a:spAutoFit/>
              </a:bodyPr>
              <a:lstStyle/>
              <a:p>
                <a:r>
                  <a:rPr lang="fr-CA" sz="2800" b="1">
                    <a:solidFill>
                      <a:schemeClr val="bg1"/>
                    </a:solidFill>
                    <a:latin typeface="Raleway" pitchFamily="2" charset="0"/>
                  </a:rPr>
                  <a:t>38 %</a:t>
                </a:r>
              </a:p>
            </p:txBody>
          </p:sp>
        </p:grpSp>
        <p:pic>
          <p:nvPicPr>
            <p:cNvPr id="2" name="Picture 33">
              <a:extLst>
                <a:ext uri="{FF2B5EF4-FFF2-40B4-BE49-F238E27FC236}">
                  <a16:creationId xmlns:a16="http://schemas.microsoft.com/office/drawing/2014/main" id="{F47A85AD-1602-6491-5A73-07E3ED800BA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19483" y="3207196"/>
              <a:ext cx="953538" cy="885507"/>
            </a:xfrm>
            <a:prstGeom prst="rect">
              <a:avLst/>
            </a:prstGeom>
          </p:spPr>
        </p:pic>
        <p:pic>
          <p:nvPicPr>
            <p:cNvPr id="5" name="Picture 37">
              <a:extLst>
                <a:ext uri="{FF2B5EF4-FFF2-40B4-BE49-F238E27FC236}">
                  <a16:creationId xmlns:a16="http://schemas.microsoft.com/office/drawing/2014/main" id="{0A0A51DD-8F58-0628-06FD-C753E839A5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86305" y="3234491"/>
              <a:ext cx="943663" cy="797724"/>
            </a:xfrm>
            <a:prstGeom prst="rect">
              <a:avLst/>
            </a:prstGeom>
          </p:spPr>
        </p:pic>
        <p:pic>
          <p:nvPicPr>
            <p:cNvPr id="11" name="Picture 38">
              <a:extLst>
                <a:ext uri="{FF2B5EF4-FFF2-40B4-BE49-F238E27FC236}">
                  <a16:creationId xmlns:a16="http://schemas.microsoft.com/office/drawing/2014/main" id="{7A8CE685-F54B-DD27-EF9B-6B5C96772D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03649" y="3179247"/>
              <a:ext cx="818573" cy="908550"/>
            </a:xfrm>
            <a:prstGeom prst="rect">
              <a:avLst/>
            </a:prstGeom>
          </p:spPr>
        </p:pic>
        <p:sp>
          <p:nvSpPr>
            <p:cNvPr id="52" name="ZoneTexte 7">
              <a:extLst>
                <a:ext uri="{FF2B5EF4-FFF2-40B4-BE49-F238E27FC236}">
                  <a16:creationId xmlns:a16="http://schemas.microsoft.com/office/drawing/2014/main" id="{263CCF7E-3785-CBF3-BD9D-1D459D9DF088}"/>
                </a:ext>
              </a:extLst>
            </p:cNvPr>
            <p:cNvSpPr txBox="1"/>
            <p:nvPr/>
          </p:nvSpPr>
          <p:spPr>
            <a:xfrm>
              <a:off x="1568853" y="4915446"/>
              <a:ext cx="3254799" cy="658129"/>
            </a:xfrm>
            <a:prstGeom prst="rect">
              <a:avLst/>
            </a:prstGeom>
            <a:noFill/>
          </p:spPr>
          <p:txBody>
            <a:bodyPr wrap="square" rtlCol="0">
              <a:spAutoFit/>
            </a:bodyPr>
            <a:lstStyle/>
            <a:p>
              <a:pPr algn="ctr" defTabSz="457200">
                <a:lnSpc>
                  <a:spcPts val="1460"/>
                </a:lnSpc>
              </a:pPr>
              <a:r>
                <a:rPr lang="fr-CA" sz="1200">
                  <a:solidFill>
                    <a:prstClr val="black"/>
                  </a:solidFill>
                  <a:latin typeface="Raleway" panose="020B0003030101060003" pitchFamily="34" charset="0"/>
                </a:rPr>
                <a:t>Chez les parents </a:t>
              </a:r>
            </a:p>
            <a:p>
              <a:pPr algn="ctr" defTabSz="457200">
                <a:lnSpc>
                  <a:spcPts val="1460"/>
                </a:lnSpc>
              </a:pPr>
              <a:r>
                <a:rPr lang="fr-CA" sz="1200">
                  <a:solidFill>
                    <a:prstClr val="black"/>
                  </a:solidFill>
                  <a:latin typeface="Raleway" panose="020B0003030101060003" pitchFamily="34" charset="0"/>
                </a:rPr>
                <a:t>n’ayant que des enfants </a:t>
              </a:r>
            </a:p>
            <a:p>
              <a:pPr algn="ctr" defTabSz="457200">
                <a:lnSpc>
                  <a:spcPts val="1460"/>
                </a:lnSpc>
              </a:pPr>
              <a:r>
                <a:rPr lang="fr-CA" sz="1200">
                  <a:solidFill>
                    <a:prstClr val="black"/>
                  </a:solidFill>
                  <a:latin typeface="Raleway" panose="020B0003030101060003" pitchFamily="34" charset="0"/>
                </a:rPr>
                <a:t>de </a:t>
              </a:r>
              <a:r>
                <a:rPr lang="fr-CA" sz="1200" b="1">
                  <a:solidFill>
                    <a:prstClr val="black"/>
                  </a:solidFill>
                  <a:latin typeface="Raleway" panose="020B0003030101060003" pitchFamily="34" charset="0"/>
                </a:rPr>
                <a:t>0 à 5 ans</a:t>
              </a:r>
            </a:p>
          </p:txBody>
        </p:sp>
        <p:cxnSp>
          <p:nvCxnSpPr>
            <p:cNvPr id="47" name="Straight Connector 14">
              <a:extLst>
                <a:ext uri="{FF2B5EF4-FFF2-40B4-BE49-F238E27FC236}">
                  <a16:creationId xmlns:a16="http://schemas.microsoft.com/office/drawing/2014/main" id="{92D47B34-160D-A85F-4D5C-7EF55C3B87E4}"/>
                </a:ext>
              </a:extLst>
            </p:cNvPr>
            <p:cNvCxnSpPr>
              <a:cxnSpLocks/>
            </p:cNvCxnSpPr>
            <p:nvPr/>
          </p:nvCxnSpPr>
          <p:spPr>
            <a:xfrm>
              <a:off x="4853602" y="3476950"/>
              <a:ext cx="0" cy="1944000"/>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sp>
          <p:nvSpPr>
            <p:cNvPr id="54" name="ZoneTexte 7">
              <a:extLst>
                <a:ext uri="{FF2B5EF4-FFF2-40B4-BE49-F238E27FC236}">
                  <a16:creationId xmlns:a16="http://schemas.microsoft.com/office/drawing/2014/main" id="{42158D50-1D42-D87D-3F3D-09030D7D6F5E}"/>
                </a:ext>
              </a:extLst>
            </p:cNvPr>
            <p:cNvSpPr txBox="1"/>
            <p:nvPr/>
          </p:nvSpPr>
          <p:spPr>
            <a:xfrm>
              <a:off x="4830737" y="4921310"/>
              <a:ext cx="3254799" cy="658129"/>
            </a:xfrm>
            <a:prstGeom prst="rect">
              <a:avLst/>
            </a:prstGeom>
            <a:noFill/>
          </p:spPr>
          <p:txBody>
            <a:bodyPr wrap="square" rtlCol="0">
              <a:spAutoFit/>
            </a:bodyPr>
            <a:lstStyle/>
            <a:p>
              <a:pPr algn="ctr" defTabSz="457200">
                <a:lnSpc>
                  <a:spcPts val="1460"/>
                </a:lnSpc>
              </a:pPr>
              <a:r>
                <a:rPr lang="fr-CA" sz="1200">
                  <a:solidFill>
                    <a:prstClr val="black"/>
                  </a:solidFill>
                  <a:latin typeface="Raleway" panose="020B0003030101060003" pitchFamily="34" charset="0"/>
                </a:rPr>
                <a:t>Chez les parents </a:t>
              </a:r>
            </a:p>
            <a:p>
              <a:pPr algn="ctr" defTabSz="457200">
                <a:lnSpc>
                  <a:spcPts val="1460"/>
                </a:lnSpc>
              </a:pPr>
              <a:r>
                <a:rPr lang="fr-CA" sz="1200">
                  <a:solidFill>
                    <a:prstClr val="black"/>
                  </a:solidFill>
                  <a:latin typeface="Raleway" panose="020B0003030101060003" pitchFamily="34" charset="0"/>
                </a:rPr>
                <a:t>n’ayant que des enfants </a:t>
              </a:r>
            </a:p>
            <a:p>
              <a:pPr algn="ctr" defTabSz="457200">
                <a:lnSpc>
                  <a:spcPts val="1460"/>
                </a:lnSpc>
              </a:pPr>
              <a:r>
                <a:rPr lang="fr-CA" sz="1200">
                  <a:solidFill>
                    <a:prstClr val="black"/>
                  </a:solidFill>
                  <a:latin typeface="Raleway" panose="020B0003030101060003" pitchFamily="34" charset="0"/>
                </a:rPr>
                <a:t>de </a:t>
              </a:r>
              <a:r>
                <a:rPr lang="fr-CA" sz="1200" b="1">
                  <a:solidFill>
                    <a:prstClr val="black"/>
                  </a:solidFill>
                  <a:latin typeface="Raleway" panose="020B0003030101060003" pitchFamily="34" charset="0"/>
                </a:rPr>
                <a:t>6 à 11 ans</a:t>
              </a:r>
            </a:p>
          </p:txBody>
        </p:sp>
        <p:sp>
          <p:nvSpPr>
            <p:cNvPr id="55" name="ZoneTexte 7">
              <a:extLst>
                <a:ext uri="{FF2B5EF4-FFF2-40B4-BE49-F238E27FC236}">
                  <a16:creationId xmlns:a16="http://schemas.microsoft.com/office/drawing/2014/main" id="{6459F153-8F7E-D6B8-6E20-51BDF5701560}"/>
                </a:ext>
              </a:extLst>
            </p:cNvPr>
            <p:cNvSpPr txBox="1"/>
            <p:nvPr/>
          </p:nvSpPr>
          <p:spPr>
            <a:xfrm>
              <a:off x="8085536" y="4880541"/>
              <a:ext cx="3254799" cy="658129"/>
            </a:xfrm>
            <a:prstGeom prst="rect">
              <a:avLst/>
            </a:prstGeom>
            <a:noFill/>
          </p:spPr>
          <p:txBody>
            <a:bodyPr wrap="square" rtlCol="0">
              <a:spAutoFit/>
            </a:bodyPr>
            <a:lstStyle/>
            <a:p>
              <a:pPr algn="ctr" defTabSz="457200">
                <a:lnSpc>
                  <a:spcPts val="1460"/>
                </a:lnSpc>
              </a:pPr>
              <a:r>
                <a:rPr lang="fr-CA" sz="1200">
                  <a:solidFill>
                    <a:prstClr val="black"/>
                  </a:solidFill>
                  <a:latin typeface="Raleway" panose="020B0003030101060003" pitchFamily="34" charset="0"/>
                </a:rPr>
                <a:t>Chez les parents </a:t>
              </a:r>
            </a:p>
            <a:p>
              <a:pPr algn="ctr" defTabSz="457200">
                <a:lnSpc>
                  <a:spcPts val="1460"/>
                </a:lnSpc>
              </a:pPr>
              <a:r>
                <a:rPr lang="fr-CA" sz="1200">
                  <a:solidFill>
                    <a:prstClr val="black"/>
                  </a:solidFill>
                  <a:latin typeface="Raleway" panose="020B0003030101060003" pitchFamily="34" charset="0"/>
                </a:rPr>
                <a:t>n’ayant que des enfants </a:t>
              </a:r>
            </a:p>
            <a:p>
              <a:pPr algn="ctr" defTabSz="457200">
                <a:lnSpc>
                  <a:spcPts val="1460"/>
                </a:lnSpc>
              </a:pPr>
              <a:r>
                <a:rPr lang="fr-CA" sz="1200">
                  <a:solidFill>
                    <a:prstClr val="black"/>
                  </a:solidFill>
                  <a:latin typeface="Raleway" panose="020B0003030101060003" pitchFamily="34" charset="0"/>
                </a:rPr>
                <a:t>de </a:t>
              </a:r>
              <a:r>
                <a:rPr lang="fr-CA" sz="1200" b="1">
                  <a:solidFill>
                    <a:prstClr val="black"/>
                  </a:solidFill>
                  <a:latin typeface="Raleway" panose="020B0003030101060003" pitchFamily="34" charset="0"/>
                </a:rPr>
                <a:t>12 à 17 ans</a:t>
              </a:r>
            </a:p>
          </p:txBody>
        </p:sp>
        <p:cxnSp>
          <p:nvCxnSpPr>
            <p:cNvPr id="56" name="Straight Connector 14">
              <a:extLst>
                <a:ext uri="{FF2B5EF4-FFF2-40B4-BE49-F238E27FC236}">
                  <a16:creationId xmlns:a16="http://schemas.microsoft.com/office/drawing/2014/main" id="{F1242371-9B3C-B79A-9B10-4EF16CC5FF53}"/>
                </a:ext>
              </a:extLst>
            </p:cNvPr>
            <p:cNvCxnSpPr>
              <a:cxnSpLocks/>
            </p:cNvCxnSpPr>
            <p:nvPr/>
          </p:nvCxnSpPr>
          <p:spPr>
            <a:xfrm>
              <a:off x="8082577" y="3476950"/>
              <a:ext cx="0" cy="1944000"/>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sp>
          <p:nvSpPr>
            <p:cNvPr id="57" name="TextBox 16">
              <a:extLst>
                <a:ext uri="{FF2B5EF4-FFF2-40B4-BE49-F238E27FC236}">
                  <a16:creationId xmlns:a16="http://schemas.microsoft.com/office/drawing/2014/main" id="{BD13BE72-ACFF-93FF-26CE-F1EC2EBB7A2D}"/>
                </a:ext>
              </a:extLst>
            </p:cNvPr>
            <p:cNvSpPr txBox="1"/>
            <p:nvPr/>
          </p:nvSpPr>
          <p:spPr>
            <a:xfrm>
              <a:off x="6322723" y="5879553"/>
              <a:ext cx="4405530" cy="21544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 : Institut de la statistique du Québec, </a:t>
              </a:r>
              <a:r>
                <a:rPr lang="fr-CA" sz="800" i="1" dirty="0">
                  <a:solidFill>
                    <a:srgbClr val="434747"/>
                  </a:solidFill>
                  <a:latin typeface="Raleway" panose="020B0003030101060003" pitchFamily="34" charset="0"/>
                </a:rPr>
                <a:t>Enquête québécoise sur la parentalité 2022</a:t>
              </a:r>
              <a:r>
                <a:rPr lang="fr-CA" sz="800" dirty="0">
                  <a:solidFill>
                    <a:srgbClr val="434747"/>
                  </a:solidFill>
                  <a:latin typeface="Raleway" panose="020B0003030101060003" pitchFamily="34" charset="0"/>
                </a:rPr>
                <a:t>.</a:t>
              </a:r>
            </a:p>
          </p:txBody>
        </p:sp>
      </p:grpSp>
      <p:grpSp>
        <p:nvGrpSpPr>
          <p:cNvPr id="12" name="Group 13">
            <a:extLst>
              <a:ext uri="{FF2B5EF4-FFF2-40B4-BE49-F238E27FC236}">
                <a16:creationId xmlns:a16="http://schemas.microsoft.com/office/drawing/2014/main" id="{FF9204C3-C813-C100-146A-AF3ACF74A3A6}"/>
              </a:ext>
            </a:extLst>
          </p:cNvPr>
          <p:cNvGrpSpPr/>
          <p:nvPr/>
        </p:nvGrpSpPr>
        <p:grpSpPr>
          <a:xfrm>
            <a:off x="1003442" y="1137750"/>
            <a:ext cx="4412854" cy="489402"/>
            <a:chOff x="1175664" y="2499093"/>
            <a:chExt cx="4412854" cy="489402"/>
          </a:xfrm>
        </p:grpSpPr>
        <p:sp>
          <p:nvSpPr>
            <p:cNvPr id="13" name="Freeform 10">
              <a:extLst>
                <a:ext uri="{FF2B5EF4-FFF2-40B4-BE49-F238E27FC236}">
                  <a16:creationId xmlns:a16="http://schemas.microsoft.com/office/drawing/2014/main" id="{6FFF6013-575A-B606-7D38-FAA799FFAEF0}"/>
                </a:ext>
              </a:extLst>
            </p:cNvPr>
            <p:cNvSpPr/>
            <p:nvPr/>
          </p:nvSpPr>
          <p:spPr>
            <a:xfrm>
              <a:off x="1175664" y="2499093"/>
              <a:ext cx="3870215" cy="489402"/>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ACD6BF">
                <a:alpha val="6167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5B5700B7-01E6-5A80-0F0C-E7FB30F98B23}"/>
                </a:ext>
              </a:extLst>
            </p:cNvPr>
            <p:cNvSpPr txBox="1"/>
            <p:nvPr/>
          </p:nvSpPr>
          <p:spPr>
            <a:xfrm>
              <a:off x="1269976" y="2584204"/>
              <a:ext cx="4318542"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défi de la gestion des écrans</a:t>
              </a:r>
            </a:p>
          </p:txBody>
        </p:sp>
      </p:grpSp>
    </p:spTree>
    <p:extLst>
      <p:ext uri="{BB962C8B-B14F-4D97-AF65-F5344CB8AC3E}">
        <p14:creationId xmlns:p14="http://schemas.microsoft.com/office/powerpoint/2010/main" val="1213827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F476E3-DA3C-3396-A831-1DB54D72CF40}"/>
              </a:ext>
            </a:extLst>
          </p:cNvPr>
          <p:cNvGrpSpPr/>
          <p:nvPr/>
        </p:nvGrpSpPr>
        <p:grpSpPr>
          <a:xfrm>
            <a:off x="1003443" y="6153834"/>
            <a:ext cx="10280431" cy="342080"/>
            <a:chOff x="1003443" y="6153834"/>
            <a:chExt cx="10280431" cy="342080"/>
          </a:xfrm>
        </p:grpSpPr>
        <p:pic>
          <p:nvPicPr>
            <p:cNvPr id="4" name="Picture 3" descr="A black background with grey text&#10;&#10;Description automatically generated">
              <a:extLst>
                <a:ext uri="{FF2B5EF4-FFF2-40B4-BE49-F238E27FC236}">
                  <a16:creationId xmlns:a16="http://schemas.microsoft.com/office/drawing/2014/main" id="{BCB73918-4324-D824-27A8-88F9464EA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7" name="TextBox 16">
              <a:extLst>
                <a:ext uri="{FF2B5EF4-FFF2-40B4-BE49-F238E27FC236}">
                  <a16:creationId xmlns:a16="http://schemas.microsoft.com/office/drawing/2014/main" id="{8BDC3CE7-F311-FA18-1BA5-F109A89ABCC5}"/>
                </a:ext>
              </a:extLst>
            </p:cNvPr>
            <p:cNvSpPr txBox="1"/>
            <p:nvPr/>
          </p:nvSpPr>
          <p:spPr>
            <a:xfrm>
              <a:off x="9008892" y="6234304"/>
              <a:ext cx="2274982"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17</a:t>
              </a:fld>
              <a:endParaRPr lang="fr-CA" sz="1100">
                <a:solidFill>
                  <a:srgbClr val="434747"/>
                </a:solidFill>
                <a:latin typeface="Raleway" panose="020B0503030101060003" pitchFamily="34" charset="77"/>
              </a:endParaRPr>
            </a:p>
          </p:txBody>
        </p:sp>
      </p:grpSp>
      <p:sp>
        <p:nvSpPr>
          <p:cNvPr id="9" name="Rectangle 8">
            <a:extLst>
              <a:ext uri="{FF2B5EF4-FFF2-40B4-BE49-F238E27FC236}">
                <a16:creationId xmlns:a16="http://schemas.microsoft.com/office/drawing/2014/main" id="{FFF20DE2-B0BC-F5A6-E8BA-5D6D5D23B281}"/>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4" name="Group 13">
            <a:extLst>
              <a:ext uri="{FF2B5EF4-FFF2-40B4-BE49-F238E27FC236}">
                <a16:creationId xmlns:a16="http://schemas.microsoft.com/office/drawing/2014/main" id="{08D95080-9628-56ED-EF16-6F2C3E97CC43}"/>
              </a:ext>
            </a:extLst>
          </p:cNvPr>
          <p:cNvGrpSpPr/>
          <p:nvPr/>
        </p:nvGrpSpPr>
        <p:grpSpPr>
          <a:xfrm>
            <a:off x="797594" y="1216269"/>
            <a:ext cx="4493418" cy="4084104"/>
            <a:chOff x="1175665" y="2499093"/>
            <a:chExt cx="4493418" cy="4084104"/>
          </a:xfrm>
        </p:grpSpPr>
        <p:sp>
          <p:nvSpPr>
            <p:cNvPr id="11" name="Freeform 10">
              <a:extLst>
                <a:ext uri="{FF2B5EF4-FFF2-40B4-BE49-F238E27FC236}">
                  <a16:creationId xmlns:a16="http://schemas.microsoft.com/office/drawing/2014/main" id="{EB1F6925-42F2-BBFA-FCAE-3F05AD6A378F}"/>
                </a:ext>
              </a:extLst>
            </p:cNvPr>
            <p:cNvSpPr/>
            <p:nvPr/>
          </p:nvSpPr>
          <p:spPr>
            <a:xfrm>
              <a:off x="1175665" y="2499093"/>
              <a:ext cx="4023401" cy="773870"/>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ACD6BF">
                <a:alpha val="6167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70D6E6A0-486C-031A-461A-E4F1D539B1BE}"/>
                </a:ext>
              </a:extLst>
            </p:cNvPr>
            <p:cNvSpPr txBox="1"/>
            <p:nvPr/>
          </p:nvSpPr>
          <p:spPr>
            <a:xfrm>
              <a:off x="1350541" y="2601273"/>
              <a:ext cx="4318542" cy="3981924"/>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L’utilisation des écrans selon les caractéristiques des familles</a:t>
              </a:r>
            </a:p>
            <a:p>
              <a:pPr marR="0" lvl="0" algn="l" defTabSz="914400" rtl="0" eaLnBrk="1" fontAlgn="auto" latinLnBrk="0" hangingPunct="1">
                <a:lnSpc>
                  <a:spcPts val="2320"/>
                </a:lnSpc>
                <a:buClrTx/>
                <a:buSzTx/>
                <a:tabLst/>
                <a:defRPr/>
              </a:pPr>
              <a:endParaRPr lang="fr-CA" sz="1600" dirty="0">
                <a:solidFill>
                  <a:prstClr val="black"/>
                </a:solidFill>
                <a:latin typeface="Raleway" pitchFamily="2" charset="0"/>
              </a:endParaRPr>
            </a:p>
            <a:p>
              <a:pPr marR="0" lvl="0" fontAlgn="auto">
                <a:lnSpc>
                  <a:spcPts val="2390"/>
                </a:lnSpc>
                <a:spcBef>
                  <a:spcPts val="400"/>
                </a:spcBef>
                <a:spcAft>
                  <a:spcPts val="400"/>
                </a:spcAft>
                <a:buClrTx/>
                <a:buSzTx/>
                <a:tabLst/>
                <a:defRPr/>
              </a:pPr>
              <a:r>
                <a:rPr lang="fr-CA" dirty="0">
                  <a:latin typeface="Raleway" pitchFamily="2" charset="0"/>
                </a:rPr>
                <a:t>La littérature scientifique indique </a:t>
              </a:r>
            </a:p>
            <a:p>
              <a:pPr marR="0" lvl="0" fontAlgn="auto">
                <a:lnSpc>
                  <a:spcPts val="2390"/>
                </a:lnSpc>
                <a:spcBef>
                  <a:spcPts val="400"/>
                </a:spcBef>
                <a:spcAft>
                  <a:spcPts val="400"/>
                </a:spcAft>
                <a:buClrTx/>
                <a:buSzTx/>
                <a:tabLst/>
                <a:defRPr/>
              </a:pPr>
              <a:r>
                <a:rPr lang="fr-CA" dirty="0">
                  <a:latin typeface="Raleway" pitchFamily="2" charset="0"/>
                </a:rPr>
                <a:t>que les enfants issus de familles </a:t>
              </a:r>
            </a:p>
            <a:p>
              <a:pPr marR="0" lvl="0" fontAlgn="auto">
                <a:lnSpc>
                  <a:spcPts val="2390"/>
                </a:lnSpc>
                <a:spcBef>
                  <a:spcPts val="400"/>
                </a:spcBef>
                <a:spcAft>
                  <a:spcPts val="400"/>
                </a:spcAft>
                <a:buClrTx/>
                <a:buSzTx/>
                <a:tabLst/>
                <a:defRPr/>
              </a:pPr>
              <a:r>
                <a:rPr lang="fr-CA" dirty="0">
                  <a:latin typeface="Raleway" pitchFamily="2" charset="0"/>
                </a:rPr>
                <a:t>qui font face à des niveaux d’adversité </a:t>
              </a:r>
            </a:p>
            <a:p>
              <a:pPr marR="0" lvl="0" fontAlgn="auto">
                <a:lnSpc>
                  <a:spcPts val="2390"/>
                </a:lnSpc>
                <a:spcBef>
                  <a:spcPts val="400"/>
                </a:spcBef>
                <a:spcAft>
                  <a:spcPts val="400"/>
                </a:spcAft>
                <a:buClrTx/>
                <a:buSzTx/>
                <a:tabLst/>
                <a:defRPr/>
              </a:pPr>
              <a:r>
                <a:rPr lang="fr-CA" dirty="0">
                  <a:latin typeface="Raleway" pitchFamily="2" charset="0"/>
                </a:rPr>
                <a:t>plus élevés et qui ont moins de</a:t>
              </a:r>
            </a:p>
            <a:p>
              <a:pPr marR="0" lvl="0" fontAlgn="auto">
                <a:lnSpc>
                  <a:spcPts val="2390"/>
                </a:lnSpc>
                <a:spcBef>
                  <a:spcPts val="400"/>
                </a:spcBef>
                <a:spcAft>
                  <a:spcPts val="400"/>
                </a:spcAft>
                <a:buClrTx/>
                <a:buSzTx/>
                <a:tabLst/>
                <a:defRPr/>
              </a:pPr>
              <a:r>
                <a:rPr lang="fr-CA" dirty="0">
                  <a:latin typeface="Raleway" pitchFamily="2" charset="0"/>
                </a:rPr>
                <a:t>ressources personnelles, sociales et</a:t>
              </a:r>
            </a:p>
            <a:p>
              <a:pPr marR="0" lvl="0" fontAlgn="auto">
                <a:lnSpc>
                  <a:spcPts val="2390"/>
                </a:lnSpc>
                <a:spcBef>
                  <a:spcPts val="400"/>
                </a:spcBef>
                <a:spcAft>
                  <a:spcPts val="400"/>
                </a:spcAft>
                <a:buClrTx/>
                <a:buSzTx/>
                <a:tabLst/>
                <a:defRPr/>
              </a:pPr>
              <a:r>
                <a:rPr lang="fr-CA" dirty="0">
                  <a:latin typeface="Raleway" pitchFamily="2" charset="0"/>
                </a:rPr>
                <a:t>financières passent plus de temps </a:t>
              </a:r>
            </a:p>
            <a:p>
              <a:pPr marR="0" lvl="0" fontAlgn="auto">
                <a:lnSpc>
                  <a:spcPts val="2390"/>
                </a:lnSpc>
                <a:spcBef>
                  <a:spcPts val="400"/>
                </a:spcBef>
                <a:spcAft>
                  <a:spcPts val="400"/>
                </a:spcAft>
                <a:buClrTx/>
                <a:buSzTx/>
                <a:tabLst/>
                <a:defRPr/>
              </a:pPr>
              <a:r>
                <a:rPr lang="fr-CA" dirty="0">
                  <a:latin typeface="Raleway" pitchFamily="2" charset="0"/>
                </a:rPr>
                <a:t>devant un écran.</a:t>
              </a:r>
            </a:p>
          </p:txBody>
        </p:sp>
      </p:grpSp>
      <p:grpSp>
        <p:nvGrpSpPr>
          <p:cNvPr id="13" name="Groupe 12">
            <a:extLst>
              <a:ext uri="{FF2B5EF4-FFF2-40B4-BE49-F238E27FC236}">
                <a16:creationId xmlns:a16="http://schemas.microsoft.com/office/drawing/2014/main" id="{CDD76D7B-E54E-1668-9FB5-FBC370FAFE44}"/>
              </a:ext>
            </a:extLst>
          </p:cNvPr>
          <p:cNvGrpSpPr/>
          <p:nvPr/>
        </p:nvGrpSpPr>
        <p:grpSpPr>
          <a:xfrm>
            <a:off x="5352798" y="1414020"/>
            <a:ext cx="6443287" cy="4399404"/>
            <a:chOff x="5352798" y="1414020"/>
            <a:chExt cx="6443287" cy="4399404"/>
          </a:xfrm>
        </p:grpSpPr>
        <p:grpSp>
          <p:nvGrpSpPr>
            <p:cNvPr id="18" name="Group 17">
              <a:extLst>
                <a:ext uri="{FF2B5EF4-FFF2-40B4-BE49-F238E27FC236}">
                  <a16:creationId xmlns:a16="http://schemas.microsoft.com/office/drawing/2014/main" id="{363C9AAA-A6E0-6474-BE37-BE9FF3DD425C}"/>
                </a:ext>
              </a:extLst>
            </p:cNvPr>
            <p:cNvGrpSpPr/>
            <p:nvPr/>
          </p:nvGrpSpPr>
          <p:grpSpPr>
            <a:xfrm>
              <a:off x="5352798" y="1414020"/>
              <a:ext cx="6443287" cy="4399404"/>
              <a:chOff x="5301998" y="1534369"/>
              <a:chExt cx="6443287" cy="4399404"/>
            </a:xfrm>
          </p:grpSpPr>
          <p:sp>
            <p:nvSpPr>
              <p:cNvPr id="8" name="Freeform 7">
                <a:extLst>
                  <a:ext uri="{FF2B5EF4-FFF2-40B4-BE49-F238E27FC236}">
                    <a16:creationId xmlns:a16="http://schemas.microsoft.com/office/drawing/2014/main" id="{10627EF1-24B8-BEBE-013D-06D367EC662A}"/>
                  </a:ext>
                </a:extLst>
              </p:cNvPr>
              <p:cNvSpPr/>
              <p:nvPr/>
            </p:nvSpPr>
            <p:spPr>
              <a:xfrm>
                <a:off x="5301998" y="1534369"/>
                <a:ext cx="6038478" cy="4399404"/>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ECE9E3">
                  <a:alpha val="5539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TextBox 16">
                <a:extLst>
                  <a:ext uri="{FF2B5EF4-FFF2-40B4-BE49-F238E27FC236}">
                    <a16:creationId xmlns:a16="http://schemas.microsoft.com/office/drawing/2014/main" id="{4596F610-91DD-217D-E34B-0CC152F6359A}"/>
                  </a:ext>
                </a:extLst>
              </p:cNvPr>
              <p:cNvSpPr txBox="1"/>
              <p:nvPr/>
            </p:nvSpPr>
            <p:spPr>
              <a:xfrm>
                <a:off x="5783432" y="5295665"/>
                <a:ext cx="5961853" cy="33855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a:t>
                </a:r>
                <a:r>
                  <a:rPr lang="fr-CA" sz="800" b="1" dirty="0">
                    <a:solidFill>
                      <a:srgbClr val="434747"/>
                    </a:solidFill>
                    <a:latin typeface="Raleway" panose="020B0003030101060003" pitchFamily="34" charset="0"/>
                  </a:rPr>
                  <a:t> : </a:t>
                </a:r>
                <a:r>
                  <a:rPr lang="fr-CA" sz="800" dirty="0">
                    <a:solidFill>
                      <a:srgbClr val="434747"/>
                    </a:solidFill>
                    <a:latin typeface="Raleway" panose="020B0003030101060003" pitchFamily="34" charset="0"/>
                  </a:rPr>
                  <a:t>Institut de la statistique du Québec</a:t>
                </a:r>
                <a:r>
                  <a:rPr lang="fr-CA" sz="800" i="1" dirty="0">
                    <a:solidFill>
                      <a:srgbClr val="434747"/>
                    </a:solidFill>
                    <a:latin typeface="Raleway" panose="020B0003030101060003" pitchFamily="34" charset="0"/>
                  </a:rPr>
                  <a:t>, Enquête québécoise sur le parcours préscolaire </a:t>
                </a:r>
              </a:p>
              <a:p>
                <a:pPr marL="442913"/>
                <a:r>
                  <a:rPr lang="fr-CA" sz="800" i="1" dirty="0">
                    <a:solidFill>
                      <a:srgbClr val="434747"/>
                    </a:solidFill>
                    <a:latin typeface="Raleway" panose="020B0003030101060003" pitchFamily="34" charset="0"/>
                  </a:rPr>
                  <a:t>des enfants de maternelle 2022</a:t>
                </a:r>
                <a:endParaRPr lang="fr-CA" sz="1500" i="1" dirty="0">
                  <a:solidFill>
                    <a:srgbClr val="434747"/>
                  </a:solidFill>
                  <a:latin typeface="Raleway" panose="020B0503030101060003" pitchFamily="34" charset="77"/>
                </a:endParaRPr>
              </a:p>
            </p:txBody>
          </p:sp>
        </p:grpSp>
        <p:pic>
          <p:nvPicPr>
            <p:cNvPr id="5" name="Image 4">
              <a:extLst>
                <a:ext uri="{FF2B5EF4-FFF2-40B4-BE49-F238E27FC236}">
                  <a16:creationId xmlns:a16="http://schemas.microsoft.com/office/drawing/2014/main" id="{66A6CEC5-C59E-0593-95ED-9CE957A42A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34232" y="2758343"/>
              <a:ext cx="4810796" cy="2115273"/>
            </a:xfrm>
            <a:prstGeom prst="rect">
              <a:avLst/>
            </a:prstGeom>
          </p:spPr>
        </p:pic>
        <p:sp>
          <p:nvSpPr>
            <p:cNvPr id="10" name="TextBox 2">
              <a:extLst>
                <a:ext uri="{FF2B5EF4-FFF2-40B4-BE49-F238E27FC236}">
                  <a16:creationId xmlns:a16="http://schemas.microsoft.com/office/drawing/2014/main" id="{0D3F39E0-9527-3FD3-D6C8-BB631EE4BA69}"/>
                </a:ext>
              </a:extLst>
            </p:cNvPr>
            <p:cNvSpPr txBox="1"/>
            <p:nvPr/>
          </p:nvSpPr>
          <p:spPr>
            <a:xfrm>
              <a:off x="5822815" y="1934395"/>
              <a:ext cx="5227035" cy="1100301"/>
            </a:xfrm>
            <a:prstGeom prst="rect">
              <a:avLst/>
            </a:prstGeom>
            <a:noFill/>
          </p:spPr>
          <p:txBody>
            <a:bodyPr wrap="square" rtlCol="0" anchor="b" anchorCtr="0">
              <a:noAutofit/>
            </a:bodyPr>
            <a:lstStyle/>
            <a:p>
              <a:pPr algn="ctr">
                <a:lnSpc>
                  <a:spcPts val="1880"/>
                </a:lnSpc>
              </a:pPr>
              <a:r>
                <a:rPr lang="en-CA" sz="1400" b="1" dirty="0">
                  <a:solidFill>
                    <a:srgbClr val="2FAE81"/>
                  </a:solidFill>
                  <a:effectLst/>
                  <a:latin typeface="Raleway" panose="020B0503030101060003" pitchFamily="34" charset="77"/>
                </a:rPr>
                <a:t>Proportion </a:t>
              </a:r>
              <a:r>
                <a:rPr lang="en-CA" sz="1400" b="1" dirty="0" err="1">
                  <a:solidFill>
                    <a:srgbClr val="2FAE81"/>
                  </a:solidFill>
                  <a:effectLst/>
                  <a:latin typeface="Raleway" panose="020B0503030101060003" pitchFamily="34" charset="77"/>
                </a:rPr>
                <a:t>d’enfants</a:t>
              </a:r>
              <a:r>
                <a:rPr lang="en-CA" sz="1400" b="1" dirty="0">
                  <a:solidFill>
                    <a:srgbClr val="2FAE81"/>
                  </a:solidFill>
                  <a:effectLst/>
                  <a:latin typeface="Raleway" panose="020B0503030101060003" pitchFamily="34" charset="77"/>
                </a:rPr>
                <a:t> de </a:t>
              </a:r>
              <a:r>
                <a:rPr lang="en-CA" sz="1400" b="1" dirty="0" err="1">
                  <a:solidFill>
                    <a:srgbClr val="2FAE81"/>
                  </a:solidFill>
                  <a:effectLst/>
                  <a:latin typeface="Raleway" panose="020B0503030101060003" pitchFamily="34" charset="77"/>
                </a:rPr>
                <a:t>maternelle</a:t>
              </a:r>
              <a:r>
                <a:rPr lang="en-CA" sz="1400" b="1" dirty="0">
                  <a:solidFill>
                    <a:srgbClr val="2FAE81"/>
                  </a:solidFill>
                  <a:effectLst/>
                  <a:latin typeface="Raleway" panose="020B0503030101060003" pitchFamily="34" charset="77"/>
                </a:rPr>
                <a:t> 5 </a:t>
              </a:r>
              <a:r>
                <a:rPr lang="en-CA" sz="1400" b="1" dirty="0" err="1">
                  <a:solidFill>
                    <a:srgbClr val="2FAE81"/>
                  </a:solidFill>
                  <a:effectLst/>
                  <a:latin typeface="Raleway" panose="020B0503030101060003" pitchFamily="34" charset="77"/>
                </a:rPr>
                <a:t>ans</a:t>
              </a:r>
              <a:r>
                <a:rPr lang="en-CA" sz="1400" b="1" dirty="0">
                  <a:solidFill>
                    <a:srgbClr val="2FAE81"/>
                  </a:solidFill>
                  <a:effectLst/>
                  <a:latin typeface="Raleway" panose="020B0503030101060003" pitchFamily="34" charset="77"/>
                </a:rPr>
                <a:t> </a:t>
              </a:r>
              <a:r>
                <a:rPr lang="en-CA" sz="1400" b="1" dirty="0" err="1">
                  <a:solidFill>
                    <a:srgbClr val="2FAE81"/>
                  </a:solidFill>
                  <a:effectLst/>
                  <a:latin typeface="Raleway" panose="020B0503030101060003" pitchFamily="34" charset="77"/>
                </a:rPr>
                <a:t>ayant</a:t>
              </a:r>
              <a:r>
                <a:rPr lang="en-CA" sz="1400" b="1" dirty="0">
                  <a:solidFill>
                    <a:srgbClr val="2FAE81"/>
                  </a:solidFill>
                  <a:effectLst/>
                  <a:latin typeface="Raleway" panose="020B0503030101060003" pitchFamily="34" charset="77"/>
                </a:rPr>
                <a:t> un temps </a:t>
              </a:r>
              <a:r>
                <a:rPr lang="en-CA" sz="1400" b="1" dirty="0" err="1">
                  <a:solidFill>
                    <a:srgbClr val="2FAE81"/>
                  </a:solidFill>
                  <a:effectLst/>
                  <a:latin typeface="Raleway" panose="020B0503030101060003" pitchFamily="34" charset="77"/>
                </a:rPr>
                <a:t>d’écran</a:t>
              </a:r>
              <a:r>
                <a:rPr lang="en-CA" sz="1400" b="1" dirty="0">
                  <a:solidFill>
                    <a:srgbClr val="2FAE81"/>
                  </a:solidFill>
                  <a:effectLst/>
                  <a:latin typeface="Raleway" panose="020B0503030101060003" pitchFamily="34" charset="77"/>
                </a:rPr>
                <a:t> </a:t>
              </a:r>
              <a:r>
                <a:rPr lang="en-CA" sz="1400" b="1" dirty="0" err="1">
                  <a:solidFill>
                    <a:srgbClr val="2FAE81"/>
                  </a:solidFill>
                  <a:effectLst/>
                  <a:latin typeface="Raleway" panose="020B0503030101060003" pitchFamily="34" charset="77"/>
                </a:rPr>
                <a:t>moyen</a:t>
              </a:r>
              <a:r>
                <a:rPr lang="en-CA" sz="1400" b="1" dirty="0">
                  <a:solidFill>
                    <a:srgbClr val="2FAE81"/>
                  </a:solidFill>
                  <a:effectLst/>
                  <a:latin typeface="Raleway" panose="020B0503030101060003" pitchFamily="34" charset="77"/>
                </a:rPr>
                <a:t> de deux </a:t>
              </a:r>
              <a:r>
                <a:rPr lang="en-CA" sz="1400" b="1" dirty="0" err="1">
                  <a:solidFill>
                    <a:srgbClr val="2FAE81"/>
                  </a:solidFill>
                  <a:effectLst/>
                  <a:latin typeface="Raleway" panose="020B0503030101060003" pitchFamily="34" charset="77"/>
                </a:rPr>
                <a:t>heures</a:t>
              </a:r>
              <a:r>
                <a:rPr lang="en-CA" sz="1400" b="1" dirty="0">
                  <a:solidFill>
                    <a:srgbClr val="2FAE81"/>
                  </a:solidFill>
                  <a:effectLst/>
                  <a:latin typeface="Raleway" panose="020B0503030101060003" pitchFamily="34" charset="77"/>
                </a:rPr>
                <a:t> et plus par jour </a:t>
              </a:r>
              <a:r>
                <a:rPr lang="en-CA" sz="1400" b="1" dirty="0" err="1">
                  <a:solidFill>
                    <a:srgbClr val="2FAE81"/>
                  </a:solidFill>
                  <a:effectLst/>
                  <a:latin typeface="Raleway" panose="020B0503030101060003" pitchFamily="34" charset="77"/>
                </a:rPr>
                <a:t>selon</a:t>
              </a:r>
              <a:r>
                <a:rPr lang="en-CA" sz="1400" b="1" dirty="0">
                  <a:solidFill>
                    <a:srgbClr val="2FAE81"/>
                  </a:solidFill>
                  <a:effectLst/>
                  <a:latin typeface="Raleway" panose="020B0503030101060003" pitchFamily="34" charset="77"/>
                </a:rPr>
                <a:t> </a:t>
              </a:r>
              <a:br>
                <a:rPr lang="en-CA" sz="1400" b="1" dirty="0">
                  <a:solidFill>
                    <a:srgbClr val="2FAE81"/>
                  </a:solidFill>
                  <a:effectLst/>
                  <a:latin typeface="Raleway" panose="020B0503030101060003" pitchFamily="34" charset="77"/>
                </a:rPr>
              </a:br>
              <a:r>
                <a:rPr lang="en-CA" sz="1400" b="1" dirty="0">
                  <a:solidFill>
                    <a:srgbClr val="2FAE81"/>
                  </a:solidFill>
                  <a:effectLst/>
                  <a:latin typeface="Raleway" panose="020B0503030101060003" pitchFamily="34" charset="77"/>
                </a:rPr>
                <a:t>le </a:t>
              </a:r>
              <a:r>
                <a:rPr lang="en-CA" sz="1400" b="1" dirty="0" err="1">
                  <a:solidFill>
                    <a:srgbClr val="2FAE81"/>
                  </a:solidFill>
                  <a:effectLst/>
                  <a:latin typeface="Raleway" panose="020B0503030101060003" pitchFamily="34" charset="77"/>
                </a:rPr>
                <a:t>niveau</a:t>
              </a:r>
              <a:r>
                <a:rPr lang="en-CA" sz="1400" b="1" dirty="0">
                  <a:solidFill>
                    <a:srgbClr val="2FAE81"/>
                  </a:solidFill>
                  <a:effectLst/>
                  <a:latin typeface="Raleway" panose="020B0503030101060003" pitchFamily="34" charset="77"/>
                </a:rPr>
                <a:t> de </a:t>
              </a:r>
              <a:r>
                <a:rPr lang="en-CA" sz="1400" b="1" dirty="0" err="1">
                  <a:solidFill>
                    <a:srgbClr val="2FAE81"/>
                  </a:solidFill>
                  <a:effectLst/>
                  <a:latin typeface="Raleway" panose="020B0503030101060003" pitchFamily="34" charset="77"/>
                </a:rPr>
                <a:t>revenu</a:t>
              </a:r>
              <a:r>
                <a:rPr lang="en-CA" sz="1400" b="1" dirty="0">
                  <a:solidFill>
                    <a:srgbClr val="2FAE81"/>
                  </a:solidFill>
                  <a:effectLst/>
                  <a:latin typeface="Raleway" panose="020B0503030101060003" pitchFamily="34" charset="77"/>
                </a:rPr>
                <a:t> du ménage, Québec, 2022</a:t>
              </a:r>
              <a:endParaRPr lang="en-CA" sz="1400" dirty="0">
                <a:solidFill>
                  <a:srgbClr val="2FAE81"/>
                </a:solidFill>
                <a:effectLst/>
                <a:latin typeface="Raleway" panose="020B0503030101060003" pitchFamily="34" charset="77"/>
              </a:endParaRPr>
            </a:p>
            <a:p>
              <a:endParaRPr lang="fr-CA" dirty="0"/>
            </a:p>
          </p:txBody>
        </p:sp>
        <p:sp>
          <p:nvSpPr>
            <p:cNvPr id="12" name="ZoneTexte 11">
              <a:extLst>
                <a:ext uri="{FF2B5EF4-FFF2-40B4-BE49-F238E27FC236}">
                  <a16:creationId xmlns:a16="http://schemas.microsoft.com/office/drawing/2014/main" id="{57204591-6535-D50A-3A63-C9B763961264}"/>
                </a:ext>
              </a:extLst>
            </p:cNvPr>
            <p:cNvSpPr txBox="1"/>
            <p:nvPr/>
          </p:nvSpPr>
          <p:spPr>
            <a:xfrm>
              <a:off x="7711126" y="3256573"/>
              <a:ext cx="431528" cy="253916"/>
            </a:xfrm>
            <a:prstGeom prst="rect">
              <a:avLst/>
            </a:prstGeom>
            <a:solidFill>
              <a:srgbClr val="F4F3F0"/>
            </a:solidFill>
          </p:spPr>
          <p:txBody>
            <a:bodyPr wrap="none" bIns="0" rtlCol="0" anchor="b" anchorCtr="0">
              <a:noAutofit/>
            </a:bodyPr>
            <a:lstStyle/>
            <a:p>
              <a:r>
                <a:rPr lang="fr-CA" sz="1050" b="1" dirty="0">
                  <a:solidFill>
                    <a:schemeClr val="bg2">
                      <a:lumMod val="50000"/>
                    </a:schemeClr>
                  </a:solidFill>
                  <a:latin typeface="Raleway" pitchFamily="2" charset="0"/>
                </a:rPr>
                <a:t>17%</a:t>
              </a:r>
            </a:p>
          </p:txBody>
        </p:sp>
      </p:grpSp>
    </p:spTree>
    <p:extLst>
      <p:ext uri="{BB962C8B-B14F-4D97-AF65-F5344CB8AC3E}">
        <p14:creationId xmlns:p14="http://schemas.microsoft.com/office/powerpoint/2010/main" val="3331904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F476E3-DA3C-3396-A831-1DB54D72CF40}"/>
              </a:ext>
            </a:extLst>
          </p:cNvPr>
          <p:cNvGrpSpPr/>
          <p:nvPr/>
        </p:nvGrpSpPr>
        <p:grpSpPr>
          <a:xfrm>
            <a:off x="1003443" y="6153834"/>
            <a:ext cx="10280431" cy="342080"/>
            <a:chOff x="1003443" y="6153834"/>
            <a:chExt cx="10280431" cy="342080"/>
          </a:xfrm>
        </p:grpSpPr>
        <p:pic>
          <p:nvPicPr>
            <p:cNvPr id="4" name="Picture 3" descr="A black background with grey text&#10;&#10;Description automatically generated">
              <a:extLst>
                <a:ext uri="{FF2B5EF4-FFF2-40B4-BE49-F238E27FC236}">
                  <a16:creationId xmlns:a16="http://schemas.microsoft.com/office/drawing/2014/main" id="{BCB73918-4324-D824-27A8-88F9464EA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7" name="TextBox 16">
              <a:extLst>
                <a:ext uri="{FF2B5EF4-FFF2-40B4-BE49-F238E27FC236}">
                  <a16:creationId xmlns:a16="http://schemas.microsoft.com/office/drawing/2014/main" id="{8BDC3CE7-F311-FA18-1BA5-F109A89ABCC5}"/>
                </a:ext>
              </a:extLst>
            </p:cNvPr>
            <p:cNvSpPr txBox="1"/>
            <p:nvPr/>
          </p:nvSpPr>
          <p:spPr>
            <a:xfrm>
              <a:off x="9008892" y="6234304"/>
              <a:ext cx="2274982"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18</a:t>
              </a:fld>
              <a:endParaRPr lang="fr-CA" sz="1100">
                <a:solidFill>
                  <a:srgbClr val="434747"/>
                </a:solidFill>
                <a:latin typeface="Raleway" panose="020B0503030101060003" pitchFamily="34" charset="77"/>
              </a:endParaRPr>
            </a:p>
          </p:txBody>
        </p:sp>
      </p:grpSp>
      <p:sp>
        <p:nvSpPr>
          <p:cNvPr id="9" name="Rectangle 8">
            <a:extLst>
              <a:ext uri="{FF2B5EF4-FFF2-40B4-BE49-F238E27FC236}">
                <a16:creationId xmlns:a16="http://schemas.microsoft.com/office/drawing/2014/main" id="{FFF20DE2-B0BC-F5A6-E8BA-5D6D5D23B281}"/>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6" name="Groupe 5">
            <a:extLst>
              <a:ext uri="{FF2B5EF4-FFF2-40B4-BE49-F238E27FC236}">
                <a16:creationId xmlns:a16="http://schemas.microsoft.com/office/drawing/2014/main" id="{894AE379-F9A4-FC77-ACB1-A08A73A38F9E}"/>
              </a:ext>
            </a:extLst>
          </p:cNvPr>
          <p:cNvGrpSpPr/>
          <p:nvPr/>
        </p:nvGrpSpPr>
        <p:grpSpPr>
          <a:xfrm>
            <a:off x="797594" y="1098282"/>
            <a:ext cx="4023401" cy="773870"/>
            <a:chOff x="797594" y="1098282"/>
            <a:chExt cx="4023401" cy="773870"/>
          </a:xfrm>
        </p:grpSpPr>
        <p:sp>
          <p:nvSpPr>
            <p:cNvPr id="11" name="Freeform 10">
              <a:extLst>
                <a:ext uri="{FF2B5EF4-FFF2-40B4-BE49-F238E27FC236}">
                  <a16:creationId xmlns:a16="http://schemas.microsoft.com/office/drawing/2014/main" id="{EB1F6925-42F2-BBFA-FCAE-3F05AD6A378F}"/>
                </a:ext>
              </a:extLst>
            </p:cNvPr>
            <p:cNvSpPr/>
            <p:nvPr/>
          </p:nvSpPr>
          <p:spPr>
            <a:xfrm>
              <a:off x="797594" y="1098282"/>
              <a:ext cx="4023401" cy="773870"/>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ACD6BF">
                <a:alpha val="6167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ZoneTexte 41">
              <a:extLst>
                <a:ext uri="{FF2B5EF4-FFF2-40B4-BE49-F238E27FC236}">
                  <a16:creationId xmlns:a16="http://schemas.microsoft.com/office/drawing/2014/main" id="{8FCA2D84-7346-ECDD-D4F5-F26B851FF523}"/>
                </a:ext>
              </a:extLst>
            </p:cNvPr>
            <p:cNvSpPr txBox="1"/>
            <p:nvPr/>
          </p:nvSpPr>
          <p:spPr>
            <a:xfrm>
              <a:off x="923300" y="1174962"/>
              <a:ext cx="3790931" cy="641266"/>
            </a:xfrm>
            <a:prstGeom prst="rect">
              <a:avLst/>
            </a:prstGeom>
            <a:noFill/>
          </p:spPr>
          <p:txBody>
            <a:bodyPr wrap="square">
              <a:spAutoFit/>
            </a:bodyPr>
            <a:lstStyle/>
            <a:p>
              <a:pPr marR="0" lvl="0" algn="l" defTabSz="914400" rtl="0" eaLnBrk="1" fontAlgn="auto" latinLnBrk="0" hangingPunct="1">
                <a:lnSpc>
                  <a:spcPts val="2220"/>
                </a:lnSpc>
                <a:spcBef>
                  <a:spcPts val="0"/>
                </a:spcBef>
                <a:buClrTx/>
                <a:buSzTx/>
                <a:tabLst/>
                <a:defRPr/>
              </a:pPr>
              <a:r>
                <a:rPr lang="fr-CA" b="1" dirty="0">
                  <a:solidFill>
                    <a:prstClr val="black"/>
                  </a:solidFill>
                  <a:latin typeface="Raleway" panose="020B0503030101060003" pitchFamily="34" charset="77"/>
                </a:rPr>
                <a:t>L’utilisation des écrans selon les </a:t>
              </a:r>
            </a:p>
            <a:p>
              <a:pPr marR="0" lvl="0" algn="l" defTabSz="914400" rtl="0" eaLnBrk="1" fontAlgn="auto" latinLnBrk="0" hangingPunct="1">
                <a:lnSpc>
                  <a:spcPts val="2220"/>
                </a:lnSpc>
                <a:spcBef>
                  <a:spcPts val="0"/>
                </a:spcBef>
                <a:buClrTx/>
                <a:buSzTx/>
                <a:tabLst/>
                <a:defRPr/>
              </a:pPr>
              <a:r>
                <a:rPr lang="fr-CA" b="1" dirty="0">
                  <a:solidFill>
                    <a:prstClr val="black"/>
                  </a:solidFill>
                  <a:latin typeface="Raleway" panose="020B0503030101060003" pitchFamily="34" charset="77"/>
                </a:rPr>
                <a:t>caractéristiques des familles</a:t>
              </a:r>
            </a:p>
          </p:txBody>
        </p:sp>
      </p:grpSp>
      <p:grpSp>
        <p:nvGrpSpPr>
          <p:cNvPr id="5" name="Groupe 4">
            <a:extLst>
              <a:ext uri="{FF2B5EF4-FFF2-40B4-BE49-F238E27FC236}">
                <a16:creationId xmlns:a16="http://schemas.microsoft.com/office/drawing/2014/main" id="{BAB638DB-8B9C-4E64-7913-273CA269DB36}"/>
              </a:ext>
            </a:extLst>
          </p:cNvPr>
          <p:cNvGrpSpPr/>
          <p:nvPr/>
        </p:nvGrpSpPr>
        <p:grpSpPr>
          <a:xfrm>
            <a:off x="6127041" y="1156372"/>
            <a:ext cx="7020078" cy="5004428"/>
            <a:chOff x="6127041" y="1156372"/>
            <a:chExt cx="7020078" cy="5004428"/>
          </a:xfrm>
        </p:grpSpPr>
        <p:sp>
          <p:nvSpPr>
            <p:cNvPr id="2" name="TextBox 3">
              <a:extLst>
                <a:ext uri="{FF2B5EF4-FFF2-40B4-BE49-F238E27FC236}">
                  <a16:creationId xmlns:a16="http://schemas.microsoft.com/office/drawing/2014/main" id="{901C35B3-7DE7-10A8-6212-8A10364CE89B}"/>
                </a:ext>
              </a:extLst>
            </p:cNvPr>
            <p:cNvSpPr txBox="1"/>
            <p:nvPr/>
          </p:nvSpPr>
          <p:spPr>
            <a:xfrm>
              <a:off x="6141217" y="1156372"/>
              <a:ext cx="4868606" cy="958083"/>
            </a:xfrm>
            <a:prstGeom prst="rect">
              <a:avLst/>
            </a:prstGeom>
            <a:noFill/>
          </p:spPr>
          <p:txBody>
            <a:bodyPr wrap="square" rtlCol="0">
              <a:spAutoFit/>
            </a:bodyPr>
            <a:lstStyle/>
            <a:p>
              <a:pPr algn="ctr">
                <a:lnSpc>
                  <a:spcPts val="1700"/>
                </a:lnSpc>
              </a:pPr>
              <a:r>
                <a:rPr lang="fr-CA" sz="1400" b="1" dirty="0">
                  <a:solidFill>
                    <a:srgbClr val="2FAE81"/>
                  </a:solidFill>
                  <a:latin typeface="Raleway" panose="020B0503030101060003" pitchFamily="34" charset="77"/>
                </a:rPr>
                <a:t>Proportion d’enfants de maternelle 5 ans </a:t>
              </a:r>
            </a:p>
            <a:p>
              <a:pPr algn="ctr">
                <a:lnSpc>
                  <a:spcPts val="1700"/>
                </a:lnSpc>
              </a:pPr>
              <a:r>
                <a:rPr lang="fr-CA" sz="1400" b="1" dirty="0">
                  <a:solidFill>
                    <a:srgbClr val="2FAE81"/>
                  </a:solidFill>
                  <a:latin typeface="Raleway" panose="020B0503030101060003" pitchFamily="34" charset="77"/>
                </a:rPr>
                <a:t>ayant un temps d’écran moyen de 2 heures ou plus par jour selon les caractéristiques des familles et des enfants, Québec, 2022</a:t>
              </a:r>
              <a:endParaRPr lang="fr-CA" dirty="0"/>
            </a:p>
          </p:txBody>
        </p:sp>
        <p:grpSp>
          <p:nvGrpSpPr>
            <p:cNvPr id="21" name="Group 41">
              <a:extLst>
                <a:ext uri="{FF2B5EF4-FFF2-40B4-BE49-F238E27FC236}">
                  <a16:creationId xmlns:a16="http://schemas.microsoft.com/office/drawing/2014/main" id="{1E5CEF92-16D1-9127-D260-B4AE9B26276E}"/>
                </a:ext>
              </a:extLst>
            </p:cNvPr>
            <p:cNvGrpSpPr/>
            <p:nvPr/>
          </p:nvGrpSpPr>
          <p:grpSpPr>
            <a:xfrm>
              <a:off x="7579891" y="2301235"/>
              <a:ext cx="2292057" cy="3347869"/>
              <a:chOff x="8488017" y="2956262"/>
              <a:chExt cx="2292057" cy="3347869"/>
            </a:xfrm>
          </p:grpSpPr>
          <p:cxnSp>
            <p:nvCxnSpPr>
              <p:cNvPr id="22" name="Straight Connector 4">
                <a:extLst>
                  <a:ext uri="{FF2B5EF4-FFF2-40B4-BE49-F238E27FC236}">
                    <a16:creationId xmlns:a16="http://schemas.microsoft.com/office/drawing/2014/main" id="{97798028-8D0D-FE30-01B3-0FC5D541BAA5}"/>
                  </a:ext>
                </a:extLst>
              </p:cNvPr>
              <p:cNvCxnSpPr>
                <a:cxnSpLocks/>
              </p:cNvCxnSpPr>
              <p:nvPr/>
            </p:nvCxnSpPr>
            <p:spPr>
              <a:xfrm>
                <a:off x="8488017" y="2956262"/>
                <a:ext cx="0" cy="3347869"/>
              </a:xfrm>
              <a:prstGeom prst="line">
                <a:avLst/>
              </a:prstGeom>
              <a:ln>
                <a:solidFill>
                  <a:srgbClr val="2FAF82">
                    <a:alpha val="49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35">
                <a:extLst>
                  <a:ext uri="{FF2B5EF4-FFF2-40B4-BE49-F238E27FC236}">
                    <a16:creationId xmlns:a16="http://schemas.microsoft.com/office/drawing/2014/main" id="{04E2C9DF-49F7-2EE5-D30C-2DCC12222AAB}"/>
                  </a:ext>
                </a:extLst>
              </p:cNvPr>
              <p:cNvCxnSpPr>
                <a:cxnSpLocks/>
              </p:cNvCxnSpPr>
              <p:nvPr/>
            </p:nvCxnSpPr>
            <p:spPr>
              <a:xfrm>
                <a:off x="10780074" y="2956262"/>
                <a:ext cx="0" cy="3347869"/>
              </a:xfrm>
              <a:prstGeom prst="line">
                <a:avLst/>
              </a:prstGeom>
              <a:ln>
                <a:solidFill>
                  <a:srgbClr val="2FAF82">
                    <a:alpha val="49000"/>
                  </a:srgbClr>
                </a:solidFill>
              </a:ln>
            </p:spPr>
            <p:style>
              <a:lnRef idx="2">
                <a:schemeClr val="accent1"/>
              </a:lnRef>
              <a:fillRef idx="0">
                <a:schemeClr val="accent1"/>
              </a:fillRef>
              <a:effectRef idx="1">
                <a:schemeClr val="accent1"/>
              </a:effectRef>
              <a:fontRef idx="minor">
                <a:schemeClr val="tx1"/>
              </a:fontRef>
            </p:style>
          </p:cxnSp>
        </p:grpSp>
        <p:sp>
          <p:nvSpPr>
            <p:cNvPr id="40" name="TextBox 16">
              <a:extLst>
                <a:ext uri="{FF2B5EF4-FFF2-40B4-BE49-F238E27FC236}">
                  <a16:creationId xmlns:a16="http://schemas.microsoft.com/office/drawing/2014/main" id="{7E899A2B-C3AE-2518-198A-B73B61E39EF6}"/>
                </a:ext>
              </a:extLst>
            </p:cNvPr>
            <p:cNvSpPr txBox="1"/>
            <p:nvPr/>
          </p:nvSpPr>
          <p:spPr>
            <a:xfrm>
              <a:off x="6141217" y="5822246"/>
              <a:ext cx="7005902" cy="33855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a:t>
              </a:r>
              <a:r>
                <a:rPr lang="fr-CA" sz="800" b="1" dirty="0">
                  <a:solidFill>
                    <a:srgbClr val="434747"/>
                  </a:solidFill>
                  <a:latin typeface="Raleway" panose="020B0003030101060003" pitchFamily="34" charset="0"/>
                </a:rPr>
                <a:t> : </a:t>
              </a:r>
              <a:r>
                <a:rPr lang="fr-CA" sz="800" dirty="0">
                  <a:solidFill>
                    <a:srgbClr val="434747"/>
                  </a:solidFill>
                  <a:latin typeface="Raleway" panose="020B0003030101060003" pitchFamily="34" charset="0"/>
                </a:rPr>
                <a:t>Institut de la statistique du Québec</a:t>
              </a:r>
              <a:r>
                <a:rPr lang="fr-CA" sz="800" i="1" dirty="0">
                  <a:solidFill>
                    <a:srgbClr val="434747"/>
                  </a:solidFill>
                  <a:latin typeface="Raleway" panose="020B0003030101060003" pitchFamily="34" charset="0"/>
                </a:rPr>
                <a:t>, Enquête québécoise sur le parcours préscolaire des enfants </a:t>
              </a:r>
            </a:p>
            <a:p>
              <a:pPr marL="357188" indent="-357188"/>
              <a:r>
                <a:rPr lang="fr-CA" sz="800" i="1" dirty="0">
                  <a:solidFill>
                    <a:srgbClr val="434747"/>
                  </a:solidFill>
                  <a:latin typeface="Raleway" panose="020B0003030101060003" pitchFamily="34" charset="0"/>
                </a:rPr>
                <a:t>	  de maternelle 2022</a:t>
              </a:r>
              <a:endParaRPr lang="fr-CA" sz="1500" i="1" dirty="0">
                <a:solidFill>
                  <a:srgbClr val="434747"/>
                </a:solidFill>
                <a:latin typeface="Raleway" panose="020B0503030101060003" pitchFamily="34" charset="77"/>
              </a:endParaRPr>
            </a:p>
          </p:txBody>
        </p:sp>
        <p:grpSp>
          <p:nvGrpSpPr>
            <p:cNvPr id="53" name="Groupe 52">
              <a:extLst>
                <a:ext uri="{FF2B5EF4-FFF2-40B4-BE49-F238E27FC236}">
                  <a16:creationId xmlns:a16="http://schemas.microsoft.com/office/drawing/2014/main" id="{F7DBC005-5207-72DC-55D5-4DF84437088C}"/>
                </a:ext>
              </a:extLst>
            </p:cNvPr>
            <p:cNvGrpSpPr/>
            <p:nvPr/>
          </p:nvGrpSpPr>
          <p:grpSpPr>
            <a:xfrm>
              <a:off x="6127041" y="2416112"/>
              <a:ext cx="1292072" cy="2684573"/>
              <a:chOff x="5733752" y="2416112"/>
              <a:chExt cx="1292072" cy="2684573"/>
            </a:xfrm>
          </p:grpSpPr>
          <p:grpSp>
            <p:nvGrpSpPr>
              <p:cNvPr id="10" name="Group 8">
                <a:extLst>
                  <a:ext uri="{FF2B5EF4-FFF2-40B4-BE49-F238E27FC236}">
                    <a16:creationId xmlns:a16="http://schemas.microsoft.com/office/drawing/2014/main" id="{CBCE0BD2-8D0B-D3F7-5F42-965F91ED0790}"/>
                  </a:ext>
                </a:extLst>
              </p:cNvPr>
              <p:cNvGrpSpPr/>
              <p:nvPr/>
            </p:nvGrpSpPr>
            <p:grpSpPr>
              <a:xfrm>
                <a:off x="5733752" y="2416112"/>
                <a:ext cx="1292072" cy="870007"/>
                <a:chOff x="5372621" y="3853076"/>
                <a:chExt cx="1292072" cy="870007"/>
              </a:xfrm>
            </p:grpSpPr>
            <p:sp>
              <p:nvSpPr>
                <p:cNvPr id="19" name="Freeform 10">
                  <a:extLst>
                    <a:ext uri="{FF2B5EF4-FFF2-40B4-BE49-F238E27FC236}">
                      <a16:creationId xmlns:a16="http://schemas.microsoft.com/office/drawing/2014/main" id="{3FA4EB05-575B-4065-5D23-D905DA5E8A50}"/>
                    </a:ext>
                  </a:extLst>
                </p:cNvPr>
                <p:cNvSpPr/>
                <p:nvPr/>
              </p:nvSpPr>
              <p:spPr>
                <a:xfrm rot="10800000" flipV="1">
                  <a:off x="5622657" y="3853076"/>
                  <a:ext cx="792000" cy="36000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Raleway ExtraBold" panose="020B0503030101060003" pitchFamily="34" charset="77"/>
                    </a:rPr>
                    <a:t>19 %</a:t>
                  </a:r>
                </a:p>
              </p:txBody>
            </p:sp>
            <p:sp>
              <p:nvSpPr>
                <p:cNvPr id="20" name="ZoneTexte 7">
                  <a:extLst>
                    <a:ext uri="{FF2B5EF4-FFF2-40B4-BE49-F238E27FC236}">
                      <a16:creationId xmlns:a16="http://schemas.microsoft.com/office/drawing/2014/main" id="{FFECCE13-C00D-4F07-4AAD-B7069AFA8328}"/>
                    </a:ext>
                  </a:extLst>
                </p:cNvPr>
                <p:cNvSpPr txBox="1"/>
                <p:nvPr/>
              </p:nvSpPr>
              <p:spPr>
                <a:xfrm>
                  <a:off x="5372621" y="4257314"/>
                  <a:ext cx="1292072" cy="465769"/>
                </a:xfrm>
                <a:prstGeom prst="rect">
                  <a:avLst/>
                </a:prstGeom>
                <a:noFill/>
              </p:spPr>
              <p:txBody>
                <a:bodyPr wrap="square" rtlCol="0">
                  <a:spAutoFit/>
                </a:bodyPr>
                <a:lstStyle/>
                <a:p>
                  <a:pPr algn="ctr" defTabSz="457200">
                    <a:lnSpc>
                      <a:spcPts val="1460"/>
                    </a:lnSpc>
                    <a:spcBef>
                      <a:spcPts val="600"/>
                    </a:spcBef>
                    <a:spcAft>
                      <a:spcPts val="600"/>
                    </a:spcAft>
                  </a:pPr>
                  <a:r>
                    <a:rPr lang="fr-CA" sz="1200" dirty="0">
                      <a:effectLst/>
                      <a:latin typeface="Raleway" panose="020B0003030101060003" pitchFamily="34" charset="0"/>
                    </a:rPr>
                    <a:t>Famille </a:t>
                  </a:r>
                  <a:br>
                    <a:rPr lang="fr-CA" sz="1200" dirty="0">
                      <a:effectLst/>
                      <a:latin typeface="Raleway" panose="020B0003030101060003" pitchFamily="34" charset="0"/>
                    </a:rPr>
                  </a:br>
                  <a:r>
                    <a:rPr lang="fr-CA" sz="1200" dirty="0">
                      <a:effectLst/>
                      <a:latin typeface="Raleway" panose="020B0003030101060003" pitchFamily="34" charset="0"/>
                    </a:rPr>
                    <a:t>monoparentale</a:t>
                  </a:r>
                  <a:endParaRPr lang="fr-CA" sz="1200" dirty="0">
                    <a:solidFill>
                      <a:prstClr val="black"/>
                    </a:solidFill>
                    <a:latin typeface="Raleway" panose="020B0003030101060003" pitchFamily="34" charset="0"/>
                  </a:endParaRPr>
                </a:p>
              </p:txBody>
            </p:sp>
          </p:grpSp>
          <p:sp>
            <p:nvSpPr>
              <p:cNvPr id="17" name="ZoneTexte 7">
                <a:extLst>
                  <a:ext uri="{FF2B5EF4-FFF2-40B4-BE49-F238E27FC236}">
                    <a16:creationId xmlns:a16="http://schemas.microsoft.com/office/drawing/2014/main" id="{757D3492-07B4-947E-7290-4BFD958AFF47}"/>
                  </a:ext>
                </a:extLst>
              </p:cNvPr>
              <p:cNvSpPr txBox="1"/>
              <p:nvPr/>
            </p:nvSpPr>
            <p:spPr>
              <a:xfrm>
                <a:off x="5747928" y="4827277"/>
                <a:ext cx="1263720" cy="273408"/>
              </a:xfrm>
              <a:prstGeom prst="rect">
                <a:avLst/>
              </a:prstGeom>
              <a:noFill/>
            </p:spPr>
            <p:txBody>
              <a:bodyPr wrap="square" rtlCol="0">
                <a:spAutoFit/>
              </a:bodyPr>
              <a:lstStyle/>
              <a:p>
                <a:pPr algn="ctr" defTabSz="457200">
                  <a:lnSpc>
                    <a:spcPts val="1460"/>
                  </a:lnSpc>
                  <a:spcBef>
                    <a:spcPts val="600"/>
                  </a:spcBef>
                  <a:spcAft>
                    <a:spcPts val="600"/>
                  </a:spcAft>
                </a:pPr>
                <a:r>
                  <a:rPr lang="fr-CA" sz="1200" dirty="0">
                    <a:effectLst/>
                    <a:latin typeface="Raleway" panose="020B0003030101060003" pitchFamily="34" charset="0"/>
                  </a:rPr>
                  <a:t>Famille intacte</a:t>
                </a:r>
                <a:endParaRPr lang="fr-CA" sz="1200" dirty="0">
                  <a:solidFill>
                    <a:prstClr val="black"/>
                  </a:solidFill>
                  <a:latin typeface="Raleway" panose="020B0003030101060003" pitchFamily="34" charset="0"/>
                </a:endParaRPr>
              </a:p>
            </p:txBody>
          </p:sp>
          <p:pic>
            <p:nvPicPr>
              <p:cNvPr id="13" name="Picture 30" descr="A green outline of a family&#10;&#10;Description automatically generated">
                <a:extLst>
                  <a:ext uri="{FF2B5EF4-FFF2-40B4-BE49-F238E27FC236}">
                    <a16:creationId xmlns:a16="http://schemas.microsoft.com/office/drawing/2014/main" id="{53C948E7-E77C-7EE8-302C-B0CDEB9A2D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459" y="3684166"/>
                <a:ext cx="574659" cy="452544"/>
              </a:xfrm>
              <a:prstGeom prst="rect">
                <a:avLst/>
              </a:prstGeom>
            </p:spPr>
          </p:pic>
          <p:sp>
            <p:nvSpPr>
              <p:cNvPr id="15" name="Freeform 10">
                <a:extLst>
                  <a:ext uri="{FF2B5EF4-FFF2-40B4-BE49-F238E27FC236}">
                    <a16:creationId xmlns:a16="http://schemas.microsoft.com/office/drawing/2014/main" id="{CFD5C604-16F5-577D-E831-8DE26E0D81D0}"/>
                  </a:ext>
                </a:extLst>
              </p:cNvPr>
              <p:cNvSpPr/>
              <p:nvPr/>
            </p:nvSpPr>
            <p:spPr>
              <a:xfrm rot="10800000" flipV="1">
                <a:off x="5983789" y="4461494"/>
                <a:ext cx="792000" cy="36000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Raleway ExtraBold" panose="020B0503030101060003" pitchFamily="34" charset="77"/>
                  </a:rPr>
                  <a:t>15 %</a:t>
                </a:r>
              </a:p>
            </p:txBody>
          </p:sp>
        </p:grpSp>
        <p:grpSp>
          <p:nvGrpSpPr>
            <p:cNvPr id="52" name="Groupe 51">
              <a:extLst>
                <a:ext uri="{FF2B5EF4-FFF2-40B4-BE49-F238E27FC236}">
                  <a16:creationId xmlns:a16="http://schemas.microsoft.com/office/drawing/2014/main" id="{B0313B0A-6012-544C-98DE-0621E58ABE3E}"/>
                </a:ext>
              </a:extLst>
            </p:cNvPr>
            <p:cNvGrpSpPr/>
            <p:nvPr/>
          </p:nvGrpSpPr>
          <p:grpSpPr>
            <a:xfrm>
              <a:off x="7671841" y="2421028"/>
              <a:ext cx="2160418" cy="3228076"/>
              <a:chOff x="7386705" y="2421028"/>
              <a:chExt cx="2160418" cy="3228076"/>
            </a:xfrm>
          </p:grpSpPr>
          <p:sp>
            <p:nvSpPr>
              <p:cNvPr id="31" name="ZoneTexte 7">
                <a:extLst>
                  <a:ext uri="{FF2B5EF4-FFF2-40B4-BE49-F238E27FC236}">
                    <a16:creationId xmlns:a16="http://schemas.microsoft.com/office/drawing/2014/main" id="{54EAB2E4-3F1A-6C8B-1E62-02B8D50304DB}"/>
                  </a:ext>
                </a:extLst>
              </p:cNvPr>
              <p:cNvSpPr txBox="1"/>
              <p:nvPr/>
            </p:nvSpPr>
            <p:spPr>
              <a:xfrm>
                <a:off x="7386705" y="2820273"/>
                <a:ext cx="2160418" cy="658129"/>
              </a:xfrm>
              <a:prstGeom prst="rect">
                <a:avLst/>
              </a:prstGeom>
              <a:noFill/>
            </p:spPr>
            <p:txBody>
              <a:bodyPr wrap="square" rtlCol="0">
                <a:spAutoFit/>
              </a:bodyPr>
              <a:lstStyle/>
              <a:p>
                <a:pPr algn="ctr" defTabSz="457200">
                  <a:lnSpc>
                    <a:spcPts val="1460"/>
                  </a:lnSpc>
                  <a:spcBef>
                    <a:spcPts val="600"/>
                  </a:spcBef>
                  <a:spcAft>
                    <a:spcPts val="600"/>
                  </a:spcAft>
                </a:pPr>
                <a:r>
                  <a:rPr lang="fr-CA" sz="1200" dirty="0">
                    <a:effectLst/>
                    <a:latin typeface="Raleway" panose="020B0003030101060003" pitchFamily="34" charset="0"/>
                  </a:rPr>
                  <a:t>Au moins un trouble du développement ou </a:t>
                </a:r>
                <a:br>
                  <a:rPr lang="fr-CA" sz="1200" dirty="0">
                    <a:effectLst/>
                    <a:latin typeface="Raleway" panose="020B0003030101060003" pitchFamily="34" charset="0"/>
                  </a:rPr>
                </a:br>
                <a:r>
                  <a:rPr lang="fr-CA" sz="1200" dirty="0">
                    <a:effectLst/>
                    <a:latin typeface="Raleway" panose="020B0003030101060003" pitchFamily="34" charset="0"/>
                  </a:rPr>
                  <a:t>problème de santé détecté</a:t>
                </a:r>
                <a:endParaRPr lang="fr-CA" sz="1200" dirty="0">
                  <a:solidFill>
                    <a:prstClr val="black"/>
                  </a:solidFill>
                  <a:latin typeface="Raleway" panose="020B0003030101060003" pitchFamily="34" charset="0"/>
                </a:endParaRPr>
              </a:p>
            </p:txBody>
          </p:sp>
          <p:sp>
            <p:nvSpPr>
              <p:cNvPr id="29" name="ZoneTexte 7">
                <a:extLst>
                  <a:ext uri="{FF2B5EF4-FFF2-40B4-BE49-F238E27FC236}">
                    <a16:creationId xmlns:a16="http://schemas.microsoft.com/office/drawing/2014/main" id="{7D8A0FD3-E34B-A28E-BE08-0AF6FBABBCF4}"/>
                  </a:ext>
                </a:extLst>
              </p:cNvPr>
              <p:cNvSpPr txBox="1"/>
              <p:nvPr/>
            </p:nvSpPr>
            <p:spPr>
              <a:xfrm>
                <a:off x="7515487" y="4798615"/>
                <a:ext cx="1761729" cy="850489"/>
              </a:xfrm>
              <a:prstGeom prst="rect">
                <a:avLst/>
              </a:prstGeom>
              <a:noFill/>
            </p:spPr>
            <p:txBody>
              <a:bodyPr wrap="square" rtlCol="0">
                <a:spAutoFit/>
              </a:bodyPr>
              <a:lstStyle/>
              <a:p>
                <a:pPr algn="ctr" defTabSz="457200">
                  <a:lnSpc>
                    <a:spcPts val="1460"/>
                  </a:lnSpc>
                  <a:spcBef>
                    <a:spcPts val="600"/>
                  </a:spcBef>
                  <a:spcAft>
                    <a:spcPts val="600"/>
                  </a:spcAft>
                </a:pPr>
                <a:r>
                  <a:rPr lang="fr-CA" b="1" dirty="0">
                    <a:solidFill>
                      <a:schemeClr val="bg1"/>
                    </a:solidFill>
                    <a:latin typeface="Raleway ExtraBold" panose="020B0503030101060003" pitchFamily="34" charset="77"/>
                  </a:rPr>
                  <a:t>1</a:t>
                </a:r>
                <a:r>
                  <a:rPr lang="fr-CA" sz="1200" dirty="0">
                    <a:effectLst/>
                    <a:latin typeface="Raleway" panose="020B0003030101060003" pitchFamily="34" charset="0"/>
                  </a:rPr>
                  <a:t>Pas de trouble </a:t>
                </a:r>
                <a:br>
                  <a:rPr lang="fr-CA" sz="1200" dirty="0">
                    <a:effectLst/>
                    <a:latin typeface="Raleway" panose="020B0003030101060003" pitchFamily="34" charset="0"/>
                  </a:rPr>
                </a:br>
                <a:r>
                  <a:rPr lang="fr-CA" sz="1200" dirty="0">
                    <a:effectLst/>
                    <a:latin typeface="Raleway" panose="020B0003030101060003" pitchFamily="34" charset="0"/>
                  </a:rPr>
                  <a:t>du développement </a:t>
                </a:r>
                <a:br>
                  <a:rPr lang="fr-CA" sz="1200" dirty="0">
                    <a:effectLst/>
                    <a:latin typeface="Raleway" panose="020B0003030101060003" pitchFamily="34" charset="0"/>
                  </a:rPr>
                </a:br>
                <a:r>
                  <a:rPr lang="fr-CA" sz="1200" dirty="0">
                    <a:effectLst/>
                    <a:latin typeface="Raleway" panose="020B0003030101060003" pitchFamily="34" charset="0"/>
                  </a:rPr>
                  <a:t>ou problème de </a:t>
                </a:r>
                <a:br>
                  <a:rPr lang="fr-CA" sz="1200" dirty="0">
                    <a:effectLst/>
                    <a:latin typeface="Raleway" panose="020B0003030101060003" pitchFamily="34" charset="0"/>
                  </a:rPr>
                </a:br>
                <a:r>
                  <a:rPr lang="fr-CA" sz="1200" dirty="0">
                    <a:effectLst/>
                    <a:latin typeface="Raleway" panose="020B0003030101060003" pitchFamily="34" charset="0"/>
                  </a:rPr>
                  <a:t>santé détecté</a:t>
                </a:r>
                <a:endParaRPr lang="fr-CA" sz="1200" dirty="0">
                  <a:solidFill>
                    <a:prstClr val="black"/>
                  </a:solidFill>
                  <a:latin typeface="Raleway" panose="020B0003030101060003" pitchFamily="34" charset="0"/>
                </a:endParaRPr>
              </a:p>
            </p:txBody>
          </p:sp>
          <p:pic>
            <p:nvPicPr>
              <p:cNvPr id="27" name="Picture 36">
                <a:extLst>
                  <a:ext uri="{FF2B5EF4-FFF2-40B4-BE49-F238E27FC236}">
                    <a16:creationId xmlns:a16="http://schemas.microsoft.com/office/drawing/2014/main" id="{554E5FA2-369B-8E4B-A7D9-1166B7436F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08352" y="3586167"/>
                <a:ext cx="576000" cy="500211"/>
              </a:xfrm>
              <a:prstGeom prst="rect">
                <a:avLst/>
              </a:prstGeom>
            </p:spPr>
          </p:pic>
          <p:sp>
            <p:nvSpPr>
              <p:cNvPr id="8" name="Freeform 10">
                <a:extLst>
                  <a:ext uri="{FF2B5EF4-FFF2-40B4-BE49-F238E27FC236}">
                    <a16:creationId xmlns:a16="http://schemas.microsoft.com/office/drawing/2014/main" id="{8480FCDE-EC0B-3B05-6131-753B43E3E37C}"/>
                  </a:ext>
                </a:extLst>
              </p:cNvPr>
              <p:cNvSpPr/>
              <p:nvPr/>
            </p:nvSpPr>
            <p:spPr>
              <a:xfrm rot="10800000" flipV="1">
                <a:off x="8000352" y="2421028"/>
                <a:ext cx="792000" cy="36000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Raleway ExtraBold" panose="020B0503030101060003" pitchFamily="34" charset="77"/>
                  </a:rPr>
                  <a:t>19 %</a:t>
                </a:r>
              </a:p>
            </p:txBody>
          </p:sp>
          <p:sp>
            <p:nvSpPr>
              <p:cNvPr id="18" name="Freeform 10">
                <a:extLst>
                  <a:ext uri="{FF2B5EF4-FFF2-40B4-BE49-F238E27FC236}">
                    <a16:creationId xmlns:a16="http://schemas.microsoft.com/office/drawing/2014/main" id="{BC0DB8D2-FE33-FC83-FCAD-222A8AED4235}"/>
                  </a:ext>
                </a:extLst>
              </p:cNvPr>
              <p:cNvSpPr/>
              <p:nvPr/>
            </p:nvSpPr>
            <p:spPr>
              <a:xfrm rot="10800000" flipV="1">
                <a:off x="8000352" y="4449809"/>
                <a:ext cx="792000" cy="36000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Raleway ExtraBold" panose="020B0503030101060003" pitchFamily="34" charset="77"/>
                  </a:rPr>
                  <a:t>15 %</a:t>
                </a:r>
              </a:p>
            </p:txBody>
          </p:sp>
        </p:grpSp>
        <p:grpSp>
          <p:nvGrpSpPr>
            <p:cNvPr id="51" name="Groupe 50">
              <a:extLst>
                <a:ext uri="{FF2B5EF4-FFF2-40B4-BE49-F238E27FC236}">
                  <a16:creationId xmlns:a16="http://schemas.microsoft.com/office/drawing/2014/main" id="{AA2E5890-DCBC-35BC-E178-ABF749FE3C82}"/>
                </a:ext>
              </a:extLst>
            </p:cNvPr>
            <p:cNvGrpSpPr/>
            <p:nvPr/>
          </p:nvGrpSpPr>
          <p:grpSpPr>
            <a:xfrm>
              <a:off x="9827791" y="2387537"/>
              <a:ext cx="1325526" cy="3261567"/>
              <a:chOff x="9827791" y="2387537"/>
              <a:chExt cx="1325526" cy="3261567"/>
            </a:xfrm>
          </p:grpSpPr>
          <p:sp>
            <p:nvSpPr>
              <p:cNvPr id="39" name="ZoneTexte 7">
                <a:extLst>
                  <a:ext uri="{FF2B5EF4-FFF2-40B4-BE49-F238E27FC236}">
                    <a16:creationId xmlns:a16="http://schemas.microsoft.com/office/drawing/2014/main" id="{D0892A18-964D-1DE4-D7D9-BC55ABE7F1F5}"/>
                  </a:ext>
                </a:extLst>
              </p:cNvPr>
              <p:cNvSpPr txBox="1"/>
              <p:nvPr/>
            </p:nvSpPr>
            <p:spPr>
              <a:xfrm>
                <a:off x="9856145" y="2463565"/>
                <a:ext cx="1268819" cy="1350626"/>
              </a:xfrm>
              <a:prstGeom prst="rect">
                <a:avLst/>
              </a:prstGeom>
              <a:noFill/>
            </p:spPr>
            <p:txBody>
              <a:bodyPr wrap="square" rtlCol="0">
                <a:spAutoFit/>
              </a:bodyPr>
              <a:lstStyle/>
              <a:p>
                <a:pPr algn="ctr" defTabSz="457200">
                  <a:lnSpc>
                    <a:spcPts val="1460"/>
                  </a:lnSpc>
                  <a:spcBef>
                    <a:spcPts val="600"/>
                  </a:spcBef>
                  <a:spcAft>
                    <a:spcPts val="600"/>
                  </a:spcAft>
                </a:pPr>
                <a:r>
                  <a:rPr lang="fr-CA" b="1" dirty="0">
                    <a:solidFill>
                      <a:schemeClr val="bg1"/>
                    </a:solidFill>
                    <a:latin typeface="Raleway ExtraBold" panose="020B0503030101060003" pitchFamily="34" charset="77"/>
                  </a:rPr>
                  <a:t>24 %</a:t>
                </a:r>
              </a:p>
              <a:p>
                <a:pPr algn="ctr" defTabSz="457200">
                  <a:lnSpc>
                    <a:spcPts val="1460"/>
                  </a:lnSpc>
                  <a:spcBef>
                    <a:spcPts val="600"/>
                  </a:spcBef>
                  <a:spcAft>
                    <a:spcPts val="600"/>
                  </a:spcAft>
                </a:pPr>
                <a:r>
                  <a:rPr lang="fr-CA" sz="1200" dirty="0">
                    <a:effectLst/>
                    <a:latin typeface="Raleway" panose="020B0003030101060003" pitchFamily="34" charset="0"/>
                  </a:rPr>
                  <a:t>Nés </a:t>
                </a:r>
                <a:br>
                  <a:rPr lang="fr-CA" sz="1200" dirty="0">
                    <a:effectLst/>
                    <a:latin typeface="Raleway" panose="020B0003030101060003" pitchFamily="34" charset="0"/>
                  </a:rPr>
                </a:br>
                <a:r>
                  <a:rPr lang="fr-CA" sz="1200" dirty="0">
                    <a:effectLst/>
                    <a:latin typeface="Raleway" panose="020B0003030101060003" pitchFamily="34" charset="0"/>
                  </a:rPr>
                  <a:t>à l’extérieur </a:t>
                </a:r>
                <a:br>
                  <a:rPr lang="fr-CA" sz="1200" dirty="0">
                    <a:effectLst/>
                    <a:latin typeface="Raleway" panose="020B0003030101060003" pitchFamily="34" charset="0"/>
                  </a:rPr>
                </a:br>
                <a:r>
                  <a:rPr lang="fr-CA" sz="1200" dirty="0">
                    <a:effectLst/>
                    <a:latin typeface="Raleway" panose="020B0003030101060003" pitchFamily="34" charset="0"/>
                  </a:rPr>
                  <a:t>du Canada</a:t>
                </a:r>
              </a:p>
              <a:p>
                <a:pPr algn="ctr" defTabSz="457200">
                  <a:lnSpc>
                    <a:spcPts val="1460"/>
                  </a:lnSpc>
                  <a:spcBef>
                    <a:spcPts val="600"/>
                  </a:spcBef>
                  <a:spcAft>
                    <a:spcPts val="600"/>
                  </a:spcAft>
                </a:pPr>
                <a:endParaRPr lang="fr-CA" sz="1200" dirty="0">
                  <a:solidFill>
                    <a:prstClr val="black"/>
                  </a:solidFill>
                  <a:latin typeface="Raleway" panose="020B0003030101060003" pitchFamily="34" charset="0"/>
                </a:endParaRPr>
              </a:p>
            </p:txBody>
          </p:sp>
          <p:sp>
            <p:nvSpPr>
              <p:cNvPr id="37" name="ZoneTexte 7">
                <a:extLst>
                  <a:ext uri="{FF2B5EF4-FFF2-40B4-BE49-F238E27FC236}">
                    <a16:creationId xmlns:a16="http://schemas.microsoft.com/office/drawing/2014/main" id="{4D37D183-3649-A81D-9643-3961A6D85B5E}"/>
                  </a:ext>
                </a:extLst>
              </p:cNvPr>
              <p:cNvSpPr txBox="1"/>
              <p:nvPr/>
            </p:nvSpPr>
            <p:spPr>
              <a:xfrm>
                <a:off x="9827791" y="4490838"/>
                <a:ext cx="1325526" cy="1158266"/>
              </a:xfrm>
              <a:prstGeom prst="rect">
                <a:avLst/>
              </a:prstGeom>
              <a:noFill/>
            </p:spPr>
            <p:txBody>
              <a:bodyPr wrap="square" rtlCol="0">
                <a:spAutoFit/>
              </a:bodyPr>
              <a:lstStyle/>
              <a:p>
                <a:pPr algn="ctr" defTabSz="457200">
                  <a:lnSpc>
                    <a:spcPts val="1460"/>
                  </a:lnSpc>
                  <a:spcBef>
                    <a:spcPts val="600"/>
                  </a:spcBef>
                  <a:spcAft>
                    <a:spcPts val="600"/>
                  </a:spcAft>
                </a:pPr>
                <a:r>
                  <a:rPr lang="fr-CA" b="1" dirty="0">
                    <a:solidFill>
                      <a:schemeClr val="bg1"/>
                    </a:solidFill>
                    <a:latin typeface="Raleway ExtraBold" panose="020B0503030101060003" pitchFamily="34" charset="77"/>
                  </a:rPr>
                  <a:t>15 %</a:t>
                </a:r>
              </a:p>
              <a:p>
                <a:pPr algn="ctr" defTabSz="457200">
                  <a:lnSpc>
                    <a:spcPts val="1460"/>
                  </a:lnSpc>
                  <a:spcBef>
                    <a:spcPts val="600"/>
                  </a:spcBef>
                  <a:spcAft>
                    <a:spcPts val="600"/>
                  </a:spcAft>
                </a:pPr>
                <a:r>
                  <a:rPr lang="fr-CA" sz="1200" dirty="0">
                    <a:effectLst/>
                    <a:latin typeface="Raleway" panose="020B0003030101060003" pitchFamily="34" charset="0"/>
                  </a:rPr>
                  <a:t>Nés </a:t>
                </a:r>
                <a:br>
                  <a:rPr lang="fr-CA" sz="1200" dirty="0">
                    <a:effectLst/>
                    <a:latin typeface="Raleway" panose="020B0003030101060003" pitchFamily="34" charset="0"/>
                  </a:rPr>
                </a:br>
                <a:r>
                  <a:rPr lang="fr-CA" sz="1200" dirty="0">
                    <a:effectLst/>
                    <a:latin typeface="Raleway" panose="020B0003030101060003" pitchFamily="34" charset="0"/>
                  </a:rPr>
                  <a:t>au Canada</a:t>
                </a:r>
              </a:p>
              <a:p>
                <a:pPr algn="ctr" defTabSz="457200">
                  <a:lnSpc>
                    <a:spcPts val="1460"/>
                  </a:lnSpc>
                  <a:spcBef>
                    <a:spcPts val="600"/>
                  </a:spcBef>
                  <a:spcAft>
                    <a:spcPts val="600"/>
                  </a:spcAft>
                </a:pPr>
                <a:endParaRPr lang="fr-CA" sz="1200" dirty="0">
                  <a:solidFill>
                    <a:prstClr val="black"/>
                  </a:solidFill>
                  <a:latin typeface="Raleway" panose="020B0003030101060003" pitchFamily="34" charset="0"/>
                </a:endParaRPr>
              </a:p>
            </p:txBody>
          </p:sp>
          <p:pic>
            <p:nvPicPr>
              <p:cNvPr id="35" name="Picture 37">
                <a:extLst>
                  <a:ext uri="{FF2B5EF4-FFF2-40B4-BE49-F238E27FC236}">
                    <a16:creationId xmlns:a16="http://schemas.microsoft.com/office/drawing/2014/main" id="{23B76DF9-68BC-6C1B-4DC7-DE528B20091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202554" y="3566501"/>
                <a:ext cx="576000" cy="579668"/>
              </a:xfrm>
              <a:prstGeom prst="rect">
                <a:avLst/>
              </a:prstGeom>
            </p:spPr>
          </p:pic>
          <p:sp>
            <p:nvSpPr>
              <p:cNvPr id="14" name="Freeform 10">
                <a:extLst>
                  <a:ext uri="{FF2B5EF4-FFF2-40B4-BE49-F238E27FC236}">
                    <a16:creationId xmlns:a16="http://schemas.microsoft.com/office/drawing/2014/main" id="{90A0356A-B4B4-6F11-51CD-7208BFA29016}"/>
                  </a:ext>
                </a:extLst>
              </p:cNvPr>
              <p:cNvSpPr/>
              <p:nvPr/>
            </p:nvSpPr>
            <p:spPr>
              <a:xfrm rot="10800000" flipV="1">
                <a:off x="10094554" y="2387537"/>
                <a:ext cx="792000" cy="36000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Raleway ExtraBold" panose="020B0503030101060003" pitchFamily="34" charset="77"/>
                  </a:rPr>
                  <a:t>24 %</a:t>
                </a:r>
              </a:p>
            </p:txBody>
          </p:sp>
          <p:sp>
            <p:nvSpPr>
              <p:cNvPr id="41" name="Freeform 10">
                <a:extLst>
                  <a:ext uri="{FF2B5EF4-FFF2-40B4-BE49-F238E27FC236}">
                    <a16:creationId xmlns:a16="http://schemas.microsoft.com/office/drawing/2014/main" id="{228E4476-55A4-7870-C723-61C9536DD0A3}"/>
                  </a:ext>
                </a:extLst>
              </p:cNvPr>
              <p:cNvSpPr/>
              <p:nvPr/>
            </p:nvSpPr>
            <p:spPr>
              <a:xfrm rot="10800000" flipV="1">
                <a:off x="10094554" y="4468289"/>
                <a:ext cx="792000" cy="36000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Raleway ExtraBold" panose="020B0503030101060003" pitchFamily="34" charset="77"/>
                  </a:rPr>
                  <a:t>15 %</a:t>
                </a:r>
              </a:p>
            </p:txBody>
          </p:sp>
        </p:grpSp>
      </p:grpSp>
      <p:sp>
        <p:nvSpPr>
          <p:cNvPr id="50" name="ZoneTexte 49">
            <a:extLst>
              <a:ext uri="{FF2B5EF4-FFF2-40B4-BE49-F238E27FC236}">
                <a16:creationId xmlns:a16="http://schemas.microsoft.com/office/drawing/2014/main" id="{A9A0E7A4-ED28-19D7-89BC-C88113EFC6FF}"/>
              </a:ext>
            </a:extLst>
          </p:cNvPr>
          <p:cNvSpPr txBox="1"/>
          <p:nvPr/>
        </p:nvSpPr>
        <p:spPr>
          <a:xfrm>
            <a:off x="802268" y="2216961"/>
            <a:ext cx="4545353" cy="3177216"/>
          </a:xfrm>
          <a:prstGeom prst="rect">
            <a:avLst/>
          </a:prstGeom>
          <a:noFill/>
        </p:spPr>
        <p:txBody>
          <a:bodyPr wrap="square" rtlCol="0">
            <a:spAutoFit/>
          </a:bodyPr>
          <a:lstStyle/>
          <a:p>
            <a:pPr marR="0" lvl="0" algn="l" defTabSz="914400" rtl="0" eaLnBrk="1" fontAlgn="auto" latinLnBrk="0" hangingPunct="1">
              <a:lnSpc>
                <a:spcPts val="2320"/>
              </a:lnSpc>
              <a:spcBef>
                <a:spcPts val="300"/>
              </a:spcBef>
              <a:spcAft>
                <a:spcPts val="300"/>
              </a:spcAft>
              <a:buClrTx/>
              <a:buSzTx/>
              <a:tabLst/>
              <a:defRPr/>
            </a:pPr>
            <a:r>
              <a:rPr lang="fr-CA" dirty="0">
                <a:solidFill>
                  <a:prstClr val="black"/>
                </a:solidFill>
                <a:latin typeface="Raleway" pitchFamily="2" charset="0"/>
              </a:rPr>
              <a:t>Les enfants de maternelle 5 ans qui passent en moyenne 2 heures ou plus par jour sont proportionnellement plus nombreux chez les enfants : </a:t>
            </a:r>
            <a:r>
              <a:rPr kumimoji="0" lang="fr-CA" u="none" strike="noStrike" kern="1200" cap="none" spc="0" normalizeH="0" baseline="0" noProof="0" dirty="0">
                <a:ln>
                  <a:noFill/>
                </a:ln>
                <a:solidFill>
                  <a:prstClr val="black"/>
                </a:solidFill>
                <a:effectLst/>
                <a:uLnTx/>
                <a:uFillTx/>
                <a:latin typeface="Raleway" panose="020B0503030101060003" pitchFamily="34" charset="77"/>
              </a:rPr>
              <a:t> </a:t>
            </a:r>
          </a:p>
          <a:p>
            <a:pPr marL="633600" lvl="2" indent="-177750">
              <a:lnSpc>
                <a:spcPts val="2320"/>
              </a:lnSpc>
              <a:spcBef>
                <a:spcPts val="300"/>
              </a:spcBef>
              <a:buClr>
                <a:srgbClr val="2FAF82"/>
              </a:buClr>
              <a:buFont typeface="Arial" panose="020B0604020202020204" pitchFamily="34" charset="0"/>
              <a:buChar char="•"/>
              <a:defRPr/>
            </a:pPr>
            <a:r>
              <a:rPr kumimoji="0" lang="fr-CA" u="none" strike="noStrike" kern="1200" cap="none" spc="0" normalizeH="0" baseline="0" noProof="0" dirty="0">
                <a:ln>
                  <a:noFill/>
                </a:ln>
                <a:solidFill>
                  <a:prstClr val="black"/>
                </a:solidFill>
                <a:effectLst/>
                <a:uLnTx/>
                <a:uFillTx/>
                <a:latin typeface="Raleway" panose="020B0503030101060003" pitchFamily="34" charset="77"/>
              </a:rPr>
              <a:t>vivant dans une famille monoparentale</a:t>
            </a:r>
          </a:p>
          <a:p>
            <a:pPr marL="633600" lvl="2" indent="-177750">
              <a:lnSpc>
                <a:spcPts val="2320"/>
              </a:lnSpc>
              <a:spcBef>
                <a:spcPts val="300"/>
              </a:spcBef>
              <a:buClr>
                <a:srgbClr val="2FAF82"/>
              </a:buClr>
              <a:buFont typeface="Arial" panose="020B0604020202020204" pitchFamily="34" charset="0"/>
              <a:buChar char="•"/>
              <a:defRPr/>
            </a:pPr>
            <a:r>
              <a:rPr kumimoji="0" lang="fr-CA" u="none" strike="noStrike" kern="1200" cap="none" spc="0" normalizeH="0" baseline="0" noProof="0" dirty="0">
                <a:ln>
                  <a:noFill/>
                </a:ln>
                <a:solidFill>
                  <a:prstClr val="black"/>
                </a:solidFill>
                <a:effectLst/>
                <a:uLnTx/>
                <a:uFillTx/>
                <a:latin typeface="Raleway" panose="020B0503030101060003" pitchFamily="34" charset="77"/>
              </a:rPr>
              <a:t>qui ont au moins un trouble du développement ou un problème de santé détecté</a:t>
            </a:r>
          </a:p>
          <a:p>
            <a:pPr marL="633600" lvl="2" indent="-177750">
              <a:lnSpc>
                <a:spcPts val="2320"/>
              </a:lnSpc>
              <a:spcBef>
                <a:spcPts val="300"/>
              </a:spcBef>
              <a:buClr>
                <a:srgbClr val="2FAF82"/>
              </a:buClr>
              <a:buFont typeface="Arial" panose="020B0604020202020204" pitchFamily="34" charset="0"/>
              <a:buChar char="•"/>
              <a:defRPr/>
            </a:pPr>
            <a:r>
              <a:rPr kumimoji="0" lang="fr-CA" u="none" strike="noStrike" kern="1200" cap="none" spc="0" normalizeH="0" baseline="0" noProof="0" dirty="0">
                <a:ln>
                  <a:noFill/>
                </a:ln>
                <a:solidFill>
                  <a:prstClr val="black"/>
                </a:solidFill>
                <a:effectLst/>
                <a:uLnTx/>
                <a:uFillTx/>
                <a:latin typeface="Raleway" panose="020B0503030101060003" pitchFamily="34" charset="77"/>
              </a:rPr>
              <a:t>nés à l’extérieur du Canada.</a:t>
            </a:r>
            <a:endParaRPr kumimoji="0" lang="fr-CA" i="0" u="none" strike="noStrike" kern="1200" cap="none" spc="0" normalizeH="0" baseline="0" noProof="0" dirty="0">
              <a:ln>
                <a:noFill/>
              </a:ln>
              <a:solidFill>
                <a:prstClr val="black"/>
              </a:solidFill>
              <a:effectLst/>
              <a:uLnTx/>
              <a:uFillTx/>
              <a:latin typeface="Raleway" pitchFamily="2" charset="0"/>
            </a:endParaRPr>
          </a:p>
        </p:txBody>
      </p:sp>
    </p:spTree>
    <p:extLst>
      <p:ext uri="{BB962C8B-B14F-4D97-AF65-F5344CB8AC3E}">
        <p14:creationId xmlns:p14="http://schemas.microsoft.com/office/powerpoint/2010/main" val="2036903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E827CB-D53D-8FF5-E927-94220A7BC4DC}"/>
              </a:ext>
            </a:extLst>
          </p:cNvPr>
          <p:cNvSpPr/>
          <p:nvPr/>
        </p:nvSpPr>
        <p:spPr>
          <a:xfrm>
            <a:off x="0" y="50800"/>
            <a:ext cx="12192000" cy="6858000"/>
          </a:xfrm>
          <a:prstGeom prst="rect">
            <a:avLst/>
          </a:prstGeom>
          <a:solidFill>
            <a:srgbClr val="D7D2C8">
              <a:alpha val="8400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sp>
        <p:nvSpPr>
          <p:cNvPr id="6" name="ZoneTexte 5">
            <a:extLst>
              <a:ext uri="{FF2B5EF4-FFF2-40B4-BE49-F238E27FC236}">
                <a16:creationId xmlns:a16="http://schemas.microsoft.com/office/drawing/2014/main" id="{2A356C81-7521-29AF-94A3-BA3536248418}"/>
              </a:ext>
            </a:extLst>
          </p:cNvPr>
          <p:cNvSpPr txBox="1"/>
          <p:nvPr/>
        </p:nvSpPr>
        <p:spPr>
          <a:xfrm>
            <a:off x="982663" y="2039930"/>
            <a:ext cx="6513290" cy="3375989"/>
          </a:xfrm>
          <a:prstGeom prst="rect">
            <a:avLst/>
          </a:prstGeom>
          <a:noFill/>
        </p:spPr>
        <p:txBody>
          <a:bodyPr wrap="square">
            <a:spAutoFit/>
          </a:bodyPr>
          <a:lstStyle/>
          <a:p>
            <a:pPr>
              <a:lnSpc>
                <a:spcPts val="2520"/>
              </a:lnSpc>
              <a:spcBef>
                <a:spcPts val="400"/>
              </a:spcBef>
              <a:spcAft>
                <a:spcPts val="400"/>
              </a:spcAft>
            </a:pPr>
            <a:r>
              <a:rPr lang="fr-CA" dirty="0">
                <a:latin typeface="Raleway" pitchFamily="2" charset="0"/>
              </a:rPr>
              <a:t>Les mesures mises en place pendant la pandémie, comme la fermeture des services de garde éducatifs et des écoles ainsi que le télétravail, ont contribué à l’augmentation du temps d’écran chez les familles.</a:t>
            </a:r>
          </a:p>
          <a:p>
            <a:pPr>
              <a:lnSpc>
                <a:spcPts val="2520"/>
              </a:lnSpc>
              <a:spcBef>
                <a:spcPts val="400"/>
              </a:spcBef>
              <a:spcAft>
                <a:spcPts val="400"/>
              </a:spcAft>
            </a:pPr>
            <a:r>
              <a:rPr lang="fr-CA" dirty="0">
                <a:latin typeface="Raleway" pitchFamily="2" charset="0"/>
              </a:rPr>
              <a:t>Les contextes familiaux et sociaux se sont ainsi modifiés tout au long de la pandémie. Certaines études ont associé l’augmentation du temps passé devant un écran à la détresse familiale, liée à la pression exercée par la présence des enfants à la maison, en particulier dans les familles disposant de peu de ressources et de soutien.</a:t>
            </a:r>
          </a:p>
        </p:txBody>
      </p:sp>
      <p:grpSp>
        <p:nvGrpSpPr>
          <p:cNvPr id="4" name="Group 3">
            <a:extLst>
              <a:ext uri="{FF2B5EF4-FFF2-40B4-BE49-F238E27FC236}">
                <a16:creationId xmlns:a16="http://schemas.microsoft.com/office/drawing/2014/main" id="{6572D80C-934A-B1F5-A901-22F9640DD314}"/>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3AF8D9F6-83B8-89BE-DB5C-131387926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7" name="TextBox 16">
              <a:extLst>
                <a:ext uri="{FF2B5EF4-FFF2-40B4-BE49-F238E27FC236}">
                  <a16:creationId xmlns:a16="http://schemas.microsoft.com/office/drawing/2014/main" id="{7340F9EA-ABF2-BFF8-A571-7F122A277B61}"/>
                </a:ext>
              </a:extLst>
            </p:cNvPr>
            <p:cNvSpPr txBox="1"/>
            <p:nvPr/>
          </p:nvSpPr>
          <p:spPr>
            <a:xfrm>
              <a:off x="9023319" y="6234304"/>
              <a:ext cx="2260555"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19</a:t>
              </a:fld>
              <a:endParaRPr lang="fr-CA" sz="1100">
                <a:solidFill>
                  <a:srgbClr val="434747"/>
                </a:solidFill>
                <a:latin typeface="Raleway" panose="020B0503030101060003" pitchFamily="34" charset="77"/>
              </a:endParaRPr>
            </a:p>
          </p:txBody>
        </p:sp>
      </p:grpSp>
      <p:pic>
        <p:nvPicPr>
          <p:cNvPr id="10" name="Picture 9" descr="A grey and black symbol&#10;&#10;Description automatically generated with medium confidence">
            <a:extLst>
              <a:ext uri="{FF2B5EF4-FFF2-40B4-BE49-F238E27FC236}">
                <a16:creationId xmlns:a16="http://schemas.microsoft.com/office/drawing/2014/main" id="{7D51470A-35A6-A0F2-622D-E959F1534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647" y="-46059"/>
            <a:ext cx="2564749" cy="2671121"/>
          </a:xfrm>
          <a:prstGeom prst="rect">
            <a:avLst/>
          </a:prstGeom>
        </p:spPr>
      </p:pic>
      <p:pic>
        <p:nvPicPr>
          <p:cNvPr id="11" name="Picture 10">
            <a:extLst>
              <a:ext uri="{FF2B5EF4-FFF2-40B4-BE49-F238E27FC236}">
                <a16:creationId xmlns:a16="http://schemas.microsoft.com/office/drawing/2014/main" id="{9E59ED56-4042-2E01-95B4-845C35F8FC6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1938843">
            <a:off x="9936114" y="2219470"/>
            <a:ext cx="1816137" cy="1891460"/>
          </a:xfrm>
          <a:prstGeom prst="rect">
            <a:avLst/>
          </a:prstGeom>
        </p:spPr>
      </p:pic>
      <p:pic>
        <p:nvPicPr>
          <p:cNvPr id="12" name="Picture 11">
            <a:extLst>
              <a:ext uri="{FF2B5EF4-FFF2-40B4-BE49-F238E27FC236}">
                <a16:creationId xmlns:a16="http://schemas.microsoft.com/office/drawing/2014/main" id="{7B4C7EF8-8EA5-DDA4-9BB0-386F2591BF9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113199">
            <a:off x="6941464" y="5027987"/>
            <a:ext cx="1027961" cy="1070596"/>
          </a:xfrm>
          <a:prstGeom prst="rect">
            <a:avLst/>
          </a:prstGeom>
        </p:spPr>
      </p:pic>
    </p:spTree>
    <p:extLst>
      <p:ext uri="{BB962C8B-B14F-4D97-AF65-F5344CB8AC3E}">
        <p14:creationId xmlns:p14="http://schemas.microsoft.com/office/powerpoint/2010/main" val="3020951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1C3955-0667-DED9-3B10-394A3B03AB50}"/>
              </a:ext>
            </a:extLst>
          </p:cNvPr>
          <p:cNvSpPr>
            <a:spLocks noGrp="1" noRot="1" noMove="1" noResize="1" noEditPoints="1" noAdjustHandles="1" noChangeArrowheads="1" noChangeShapeType="1"/>
          </p:cNvSpPr>
          <p:nvPr/>
        </p:nvSpPr>
        <p:spPr>
          <a:xfrm>
            <a:off x="0" y="0"/>
            <a:ext cx="12192000" cy="6858000"/>
          </a:xfrm>
          <a:prstGeom prst="rect">
            <a:avLst/>
          </a:prstGeom>
          <a:solidFill>
            <a:srgbClr val="D7D2C8">
              <a:alpha val="8400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sp>
        <p:nvSpPr>
          <p:cNvPr id="4" name="ZoneTexte 3">
            <a:extLst>
              <a:ext uri="{FF2B5EF4-FFF2-40B4-BE49-F238E27FC236}">
                <a16:creationId xmlns:a16="http://schemas.microsoft.com/office/drawing/2014/main" id="{5828F00D-010A-8EFC-5C6B-BA9CEFB272CD}"/>
              </a:ext>
            </a:extLst>
          </p:cNvPr>
          <p:cNvSpPr txBox="1"/>
          <p:nvPr/>
        </p:nvSpPr>
        <p:spPr>
          <a:xfrm>
            <a:off x="905013" y="1934934"/>
            <a:ext cx="10147594" cy="1199111"/>
          </a:xfrm>
          <a:prstGeom prst="rect">
            <a:avLst/>
          </a:prstGeom>
          <a:noFill/>
        </p:spPr>
        <p:txBody>
          <a:bodyPr wrap="square" rtlCol="0">
            <a:spAutoFit/>
          </a:bodyPr>
          <a:lstStyle/>
          <a:p>
            <a:pPr marL="0" marR="0" lvl="0" indent="0" defTabSz="914153" rtl="0" eaLnBrk="1" fontAlgn="auto" latinLnBrk="0" hangingPunct="1">
              <a:lnSpc>
                <a:spcPts val="2360"/>
              </a:lnSpc>
              <a:spcBef>
                <a:spcPts val="0"/>
              </a:spcBef>
              <a:spcAft>
                <a:spcPts val="80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Le présent document présente des extraits du rapport </a:t>
            </a:r>
            <a:r>
              <a:rPr lang="fr-CA" sz="1600" i="1" dirty="0">
                <a:solidFill>
                  <a:prstClr val="black"/>
                </a:solidFill>
                <a:latin typeface="Raleway" panose="020B0503030101060003" pitchFamily="34" charset="0"/>
                <a:ea typeface="Calibri" panose="020F0502020204030204" pitchFamily="34" charset="0"/>
                <a:cs typeface="Times New Roman" panose="02020603050405020304" pitchFamily="18" charset="0"/>
              </a:rPr>
              <a:t>L</a:t>
            </a:r>
            <a:r>
              <a:rPr kumimoji="0" lang="fr-CA" sz="1600" b="0" i="1"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es écrans et les tout-petits</a:t>
            </a: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 </a:t>
            </a:r>
          </a:p>
          <a:p>
            <a:pPr marR="0" lvl="0" defTabSz="914153" rtl="0" eaLnBrk="1" fontAlgn="auto" latinLnBrk="0" hangingPunct="1">
              <a:lnSpc>
                <a:spcPts val="2360"/>
              </a:lnSpc>
              <a:spcBef>
                <a:spcPts val="0"/>
              </a:spcBef>
              <a:spcAft>
                <a:spcPts val="800"/>
              </a:spcAft>
              <a:buClrTx/>
              <a:buSzTx/>
              <a:tabLst/>
              <a:defRPr/>
            </a:pP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De l’information complémentaire, issue du rapport, se trouve en commentaires de certaines diapos. </a:t>
            </a:r>
          </a:p>
          <a:p>
            <a:pPr marR="0" lvl="0" defTabSz="914153" rtl="0" eaLnBrk="1" fontAlgn="auto" latinLnBrk="0" hangingPunct="1">
              <a:lnSpc>
                <a:spcPts val="2360"/>
              </a:lnSpc>
              <a:spcBef>
                <a:spcPts val="0"/>
              </a:spcBef>
              <a:spcAft>
                <a:spcPts val="800"/>
              </a:spcAft>
              <a:buClrTx/>
              <a:buSzTx/>
              <a:tabLst/>
              <a:defRPr/>
            </a:pP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Pour prendre connaissance de toutes les </a:t>
            </a:r>
            <a:r>
              <a:rPr lang="fr-CA" sz="1600" b="1" dirty="0">
                <a:solidFill>
                  <a:prstClr val="black"/>
                </a:solidFill>
                <a:latin typeface="Raleway" panose="020B0503030101060003" pitchFamily="34" charset="0"/>
                <a:ea typeface="Calibri" panose="020F0502020204030204" pitchFamily="34" charset="0"/>
                <a:cs typeface="Times New Roman" panose="02020603050405020304" pitchFamily="18" charset="0"/>
              </a:rPr>
              <a:t>références</a:t>
            </a: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 consultez le </a:t>
            </a: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hlinkClick r:id="rId2"/>
              </a:rPr>
              <a:t>rapport complet</a:t>
            </a: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 </a:t>
            </a:r>
          </a:p>
        </p:txBody>
      </p:sp>
      <p:sp>
        <p:nvSpPr>
          <p:cNvPr id="5" name="ZoneTexte 4">
            <a:extLst>
              <a:ext uri="{FF2B5EF4-FFF2-40B4-BE49-F238E27FC236}">
                <a16:creationId xmlns:a16="http://schemas.microsoft.com/office/drawing/2014/main" id="{F7BA4B30-26B1-E5F9-CD72-3A9221384A00}"/>
              </a:ext>
            </a:extLst>
          </p:cNvPr>
          <p:cNvSpPr txBox="1"/>
          <p:nvPr/>
        </p:nvSpPr>
        <p:spPr>
          <a:xfrm>
            <a:off x="886480" y="3413844"/>
            <a:ext cx="10166127" cy="1754839"/>
          </a:xfrm>
          <a:prstGeom prst="rect">
            <a:avLst/>
          </a:prstGeom>
          <a:noFill/>
        </p:spPr>
        <p:txBody>
          <a:bodyPr wrap="square">
            <a:spAutoFit/>
          </a:bodyPr>
          <a:lstStyle/>
          <a:p>
            <a:pPr defTabSz="914153">
              <a:lnSpc>
                <a:spcPts val="2560"/>
              </a:lnSpc>
              <a:spcBef>
                <a:spcPts val="400"/>
              </a:spcBef>
              <a:spcAft>
                <a:spcPts val="400"/>
              </a:spcAft>
              <a:defRPr/>
            </a:pPr>
            <a:r>
              <a:rPr lang="fr-CA" sz="1600" dirty="0">
                <a:solidFill>
                  <a:srgbClr val="000000"/>
                </a:solidFill>
                <a:latin typeface="Raleway" pitchFamily="2" charset="0"/>
              </a:rPr>
              <a:t>Il est permis de consulter, de télécharger, d’imprimer et de communiquer à des fins purement </a:t>
            </a:r>
            <a:r>
              <a:rPr lang="fr-CA" sz="1600" b="1" dirty="0">
                <a:solidFill>
                  <a:srgbClr val="000000"/>
                </a:solidFill>
                <a:latin typeface="Raleway" pitchFamily="2" charset="0"/>
              </a:rPr>
              <a:t>informatives</a:t>
            </a:r>
            <a:r>
              <a:rPr lang="fr-CA" sz="1600" dirty="0">
                <a:solidFill>
                  <a:srgbClr val="000000"/>
                </a:solidFill>
                <a:latin typeface="Raleway" pitchFamily="2" charset="0"/>
              </a:rPr>
              <a:t> et non commerciales tout extrait de cette présentation PowerPoint, pourvu </a:t>
            </a:r>
            <a:br>
              <a:rPr lang="fr-CA" sz="1600" dirty="0">
                <a:solidFill>
                  <a:srgbClr val="000000"/>
                </a:solidFill>
                <a:latin typeface="Raleway" pitchFamily="2" charset="0"/>
              </a:rPr>
            </a:br>
            <a:r>
              <a:rPr lang="fr-CA" sz="1600" dirty="0">
                <a:solidFill>
                  <a:srgbClr val="000000"/>
                </a:solidFill>
                <a:latin typeface="Raleway" pitchFamily="2" charset="0"/>
              </a:rPr>
              <a:t>qu’aucune modification n’y soit apportée et que la provenance soit indiquée par la mention </a:t>
            </a:r>
            <a:br>
              <a:rPr lang="fr-CA" sz="1600" dirty="0">
                <a:solidFill>
                  <a:srgbClr val="000000"/>
                </a:solidFill>
                <a:latin typeface="Raleway" pitchFamily="2" charset="0"/>
              </a:rPr>
            </a:br>
            <a:r>
              <a:rPr lang="fr-CA" sz="1600" dirty="0">
                <a:solidFill>
                  <a:srgbClr val="000000"/>
                </a:solidFill>
                <a:latin typeface="Raleway" pitchFamily="2" charset="0"/>
              </a:rPr>
              <a:t>« </a:t>
            </a:r>
            <a:r>
              <a:rPr lang="fr-CA" sz="1600" b="1" dirty="0">
                <a:solidFill>
                  <a:srgbClr val="000000"/>
                </a:solidFill>
                <a:latin typeface="Raleway" pitchFamily="2" charset="0"/>
              </a:rPr>
              <a:t>Source : Observatoire des tout-petits </a:t>
            </a:r>
            <a:r>
              <a:rPr lang="fr-CA" sz="1600" dirty="0">
                <a:solidFill>
                  <a:srgbClr val="000000"/>
                </a:solidFill>
                <a:latin typeface="Raleway" pitchFamily="2" charset="0"/>
              </a:rPr>
              <a:t>».</a:t>
            </a:r>
          </a:p>
          <a:p>
            <a:pPr defTabSz="914153">
              <a:lnSpc>
                <a:spcPct val="107000"/>
              </a:lnSpc>
              <a:spcAft>
                <a:spcPts val="800"/>
              </a:spcAft>
              <a:defRPr/>
            </a:pPr>
            <a:endParaRPr lang="fr-CA" dirty="0">
              <a:solidFill>
                <a:srgbClr val="000000"/>
              </a:solidFill>
              <a:latin typeface="Raleway" pitchFamily="2" charset="0"/>
            </a:endParaRPr>
          </a:p>
        </p:txBody>
      </p:sp>
      <p:pic>
        <p:nvPicPr>
          <p:cNvPr id="6" name="Picture 5">
            <a:extLst>
              <a:ext uri="{FF2B5EF4-FFF2-40B4-BE49-F238E27FC236}">
                <a16:creationId xmlns:a16="http://schemas.microsoft.com/office/drawing/2014/main" id="{47236605-EE01-C789-4427-C74A9951EB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96272" y="-559382"/>
            <a:ext cx="2528448" cy="2398013"/>
          </a:xfrm>
          <a:prstGeom prst="rect">
            <a:avLst/>
          </a:prstGeom>
        </p:spPr>
      </p:pic>
      <p:grpSp>
        <p:nvGrpSpPr>
          <p:cNvPr id="3" name="Group 2">
            <a:extLst>
              <a:ext uri="{FF2B5EF4-FFF2-40B4-BE49-F238E27FC236}">
                <a16:creationId xmlns:a16="http://schemas.microsoft.com/office/drawing/2014/main" id="{85C4F991-FDCD-F659-8D65-D4C86DCFF49C}"/>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4D7AF95-4885-35D1-3E1A-4DDE7CF05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37ECD25D-D04C-7999-68F0-C8184F0615D9}"/>
                </a:ext>
              </a:extLst>
            </p:cNvPr>
            <p:cNvSpPr txBox="1"/>
            <p:nvPr/>
          </p:nvSpPr>
          <p:spPr>
            <a:xfrm>
              <a:off x="9074615" y="6234304"/>
              <a:ext cx="2209259"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r>
                <a:rPr lang="fr-CA" sz="1100">
                  <a:solidFill>
                    <a:srgbClr val="434747"/>
                  </a:solidFill>
                  <a:latin typeface="Raleway" panose="020B0503030101060003" pitchFamily="34" charset="77"/>
                </a:rPr>
                <a:t> </a:t>
              </a:r>
              <a:fld id="{A83A4952-BF45-1E46-BC37-6A89CB4D4705}" type="slidenum">
                <a:rPr lang="fr-CA" sz="1100">
                  <a:solidFill>
                    <a:srgbClr val="434747"/>
                  </a:solidFill>
                  <a:latin typeface="Raleway" panose="020B0503030101060003" pitchFamily="34" charset="77"/>
                </a:rPr>
                <a:pPr algn="r"/>
                <a:t>2</a:t>
              </a:fld>
              <a:endParaRPr lang="fr-CA" sz="1100">
                <a:solidFill>
                  <a:srgbClr val="434747"/>
                </a:solidFill>
                <a:latin typeface="Raleway" panose="020B0503030101060003" pitchFamily="34" charset="77"/>
              </a:endParaRPr>
            </a:p>
          </p:txBody>
        </p:sp>
      </p:grpSp>
    </p:spTree>
    <p:extLst>
      <p:ext uri="{BB962C8B-B14F-4D97-AF65-F5344CB8AC3E}">
        <p14:creationId xmlns:p14="http://schemas.microsoft.com/office/powerpoint/2010/main" val="122718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8B41D6-A3DA-19E4-389B-399C320CF247}"/>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EEF5E43-6148-B22D-A8A9-BF36FC8C4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CBF47432-9185-BEFE-A2C1-45D9801C41C3}"/>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20</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57C85AF1-A357-1FF3-B799-80953FDFCD59}"/>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 4">
            <a:extLst>
              <a:ext uri="{FF2B5EF4-FFF2-40B4-BE49-F238E27FC236}">
                <a16:creationId xmlns:a16="http://schemas.microsoft.com/office/drawing/2014/main" id="{9A374BC5-350F-B421-688D-6157FF181EE9}"/>
              </a:ext>
            </a:extLst>
          </p:cNvPr>
          <p:cNvGrpSpPr/>
          <p:nvPr/>
        </p:nvGrpSpPr>
        <p:grpSpPr>
          <a:xfrm>
            <a:off x="1004510" y="477193"/>
            <a:ext cx="6303307" cy="1325563"/>
            <a:chOff x="1155904" y="816533"/>
            <a:chExt cx="6303307" cy="1325563"/>
          </a:xfrm>
        </p:grpSpPr>
        <p:sp>
          <p:nvSpPr>
            <p:cNvPr id="11" name="Titre 1">
              <a:extLst>
                <a:ext uri="{FF2B5EF4-FFF2-40B4-BE49-F238E27FC236}">
                  <a16:creationId xmlns:a16="http://schemas.microsoft.com/office/drawing/2014/main" id="{4ED1BE33-1C65-266F-E311-AD67F6E77E97}"/>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écrans en services </a:t>
              </a:r>
            </a:p>
            <a:p>
              <a:pPr algn="l"/>
              <a:r>
                <a:rPr lang="fr-CA" sz="3200" b="1">
                  <a:solidFill>
                    <a:srgbClr val="434747"/>
                  </a:solidFill>
                  <a:latin typeface="Raleway" panose="020B0503030101060003" pitchFamily="34" charset="77"/>
                </a:rPr>
                <a:t>de garde éducatifs </a:t>
              </a:r>
            </a:p>
          </p:txBody>
        </p:sp>
        <p:cxnSp>
          <p:nvCxnSpPr>
            <p:cNvPr id="12" name="Straight Connector 11">
              <a:extLst>
                <a:ext uri="{FF2B5EF4-FFF2-40B4-BE49-F238E27FC236}">
                  <a16:creationId xmlns:a16="http://schemas.microsoft.com/office/drawing/2014/main" id="{A8326A81-158B-1CE4-1A97-140D0B1FE41F}"/>
                </a:ext>
              </a:extLst>
            </p:cNvPr>
            <p:cNvCxnSpPr>
              <a:cxnSpLocks/>
            </p:cNvCxnSpPr>
            <p:nvPr/>
          </p:nvCxnSpPr>
          <p:spPr>
            <a:xfrm>
              <a:off x="1155904" y="1260088"/>
              <a:ext cx="0" cy="736849"/>
            </a:xfrm>
            <a:prstGeom prst="line">
              <a:avLst/>
            </a:prstGeom>
            <a:ln w="50800">
              <a:solidFill>
                <a:srgbClr val="2FAF82"/>
              </a:solidFill>
            </a:ln>
          </p:spPr>
          <p:style>
            <a:lnRef idx="1">
              <a:schemeClr val="accent2"/>
            </a:lnRef>
            <a:fillRef idx="0">
              <a:schemeClr val="accent2"/>
            </a:fillRef>
            <a:effectRef idx="0">
              <a:schemeClr val="accent2"/>
            </a:effectRef>
            <a:fontRef idx="minor">
              <a:schemeClr val="tx1"/>
            </a:fontRef>
          </p:style>
        </p:cxnSp>
      </p:grpSp>
      <p:pic>
        <p:nvPicPr>
          <p:cNvPr id="4" name="Picture 112" descr="A yellow and black object with black background&#10;&#10;Description automatically generated">
            <a:extLst>
              <a:ext uri="{FF2B5EF4-FFF2-40B4-BE49-F238E27FC236}">
                <a16:creationId xmlns:a16="http://schemas.microsoft.com/office/drawing/2014/main" id="{14D239DC-15FB-9BC9-BB4C-C6AA75143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4" name="Picture 114" descr="A group of colorful drops&#10;&#10;Description automatically generated">
            <a:extLst>
              <a:ext uri="{FF2B5EF4-FFF2-40B4-BE49-F238E27FC236}">
                <a16:creationId xmlns:a16="http://schemas.microsoft.com/office/drawing/2014/main" id="{FA712187-EA84-ED0F-8622-977ED830A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6" name="Picture 118" descr="A group of grey arches on a black background&#10;&#10;Description automatically generated">
            <a:extLst>
              <a:ext uri="{FF2B5EF4-FFF2-40B4-BE49-F238E27FC236}">
                <a16:creationId xmlns:a16="http://schemas.microsoft.com/office/drawing/2014/main" id="{7777B061-22D3-C748-40A9-C3B9357208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9" name="Picture 120" descr="A blue flower with black background&#10;&#10;Description automatically generated">
            <a:extLst>
              <a:ext uri="{FF2B5EF4-FFF2-40B4-BE49-F238E27FC236}">
                <a16:creationId xmlns:a16="http://schemas.microsoft.com/office/drawing/2014/main" id="{B70B3257-C20F-CC7B-78B2-93BB7C36B0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23" name="Picture 125">
            <a:extLst>
              <a:ext uri="{FF2B5EF4-FFF2-40B4-BE49-F238E27FC236}">
                <a16:creationId xmlns:a16="http://schemas.microsoft.com/office/drawing/2014/main" id="{C1C61999-CFAA-29C0-DEFB-268F4AE10C7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
        <p:nvSpPr>
          <p:cNvPr id="25" name="ZoneTexte 2">
            <a:extLst>
              <a:ext uri="{FF2B5EF4-FFF2-40B4-BE49-F238E27FC236}">
                <a16:creationId xmlns:a16="http://schemas.microsoft.com/office/drawing/2014/main" id="{746C676F-C3EF-D778-1DBD-5EBE5B2AA651}"/>
              </a:ext>
            </a:extLst>
          </p:cNvPr>
          <p:cNvSpPr txBox="1"/>
          <p:nvPr/>
        </p:nvSpPr>
        <p:spPr>
          <a:xfrm>
            <a:off x="1573381" y="2426661"/>
            <a:ext cx="4445859" cy="3299878"/>
          </a:xfrm>
          <a:prstGeom prst="rect">
            <a:avLst/>
          </a:prstGeom>
          <a:noFill/>
        </p:spPr>
        <p:txBody>
          <a:bodyPr wrap="square">
            <a:spAutoFit/>
          </a:bodyPr>
          <a:lstStyle/>
          <a:p>
            <a:pPr>
              <a:lnSpc>
                <a:spcPts val="2320"/>
              </a:lnSpc>
            </a:pPr>
            <a:r>
              <a:rPr lang="fr-CA" sz="1600" i="1">
                <a:solidFill>
                  <a:srgbClr val="434747"/>
                </a:solidFill>
                <a:latin typeface="Raleway" panose="020B0003030101060003" pitchFamily="34" charset="0"/>
              </a:rPr>
              <a:t>« Un prestataire de service de garde éducatif ne peut mettre à la disposition des enfants un téléviseur, un ordinateur, une tablette électronique ou tout autre appareil audiovisuel que si leur utilisation est intégrée au </a:t>
            </a:r>
            <a:r>
              <a:rPr lang="fr-CA" sz="1600" b="1" i="1">
                <a:solidFill>
                  <a:srgbClr val="434747"/>
                </a:solidFill>
                <a:latin typeface="Raleway" panose="020B0003030101060003" pitchFamily="34" charset="0"/>
              </a:rPr>
              <a:t>programme éducatif</a:t>
            </a:r>
            <a:r>
              <a:rPr lang="fr-CA" sz="1600" i="1">
                <a:solidFill>
                  <a:srgbClr val="434747"/>
                </a:solidFill>
                <a:latin typeface="Raleway" panose="020B0003030101060003" pitchFamily="34" charset="0"/>
              </a:rPr>
              <a:t> et qu’elle survient </a:t>
            </a:r>
            <a:r>
              <a:rPr lang="fr-CA" sz="1600" b="1" i="1">
                <a:solidFill>
                  <a:srgbClr val="434747"/>
                </a:solidFill>
                <a:latin typeface="Raleway" panose="020B0003030101060003" pitchFamily="34" charset="0"/>
              </a:rPr>
              <a:t>sporadiquement</a:t>
            </a:r>
            <a:r>
              <a:rPr lang="fr-CA" sz="1600" i="1">
                <a:solidFill>
                  <a:srgbClr val="434747"/>
                </a:solidFill>
                <a:latin typeface="Raleway" panose="020B0003030101060003" pitchFamily="34" charset="0"/>
              </a:rPr>
              <a:t>, sans excéder </a:t>
            </a:r>
            <a:r>
              <a:rPr lang="fr-CA" sz="1600" b="1" i="1">
                <a:solidFill>
                  <a:srgbClr val="434747"/>
                </a:solidFill>
                <a:latin typeface="Raleway" panose="020B0003030101060003" pitchFamily="34" charset="0"/>
              </a:rPr>
              <a:t>30 minutes </a:t>
            </a:r>
            <a:r>
              <a:rPr lang="fr-CA" sz="1600" i="1">
                <a:solidFill>
                  <a:srgbClr val="434747"/>
                </a:solidFill>
                <a:latin typeface="Raleway" panose="020B0003030101060003" pitchFamily="34" charset="0"/>
              </a:rPr>
              <a:t>dans une même journée. Toutefois, leur usage est interdit pour les enfants âgés de </a:t>
            </a:r>
            <a:r>
              <a:rPr lang="fr-CA" sz="1600" b="1" i="1">
                <a:solidFill>
                  <a:srgbClr val="434747"/>
                </a:solidFill>
                <a:latin typeface="Raleway" panose="020B0003030101060003" pitchFamily="34" charset="0"/>
              </a:rPr>
              <a:t>moins </a:t>
            </a:r>
          </a:p>
          <a:p>
            <a:pPr>
              <a:lnSpc>
                <a:spcPts val="2320"/>
              </a:lnSpc>
            </a:pPr>
            <a:r>
              <a:rPr lang="fr-CA" sz="1600" b="1" i="1">
                <a:solidFill>
                  <a:srgbClr val="434747"/>
                </a:solidFill>
                <a:latin typeface="Raleway" panose="020B0003030101060003" pitchFamily="34" charset="0"/>
              </a:rPr>
              <a:t>de 2 ans</a:t>
            </a:r>
            <a:r>
              <a:rPr lang="fr-CA" sz="1600" i="1">
                <a:solidFill>
                  <a:srgbClr val="434747"/>
                </a:solidFill>
                <a:latin typeface="Raleway" panose="020B0003030101060003" pitchFamily="34" charset="0"/>
              </a:rPr>
              <a:t>. »</a:t>
            </a:r>
          </a:p>
          <a:p>
            <a:pPr algn="r">
              <a:lnSpc>
                <a:spcPts val="2320"/>
              </a:lnSpc>
            </a:pPr>
            <a:r>
              <a:rPr lang="fr-CA" sz="1200" i="1">
                <a:solidFill>
                  <a:srgbClr val="434747"/>
                </a:solidFill>
                <a:latin typeface="Raleway" panose="020B0003030101060003" pitchFamily="34" charset="0"/>
              </a:rPr>
              <a:t>– Règlement sur les services de garde éducatifs à l’enfance</a:t>
            </a:r>
          </a:p>
        </p:txBody>
      </p:sp>
      <p:sp>
        <p:nvSpPr>
          <p:cNvPr id="3" name="ZoneTexte 2">
            <a:extLst>
              <a:ext uri="{FF2B5EF4-FFF2-40B4-BE49-F238E27FC236}">
                <a16:creationId xmlns:a16="http://schemas.microsoft.com/office/drawing/2014/main" id="{FE81F43A-7AE7-734E-7D99-FEB9279AE489}"/>
              </a:ext>
            </a:extLst>
          </p:cNvPr>
          <p:cNvSpPr txBox="1"/>
          <p:nvPr/>
        </p:nvSpPr>
        <p:spPr>
          <a:xfrm>
            <a:off x="7113883" y="2941808"/>
            <a:ext cx="3966770" cy="2120068"/>
          </a:xfrm>
          <a:prstGeom prst="rect">
            <a:avLst/>
          </a:prstGeom>
          <a:noFill/>
        </p:spPr>
        <p:txBody>
          <a:bodyPr wrap="square">
            <a:spAutoFit/>
          </a:bodyPr>
          <a:lstStyle/>
          <a:p>
            <a:pPr algn="l">
              <a:lnSpc>
                <a:spcPts val="2300"/>
              </a:lnSpc>
            </a:pPr>
            <a:r>
              <a:rPr lang="fr-CA" sz="1600" i="1">
                <a:solidFill>
                  <a:srgbClr val="434747"/>
                </a:solidFill>
                <a:latin typeface="Raleway" panose="020B0003030101060003" pitchFamily="34" charset="0"/>
              </a:rPr>
              <a:t>« </a:t>
            </a:r>
            <a:r>
              <a:rPr lang="fr-CA" sz="1600" b="0" i="0" u="none" strike="noStrike" baseline="0">
                <a:latin typeface="Raleway" pitchFamily="2" charset="0"/>
              </a:rPr>
              <a:t>[…] </a:t>
            </a:r>
            <a:r>
              <a:rPr lang="fr-CA" sz="1600" i="1">
                <a:solidFill>
                  <a:srgbClr val="434747"/>
                </a:solidFill>
                <a:latin typeface="Raleway" panose="020B0003030101060003" pitchFamily="34" charset="0"/>
              </a:rPr>
              <a:t>éviter l’usage de tous les types </a:t>
            </a:r>
          </a:p>
          <a:p>
            <a:pPr algn="l">
              <a:lnSpc>
                <a:spcPts val="2300"/>
              </a:lnSpc>
            </a:pPr>
            <a:r>
              <a:rPr lang="fr-CA" sz="1600" i="1">
                <a:solidFill>
                  <a:srgbClr val="434747"/>
                </a:solidFill>
                <a:latin typeface="Raleway" panose="020B0003030101060003" pitchFamily="34" charset="0"/>
              </a:rPr>
              <a:t>d’écran par les enfants dans les services </a:t>
            </a:r>
          </a:p>
          <a:p>
            <a:pPr algn="l">
              <a:lnSpc>
                <a:spcPts val="2300"/>
              </a:lnSpc>
            </a:pPr>
            <a:r>
              <a:rPr lang="fr-CA" sz="1600" i="1">
                <a:solidFill>
                  <a:srgbClr val="434747"/>
                </a:solidFill>
                <a:latin typeface="Raleway" panose="020B0003030101060003" pitchFamily="34" charset="0"/>
              </a:rPr>
              <a:t>de garde éducatifs à l’enfance parce qu’ils les utilisent déjà à la maison, probablement pendant de plus nombreuses heures. »</a:t>
            </a:r>
          </a:p>
          <a:p>
            <a:pPr algn="r">
              <a:lnSpc>
                <a:spcPts val="2300"/>
              </a:lnSpc>
            </a:pPr>
            <a:r>
              <a:rPr lang="fr-CA" sz="1200" i="1">
                <a:solidFill>
                  <a:srgbClr val="434747"/>
                </a:solidFill>
                <a:latin typeface="Raleway" panose="020B0003030101060003" pitchFamily="34" charset="0"/>
              </a:rPr>
              <a:t>– </a:t>
            </a:r>
            <a:r>
              <a:rPr lang="fr-CA" sz="1200">
                <a:solidFill>
                  <a:srgbClr val="434747"/>
                </a:solidFill>
                <a:latin typeface="Raleway" panose="020B0003030101060003" pitchFamily="34" charset="0"/>
              </a:rPr>
              <a:t>Programme éducatif </a:t>
            </a:r>
            <a:r>
              <a:rPr lang="fr-CA" sz="1200" i="1">
                <a:solidFill>
                  <a:srgbClr val="434747"/>
                </a:solidFill>
                <a:latin typeface="Raleway" panose="020B0003030101060003" pitchFamily="34" charset="0"/>
              </a:rPr>
              <a:t>Accueillir la petite enfance</a:t>
            </a:r>
            <a:endParaRPr lang="fr-CA" sz="1600" i="1">
              <a:solidFill>
                <a:srgbClr val="434747"/>
              </a:solidFill>
              <a:latin typeface="Raleway" panose="020B0003030101060003" pitchFamily="34" charset="0"/>
            </a:endParaRPr>
          </a:p>
        </p:txBody>
      </p:sp>
      <p:sp>
        <p:nvSpPr>
          <p:cNvPr id="9" name="Freeform 12">
            <a:extLst>
              <a:ext uri="{FF2B5EF4-FFF2-40B4-BE49-F238E27FC236}">
                <a16:creationId xmlns:a16="http://schemas.microsoft.com/office/drawing/2014/main" id="{E1D3A020-83C8-4C3A-08A2-E6664B5C21E8}"/>
              </a:ext>
            </a:extLst>
          </p:cNvPr>
          <p:cNvSpPr/>
          <p:nvPr/>
        </p:nvSpPr>
        <p:spPr>
          <a:xfrm>
            <a:off x="1081920" y="2286577"/>
            <a:ext cx="5428780" cy="3680590"/>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Freeform 12">
            <a:extLst>
              <a:ext uri="{FF2B5EF4-FFF2-40B4-BE49-F238E27FC236}">
                <a16:creationId xmlns:a16="http://schemas.microsoft.com/office/drawing/2014/main" id="{BF2ED64D-101C-730C-02F2-AF35917179E0}"/>
              </a:ext>
            </a:extLst>
          </p:cNvPr>
          <p:cNvSpPr/>
          <p:nvPr/>
        </p:nvSpPr>
        <p:spPr>
          <a:xfrm>
            <a:off x="6777871" y="2596647"/>
            <a:ext cx="4506003" cy="2869166"/>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18213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8B41D6-A3DA-19E4-389B-399C320CF247}"/>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EEF5E43-6148-B22D-A8A9-BF36FC8C4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CBF47432-9185-BEFE-A2C1-45D9801C41C3}"/>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21</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57C85AF1-A357-1FF3-B799-80953FDFCD59}"/>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 4">
            <a:extLst>
              <a:ext uri="{FF2B5EF4-FFF2-40B4-BE49-F238E27FC236}">
                <a16:creationId xmlns:a16="http://schemas.microsoft.com/office/drawing/2014/main" id="{9A374BC5-350F-B421-688D-6157FF181EE9}"/>
              </a:ext>
            </a:extLst>
          </p:cNvPr>
          <p:cNvGrpSpPr/>
          <p:nvPr/>
        </p:nvGrpSpPr>
        <p:grpSpPr>
          <a:xfrm>
            <a:off x="1004510" y="477193"/>
            <a:ext cx="6303307" cy="1325563"/>
            <a:chOff x="1155904" y="816533"/>
            <a:chExt cx="6303307" cy="1325563"/>
          </a:xfrm>
        </p:grpSpPr>
        <p:sp>
          <p:nvSpPr>
            <p:cNvPr id="11" name="Titre 1">
              <a:extLst>
                <a:ext uri="{FF2B5EF4-FFF2-40B4-BE49-F238E27FC236}">
                  <a16:creationId xmlns:a16="http://schemas.microsoft.com/office/drawing/2014/main" id="{4ED1BE33-1C65-266F-E311-AD67F6E77E97}"/>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écrans en services </a:t>
              </a:r>
            </a:p>
            <a:p>
              <a:pPr algn="l"/>
              <a:r>
                <a:rPr lang="fr-CA" sz="3200" b="1">
                  <a:solidFill>
                    <a:srgbClr val="434747"/>
                  </a:solidFill>
                  <a:latin typeface="Raleway" panose="020B0503030101060003" pitchFamily="34" charset="77"/>
                </a:rPr>
                <a:t>de garde éducatifs </a:t>
              </a:r>
            </a:p>
          </p:txBody>
        </p:sp>
        <p:cxnSp>
          <p:nvCxnSpPr>
            <p:cNvPr id="12" name="Straight Connector 11">
              <a:extLst>
                <a:ext uri="{FF2B5EF4-FFF2-40B4-BE49-F238E27FC236}">
                  <a16:creationId xmlns:a16="http://schemas.microsoft.com/office/drawing/2014/main" id="{A8326A81-158B-1CE4-1A97-140D0B1FE41F}"/>
                </a:ext>
              </a:extLst>
            </p:cNvPr>
            <p:cNvCxnSpPr>
              <a:cxnSpLocks/>
            </p:cNvCxnSpPr>
            <p:nvPr/>
          </p:nvCxnSpPr>
          <p:spPr>
            <a:xfrm>
              <a:off x="1155904" y="1260088"/>
              <a:ext cx="0" cy="736849"/>
            </a:xfrm>
            <a:prstGeom prst="line">
              <a:avLst/>
            </a:prstGeom>
            <a:ln w="50800">
              <a:solidFill>
                <a:srgbClr val="2FAF82"/>
              </a:solidFill>
            </a:ln>
          </p:spPr>
          <p:style>
            <a:lnRef idx="1">
              <a:schemeClr val="accent2"/>
            </a:lnRef>
            <a:fillRef idx="0">
              <a:schemeClr val="accent2"/>
            </a:fillRef>
            <a:effectRef idx="0">
              <a:schemeClr val="accent2"/>
            </a:effectRef>
            <a:fontRef idx="minor">
              <a:schemeClr val="tx1"/>
            </a:fontRef>
          </p:style>
        </p:cxnSp>
      </p:grpSp>
      <p:grpSp>
        <p:nvGrpSpPr>
          <p:cNvPr id="17" name="Groupe 16">
            <a:extLst>
              <a:ext uri="{FF2B5EF4-FFF2-40B4-BE49-F238E27FC236}">
                <a16:creationId xmlns:a16="http://schemas.microsoft.com/office/drawing/2014/main" id="{CA0F60B7-5527-F525-735E-FF495FBFA9BD}"/>
              </a:ext>
            </a:extLst>
          </p:cNvPr>
          <p:cNvGrpSpPr/>
          <p:nvPr/>
        </p:nvGrpSpPr>
        <p:grpSpPr>
          <a:xfrm>
            <a:off x="1100773" y="2279949"/>
            <a:ext cx="5428780" cy="3680590"/>
            <a:chOff x="1100773" y="2279949"/>
            <a:chExt cx="5428780" cy="3680590"/>
          </a:xfrm>
        </p:grpSpPr>
        <p:sp>
          <p:nvSpPr>
            <p:cNvPr id="25" name="ZoneTexte 2">
              <a:extLst>
                <a:ext uri="{FF2B5EF4-FFF2-40B4-BE49-F238E27FC236}">
                  <a16:creationId xmlns:a16="http://schemas.microsoft.com/office/drawing/2014/main" id="{746C676F-C3EF-D778-1DBD-5EBE5B2AA651}"/>
                </a:ext>
              </a:extLst>
            </p:cNvPr>
            <p:cNvSpPr txBox="1"/>
            <p:nvPr/>
          </p:nvSpPr>
          <p:spPr>
            <a:xfrm>
              <a:off x="1592234" y="2587220"/>
              <a:ext cx="4445859" cy="3011081"/>
            </a:xfrm>
            <a:prstGeom prst="rect">
              <a:avLst/>
            </a:prstGeom>
            <a:noFill/>
            <a:ln>
              <a:solidFill>
                <a:srgbClr val="ABD5BF"/>
              </a:solidFill>
            </a:ln>
          </p:spPr>
          <p:txBody>
            <a:bodyPr wrap="square">
              <a:spAutoFit/>
            </a:bodyPr>
            <a:lstStyle/>
            <a:p>
              <a:pPr>
                <a:lnSpc>
                  <a:spcPts val="2320"/>
                </a:lnSpc>
              </a:pPr>
              <a:r>
                <a:rPr lang="fr-CA" sz="1600" i="1" dirty="0">
                  <a:solidFill>
                    <a:srgbClr val="434747"/>
                  </a:solidFill>
                  <a:latin typeface="Raleway" panose="020B0003030101060003" pitchFamily="34" charset="0"/>
                </a:rPr>
                <a:t>« Bien que le Règlement sur les services de garde éducatifs à l’enfance [le permette], ce type d’activité est associé à un comportement sédentaire. L’utilisation d’un téléviseur</a:t>
              </a:r>
            </a:p>
            <a:p>
              <a:pPr>
                <a:lnSpc>
                  <a:spcPts val="2320"/>
                </a:lnSpc>
              </a:pPr>
              <a:r>
                <a:rPr lang="fr-CA" sz="1600" i="1" dirty="0">
                  <a:solidFill>
                    <a:srgbClr val="434747"/>
                  </a:solidFill>
                  <a:latin typeface="Raleway" panose="020B0003030101060003" pitchFamily="34" charset="0"/>
                </a:rPr>
                <a:t>devrait être évitée, car en empiétant sur le temps pendant lequel l’enfant devrait être</a:t>
              </a:r>
            </a:p>
            <a:p>
              <a:pPr>
                <a:lnSpc>
                  <a:spcPts val="2320"/>
                </a:lnSpc>
              </a:pPr>
              <a:r>
                <a:rPr lang="fr-CA" sz="1600" i="1" dirty="0">
                  <a:solidFill>
                    <a:srgbClr val="434747"/>
                  </a:solidFill>
                  <a:latin typeface="Raleway" panose="020B0003030101060003" pitchFamily="34" charset="0"/>
                </a:rPr>
                <a:t>physiquement actif, le petit écran nuit à l’activité exploratrice du milieu, si essentielle</a:t>
              </a:r>
            </a:p>
            <a:p>
              <a:pPr>
                <a:lnSpc>
                  <a:spcPts val="2320"/>
                </a:lnSpc>
              </a:pPr>
              <a:r>
                <a:rPr lang="fr-CA" sz="1600" i="1" dirty="0">
                  <a:solidFill>
                    <a:srgbClr val="434747"/>
                  </a:solidFill>
                  <a:latin typeface="Raleway" panose="020B0003030101060003" pitchFamily="34" charset="0"/>
                </a:rPr>
                <a:t>au développement des tout-petits. »</a:t>
              </a:r>
            </a:p>
            <a:p>
              <a:pPr algn="r">
                <a:lnSpc>
                  <a:spcPts val="2320"/>
                </a:lnSpc>
              </a:pPr>
              <a:r>
                <a:rPr lang="fr-CA" sz="1400" i="1" dirty="0">
                  <a:solidFill>
                    <a:srgbClr val="434747"/>
                  </a:solidFill>
                  <a:latin typeface="Raleway" panose="020B0003030101060003" pitchFamily="34" charset="0"/>
                </a:rPr>
                <a:t>– </a:t>
              </a:r>
              <a:r>
                <a:rPr lang="fr-CA" sz="1400" dirty="0">
                  <a:solidFill>
                    <a:srgbClr val="434747"/>
                  </a:solidFill>
                  <a:latin typeface="Raleway" panose="020B0003030101060003" pitchFamily="34" charset="0"/>
                </a:rPr>
                <a:t>Cadre de référence </a:t>
              </a:r>
              <a:r>
                <a:rPr lang="fr-CA" sz="1400" i="1" dirty="0">
                  <a:solidFill>
                    <a:srgbClr val="434747"/>
                  </a:solidFill>
                  <a:latin typeface="Raleway" panose="020B0003030101060003" pitchFamily="34" charset="0"/>
                </a:rPr>
                <a:t>Gazelle et Potiron</a:t>
              </a:r>
              <a:endParaRPr lang="fr-CA" sz="1600" i="1" dirty="0">
                <a:solidFill>
                  <a:srgbClr val="434747"/>
                </a:solidFill>
                <a:latin typeface="Raleway" panose="020B0003030101060003" pitchFamily="34" charset="0"/>
              </a:endParaRPr>
            </a:p>
          </p:txBody>
        </p:sp>
        <p:sp>
          <p:nvSpPr>
            <p:cNvPr id="3" name="Freeform 12">
              <a:extLst>
                <a:ext uri="{FF2B5EF4-FFF2-40B4-BE49-F238E27FC236}">
                  <a16:creationId xmlns:a16="http://schemas.microsoft.com/office/drawing/2014/main" id="{A55688B2-2A23-ED2F-A33A-B4EDCBF4AA37}"/>
                </a:ext>
              </a:extLst>
            </p:cNvPr>
            <p:cNvSpPr/>
            <p:nvPr/>
          </p:nvSpPr>
          <p:spPr>
            <a:xfrm>
              <a:off x="1100773" y="2279949"/>
              <a:ext cx="5428780" cy="3680590"/>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 name="Groupe 15">
            <a:extLst>
              <a:ext uri="{FF2B5EF4-FFF2-40B4-BE49-F238E27FC236}">
                <a16:creationId xmlns:a16="http://schemas.microsoft.com/office/drawing/2014/main" id="{3094AECA-B0ED-660F-94D8-156934BF481F}"/>
              </a:ext>
            </a:extLst>
          </p:cNvPr>
          <p:cNvGrpSpPr/>
          <p:nvPr/>
        </p:nvGrpSpPr>
        <p:grpSpPr>
          <a:xfrm>
            <a:off x="6796726" y="1390398"/>
            <a:ext cx="5124379" cy="3756637"/>
            <a:chOff x="6796726" y="1390398"/>
            <a:chExt cx="5124379" cy="3756637"/>
          </a:xfrm>
        </p:grpSpPr>
        <p:grpSp>
          <p:nvGrpSpPr>
            <p:cNvPr id="14" name="Groupe 13">
              <a:extLst>
                <a:ext uri="{FF2B5EF4-FFF2-40B4-BE49-F238E27FC236}">
                  <a16:creationId xmlns:a16="http://schemas.microsoft.com/office/drawing/2014/main" id="{6D13A0E5-C7F3-F94F-60AA-558759EB7914}"/>
                </a:ext>
              </a:extLst>
            </p:cNvPr>
            <p:cNvGrpSpPr/>
            <p:nvPr/>
          </p:nvGrpSpPr>
          <p:grpSpPr>
            <a:xfrm>
              <a:off x="6796726" y="2432115"/>
              <a:ext cx="4587150" cy="2714920"/>
              <a:chOff x="6796726" y="2432115"/>
              <a:chExt cx="4587150" cy="2714920"/>
            </a:xfrm>
          </p:grpSpPr>
          <p:sp>
            <p:nvSpPr>
              <p:cNvPr id="2" name="Freeform 5">
                <a:extLst>
                  <a:ext uri="{FF2B5EF4-FFF2-40B4-BE49-F238E27FC236}">
                    <a16:creationId xmlns:a16="http://schemas.microsoft.com/office/drawing/2014/main" id="{B575EAAB-1250-DE0E-5E98-35047D6C9681}"/>
                  </a:ext>
                </a:extLst>
              </p:cNvPr>
              <p:cNvSpPr/>
              <p:nvPr/>
            </p:nvSpPr>
            <p:spPr>
              <a:xfrm>
                <a:off x="6796726" y="2432115"/>
                <a:ext cx="4387571" cy="2714920"/>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ZoneTexte 35">
                <a:extLst>
                  <a:ext uri="{FF2B5EF4-FFF2-40B4-BE49-F238E27FC236}">
                    <a16:creationId xmlns:a16="http://schemas.microsoft.com/office/drawing/2014/main" id="{CD7C35D7-8D13-DA6D-550F-D0E8030145AB}"/>
                  </a:ext>
                </a:extLst>
              </p:cNvPr>
              <p:cNvSpPr txBox="1"/>
              <p:nvPr/>
            </p:nvSpPr>
            <p:spPr>
              <a:xfrm>
                <a:off x="6996305" y="3101363"/>
                <a:ext cx="4387571" cy="1548565"/>
              </a:xfrm>
              <a:prstGeom prst="rect">
                <a:avLst/>
              </a:prstGeom>
              <a:noFill/>
            </p:spPr>
            <p:txBody>
              <a:bodyPr wrap="square">
                <a:spAutoFit/>
              </a:bodyPr>
              <a:lstStyle/>
              <a:p>
                <a:pPr marR="0" lvl="0" algn="l" defTabSz="914400" rtl="0" eaLnBrk="1" fontAlgn="auto" latinLnBrk="0" hangingPunct="1">
                  <a:lnSpc>
                    <a:spcPts val="2320"/>
                  </a:lnSpc>
                  <a:buClrTx/>
                  <a:buSzTx/>
                  <a:tabLst/>
                  <a:defRPr/>
                </a:pPr>
                <a:r>
                  <a:rPr lang="fr-CA" dirty="0">
                    <a:solidFill>
                      <a:schemeClr val="bg1"/>
                    </a:solidFill>
                    <a:latin typeface="Raleway" pitchFamily="2" charset="0"/>
                  </a:rPr>
                  <a:t>A</a:t>
                </a:r>
                <a:r>
                  <a:rPr lang="fr-CA" sz="1800" dirty="0">
                    <a:solidFill>
                      <a:schemeClr val="bg1"/>
                    </a:solidFill>
                    <a:latin typeface="Raleway" pitchFamily="2" charset="0"/>
                  </a:rPr>
                  <a:t>ucune donnée sur le temps d’écran des enfants en services de garde éducatifs, le contexte d’utilisation</a:t>
                </a:r>
              </a:p>
              <a:p>
                <a:pPr marR="0" lvl="0" algn="l" defTabSz="914400" rtl="0" eaLnBrk="1" fontAlgn="auto" latinLnBrk="0" hangingPunct="1">
                  <a:lnSpc>
                    <a:spcPts val="2320"/>
                  </a:lnSpc>
                  <a:buClrTx/>
                  <a:buSzTx/>
                  <a:tabLst/>
                  <a:defRPr/>
                </a:pPr>
                <a:r>
                  <a:rPr lang="fr-CA" sz="1800" dirty="0">
                    <a:solidFill>
                      <a:schemeClr val="bg1"/>
                    </a:solidFill>
                    <a:latin typeface="Raleway" pitchFamily="2" charset="0"/>
                  </a:rPr>
                  <a:t>et les contenus visionnés n’a été collectée à ce jour.</a:t>
                </a:r>
              </a:p>
            </p:txBody>
          </p:sp>
        </p:grpSp>
        <p:grpSp>
          <p:nvGrpSpPr>
            <p:cNvPr id="9" name="Groupe 8">
              <a:extLst>
                <a:ext uri="{FF2B5EF4-FFF2-40B4-BE49-F238E27FC236}">
                  <a16:creationId xmlns:a16="http://schemas.microsoft.com/office/drawing/2014/main" id="{575CD196-1A11-096F-CB0D-093F738DAE8C}"/>
                </a:ext>
              </a:extLst>
            </p:cNvPr>
            <p:cNvGrpSpPr/>
            <p:nvPr/>
          </p:nvGrpSpPr>
          <p:grpSpPr>
            <a:xfrm>
              <a:off x="9191602" y="1390398"/>
              <a:ext cx="2729503" cy="2110512"/>
              <a:chOff x="9191602" y="1390398"/>
              <a:chExt cx="2729503" cy="2110512"/>
            </a:xfrm>
          </p:grpSpPr>
          <p:pic>
            <p:nvPicPr>
              <p:cNvPr id="4" name="Picture 7" descr="A white star on a black background&#10;&#10;Description automatically generated">
                <a:extLst>
                  <a:ext uri="{FF2B5EF4-FFF2-40B4-BE49-F238E27FC236}">
                    <a16:creationId xmlns:a16="http://schemas.microsoft.com/office/drawing/2014/main" id="{D4419D07-1F40-BD96-2959-447D4D0B8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5856" y="1390398"/>
                <a:ext cx="1805249" cy="1730806"/>
              </a:xfrm>
              <a:prstGeom prst="rect">
                <a:avLst/>
              </a:prstGeom>
            </p:spPr>
          </p:pic>
          <p:pic>
            <p:nvPicPr>
              <p:cNvPr id="13" name="Picture 7" descr="A white star on a black background&#10;&#10;Description automatically generated">
                <a:extLst>
                  <a:ext uri="{FF2B5EF4-FFF2-40B4-BE49-F238E27FC236}">
                    <a16:creationId xmlns:a16="http://schemas.microsoft.com/office/drawing/2014/main" id="{3635135E-A588-E87E-05DE-9D3FF08B2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16967">
                <a:off x="9191602" y="1909681"/>
                <a:ext cx="865589" cy="829895"/>
              </a:xfrm>
              <a:prstGeom prst="rect">
                <a:avLst/>
              </a:prstGeom>
            </p:spPr>
          </p:pic>
          <p:pic>
            <p:nvPicPr>
              <p:cNvPr id="15" name="Picture 25">
                <a:extLst>
                  <a:ext uri="{FF2B5EF4-FFF2-40B4-BE49-F238E27FC236}">
                    <a16:creationId xmlns:a16="http://schemas.microsoft.com/office/drawing/2014/main" id="{0B045768-E2FB-45A5-FBE5-4C8BF59C04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20833" y="2890725"/>
                <a:ext cx="643469" cy="610185"/>
              </a:xfrm>
              <a:prstGeom prst="rect">
                <a:avLst/>
              </a:prstGeom>
            </p:spPr>
          </p:pic>
        </p:grpSp>
      </p:grpSp>
    </p:spTree>
    <p:extLst>
      <p:ext uri="{BB962C8B-B14F-4D97-AF65-F5344CB8AC3E}">
        <p14:creationId xmlns:p14="http://schemas.microsoft.com/office/powerpoint/2010/main" val="3264483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ADF5E54-EBD7-3891-BA6C-4E0C794A8954}"/>
              </a:ext>
            </a:extLst>
          </p:cNvPr>
          <p:cNvSpPr txBox="1"/>
          <p:nvPr/>
        </p:nvSpPr>
        <p:spPr>
          <a:xfrm>
            <a:off x="4204013" y="2257054"/>
            <a:ext cx="7435813" cy="707886"/>
          </a:xfrm>
          <a:prstGeom prst="rect">
            <a:avLst/>
          </a:prstGeom>
          <a:noFill/>
        </p:spPr>
        <p:txBody>
          <a:bodyPr wrap="square">
            <a:spAutoFit/>
          </a:bodyPr>
          <a:lstStyle/>
          <a:p>
            <a:pPr algn="ctr"/>
            <a:r>
              <a:rPr lang="fr-CA" sz="2000" b="1">
                <a:solidFill>
                  <a:srgbClr val="434747"/>
                </a:solidFill>
                <a:latin typeface="Raleway" pitchFamily="2" charset="0"/>
              </a:rPr>
              <a:t>Les tout-petits de maternelle peuvent être </a:t>
            </a:r>
            <a:br>
              <a:rPr lang="fr-CA" sz="2000" b="1">
                <a:solidFill>
                  <a:srgbClr val="434747"/>
                </a:solidFill>
                <a:latin typeface="Raleway" pitchFamily="2" charset="0"/>
              </a:rPr>
            </a:br>
            <a:r>
              <a:rPr lang="fr-CA" sz="2000" b="1">
                <a:solidFill>
                  <a:srgbClr val="434747"/>
                </a:solidFill>
                <a:latin typeface="Raleway" pitchFamily="2" charset="0"/>
              </a:rPr>
              <a:t>exposés aux écrans dans différents contextes</a:t>
            </a:r>
          </a:p>
        </p:txBody>
      </p:sp>
      <p:grpSp>
        <p:nvGrpSpPr>
          <p:cNvPr id="20" name="Group 19">
            <a:extLst>
              <a:ext uri="{FF2B5EF4-FFF2-40B4-BE49-F238E27FC236}">
                <a16:creationId xmlns:a16="http://schemas.microsoft.com/office/drawing/2014/main" id="{AF82AF68-8E64-C320-7913-1C306622EFBD}"/>
              </a:ext>
            </a:extLst>
          </p:cNvPr>
          <p:cNvGrpSpPr/>
          <p:nvPr/>
        </p:nvGrpSpPr>
        <p:grpSpPr>
          <a:xfrm>
            <a:off x="1003443" y="6153834"/>
            <a:ext cx="10280431" cy="342080"/>
            <a:chOff x="1003443" y="6153834"/>
            <a:chExt cx="10280431" cy="342080"/>
          </a:xfrm>
        </p:grpSpPr>
        <p:pic>
          <p:nvPicPr>
            <p:cNvPr id="21" name="Picture 20" descr="A black background with grey text&#10;&#10;Description automatically generated">
              <a:extLst>
                <a:ext uri="{FF2B5EF4-FFF2-40B4-BE49-F238E27FC236}">
                  <a16:creationId xmlns:a16="http://schemas.microsoft.com/office/drawing/2014/main" id="{77358E63-6E40-8850-417C-39E2CF5CB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22" name="TextBox 16">
              <a:extLst>
                <a:ext uri="{FF2B5EF4-FFF2-40B4-BE49-F238E27FC236}">
                  <a16:creationId xmlns:a16="http://schemas.microsoft.com/office/drawing/2014/main" id="{BD4BDE2C-F69F-0F33-01F9-C1277B701AB9}"/>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22</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C14E5E8B-134E-651B-56C1-39A1DF308793}"/>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 4">
            <a:extLst>
              <a:ext uri="{FF2B5EF4-FFF2-40B4-BE49-F238E27FC236}">
                <a16:creationId xmlns:a16="http://schemas.microsoft.com/office/drawing/2014/main" id="{2BC46A9F-3A54-23F9-0D52-7A77FD4989E6}"/>
              </a:ext>
            </a:extLst>
          </p:cNvPr>
          <p:cNvGrpSpPr/>
          <p:nvPr/>
        </p:nvGrpSpPr>
        <p:grpSpPr>
          <a:xfrm>
            <a:off x="1004510" y="524476"/>
            <a:ext cx="6303307" cy="1325563"/>
            <a:chOff x="1155904" y="816533"/>
            <a:chExt cx="6303307" cy="1325563"/>
          </a:xfrm>
        </p:grpSpPr>
        <p:sp>
          <p:nvSpPr>
            <p:cNvPr id="11" name="Titre 1">
              <a:extLst>
                <a:ext uri="{FF2B5EF4-FFF2-40B4-BE49-F238E27FC236}">
                  <a16:creationId xmlns:a16="http://schemas.microsoft.com/office/drawing/2014/main" id="{C2AE5BA9-F89C-D29E-244B-B570163E99EF}"/>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écrans </a:t>
              </a:r>
              <a:br>
                <a:rPr lang="fr-CA" sz="3200" b="1">
                  <a:solidFill>
                    <a:srgbClr val="434747"/>
                  </a:solidFill>
                  <a:latin typeface="Raleway" panose="020B0503030101060003" pitchFamily="34" charset="77"/>
                </a:rPr>
              </a:br>
              <a:r>
                <a:rPr lang="fr-CA" sz="3200" b="1">
                  <a:solidFill>
                    <a:srgbClr val="434747"/>
                  </a:solidFill>
                  <a:latin typeface="Raleway" panose="020B0503030101060003" pitchFamily="34" charset="77"/>
                </a:rPr>
                <a:t>à la maternelle</a:t>
              </a:r>
            </a:p>
          </p:txBody>
        </p:sp>
        <p:cxnSp>
          <p:nvCxnSpPr>
            <p:cNvPr id="12" name="Straight Connector 11">
              <a:extLst>
                <a:ext uri="{FF2B5EF4-FFF2-40B4-BE49-F238E27FC236}">
                  <a16:creationId xmlns:a16="http://schemas.microsoft.com/office/drawing/2014/main" id="{AC9BD23C-FE81-A747-6E8F-544E1C95070D}"/>
                </a:ext>
              </a:extLst>
            </p:cNvPr>
            <p:cNvCxnSpPr>
              <a:cxnSpLocks/>
            </p:cNvCxnSpPr>
            <p:nvPr/>
          </p:nvCxnSpPr>
          <p:spPr>
            <a:xfrm>
              <a:off x="1155904" y="1260088"/>
              <a:ext cx="0" cy="736849"/>
            </a:xfrm>
            <a:prstGeom prst="line">
              <a:avLst/>
            </a:prstGeom>
            <a:ln w="50800">
              <a:solidFill>
                <a:srgbClr val="2FAF82"/>
              </a:solidFill>
            </a:ln>
          </p:spPr>
          <p:style>
            <a:lnRef idx="1">
              <a:schemeClr val="accent2"/>
            </a:lnRef>
            <a:fillRef idx="0">
              <a:schemeClr val="accent2"/>
            </a:fillRef>
            <a:effectRef idx="0">
              <a:schemeClr val="accent2"/>
            </a:effectRef>
            <a:fontRef idx="minor">
              <a:schemeClr val="tx1"/>
            </a:fontRef>
          </p:style>
        </p:cxnSp>
      </p:grpSp>
      <p:cxnSp>
        <p:nvCxnSpPr>
          <p:cNvPr id="27" name="Straight Connector 26">
            <a:extLst>
              <a:ext uri="{FF2B5EF4-FFF2-40B4-BE49-F238E27FC236}">
                <a16:creationId xmlns:a16="http://schemas.microsoft.com/office/drawing/2014/main" id="{C029CC06-0B3F-A043-71F8-08C154884086}"/>
              </a:ext>
            </a:extLst>
          </p:cNvPr>
          <p:cNvCxnSpPr>
            <a:cxnSpLocks/>
          </p:cNvCxnSpPr>
          <p:nvPr/>
        </p:nvCxnSpPr>
        <p:spPr>
          <a:xfrm>
            <a:off x="4290540" y="2349500"/>
            <a:ext cx="0" cy="3011965"/>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grpSp>
        <p:nvGrpSpPr>
          <p:cNvPr id="4" name="Groupe 3">
            <a:extLst>
              <a:ext uri="{FF2B5EF4-FFF2-40B4-BE49-F238E27FC236}">
                <a16:creationId xmlns:a16="http://schemas.microsoft.com/office/drawing/2014/main" id="{9F1E0A36-ACC3-D3E3-2D66-33422CAEFC73}"/>
              </a:ext>
            </a:extLst>
          </p:cNvPr>
          <p:cNvGrpSpPr/>
          <p:nvPr/>
        </p:nvGrpSpPr>
        <p:grpSpPr>
          <a:xfrm>
            <a:off x="4462942" y="3202580"/>
            <a:ext cx="3312548" cy="2414141"/>
            <a:chOff x="4462942" y="3202580"/>
            <a:chExt cx="3312548" cy="2414141"/>
          </a:xfrm>
        </p:grpSpPr>
        <p:pic>
          <p:nvPicPr>
            <p:cNvPr id="36" name="Picture 35" descr="A white oval object with black background&#10;&#10;Description automatically generated">
              <a:extLst>
                <a:ext uri="{FF2B5EF4-FFF2-40B4-BE49-F238E27FC236}">
                  <a16:creationId xmlns:a16="http://schemas.microsoft.com/office/drawing/2014/main" id="{5E3533DE-2F55-23AB-E5E2-32B49B5BA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768" y="3202580"/>
              <a:ext cx="2827689" cy="2414141"/>
            </a:xfrm>
            <a:prstGeom prst="rect">
              <a:avLst/>
            </a:prstGeom>
          </p:spPr>
        </p:pic>
        <p:grpSp>
          <p:nvGrpSpPr>
            <p:cNvPr id="34" name="Group 33">
              <a:extLst>
                <a:ext uri="{FF2B5EF4-FFF2-40B4-BE49-F238E27FC236}">
                  <a16:creationId xmlns:a16="http://schemas.microsoft.com/office/drawing/2014/main" id="{9D8F3D90-DCC0-D2D6-5DE8-6CE597619941}"/>
                </a:ext>
              </a:extLst>
            </p:cNvPr>
            <p:cNvGrpSpPr/>
            <p:nvPr/>
          </p:nvGrpSpPr>
          <p:grpSpPr>
            <a:xfrm>
              <a:off x="4462942" y="3819261"/>
              <a:ext cx="3312548" cy="1269638"/>
              <a:chOff x="4462943" y="4043306"/>
              <a:chExt cx="3312548" cy="1269638"/>
            </a:xfrm>
          </p:grpSpPr>
          <p:sp>
            <p:nvSpPr>
              <p:cNvPr id="31" name="Freeform 30">
                <a:extLst>
                  <a:ext uri="{FF2B5EF4-FFF2-40B4-BE49-F238E27FC236}">
                    <a16:creationId xmlns:a16="http://schemas.microsoft.com/office/drawing/2014/main" id="{110C0E66-814C-4541-57B7-73AF047AB8EF}"/>
                  </a:ext>
                </a:extLst>
              </p:cNvPr>
              <p:cNvSpPr/>
              <p:nvPr/>
            </p:nvSpPr>
            <p:spPr>
              <a:xfrm rot="10800000">
                <a:off x="5309313" y="4043306"/>
                <a:ext cx="1635489" cy="34746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8E63D5A0-4A1B-66B3-DD36-A5CB5CA5C84E}"/>
                  </a:ext>
                </a:extLst>
              </p:cNvPr>
              <p:cNvSpPr txBox="1"/>
              <p:nvPr/>
            </p:nvSpPr>
            <p:spPr>
              <a:xfrm>
                <a:off x="4462943" y="4052727"/>
                <a:ext cx="3312548" cy="1260217"/>
              </a:xfrm>
              <a:prstGeom prst="rect">
                <a:avLst/>
              </a:prstGeom>
              <a:noFill/>
            </p:spPr>
            <p:txBody>
              <a:bodyPr wrap="square">
                <a:spAutoFit/>
              </a:bodyPr>
              <a:lstStyle/>
              <a:p>
                <a:pPr algn="ctr">
                  <a:spcBef>
                    <a:spcPts val="300"/>
                  </a:spcBef>
                  <a:spcAft>
                    <a:spcPts val="900"/>
                  </a:spcAft>
                </a:pPr>
                <a:r>
                  <a:rPr lang="fr-CA" sz="1600" b="1" dirty="0">
                    <a:solidFill>
                      <a:schemeClr val="bg1"/>
                    </a:solidFill>
                    <a:latin typeface="Raleway" pitchFamily="2" charset="0"/>
                  </a:rPr>
                  <a:t>Dans la classe</a:t>
                </a:r>
              </a:p>
              <a:p>
                <a:pPr algn="ctr">
                  <a:lnSpc>
                    <a:spcPts val="1640"/>
                  </a:lnSpc>
                </a:pPr>
                <a:r>
                  <a:rPr lang="fr-CA" sz="1200" dirty="0">
                    <a:latin typeface="Raleway" pitchFamily="2" charset="0"/>
                  </a:rPr>
                  <a:t>Pour apprendre ou pour </a:t>
                </a:r>
                <a:br>
                  <a:rPr lang="fr-CA" sz="1200" dirty="0">
                    <a:latin typeface="Raleway" pitchFamily="2" charset="0"/>
                  </a:rPr>
                </a:br>
                <a:r>
                  <a:rPr lang="fr-CA" sz="1200" dirty="0">
                    <a:latin typeface="Raleway" pitchFamily="2" charset="0"/>
                  </a:rPr>
                  <a:t>d’autres fins. Ex. : donner accès </a:t>
                </a:r>
                <a:br>
                  <a:rPr lang="fr-CA" sz="1200" dirty="0">
                    <a:latin typeface="Raleway" pitchFamily="2" charset="0"/>
                  </a:rPr>
                </a:br>
                <a:r>
                  <a:rPr lang="fr-CA" sz="1200" dirty="0">
                    <a:latin typeface="Raleway" pitchFamily="2" charset="0"/>
                  </a:rPr>
                  <a:t>à un ordinateur pour </a:t>
                </a:r>
                <a:br>
                  <a:rPr lang="fr-CA" sz="1200" dirty="0">
                    <a:latin typeface="Raleway" pitchFamily="2" charset="0"/>
                  </a:rPr>
                </a:br>
                <a:r>
                  <a:rPr lang="fr-CA" sz="1200" dirty="0">
                    <a:latin typeface="Raleway" pitchFamily="2" charset="0"/>
                  </a:rPr>
                  <a:t>récompenser un élève</a:t>
                </a:r>
              </a:p>
            </p:txBody>
          </p:sp>
        </p:grpSp>
      </p:grpSp>
      <p:grpSp>
        <p:nvGrpSpPr>
          <p:cNvPr id="3" name="Groupe 2">
            <a:extLst>
              <a:ext uri="{FF2B5EF4-FFF2-40B4-BE49-F238E27FC236}">
                <a16:creationId xmlns:a16="http://schemas.microsoft.com/office/drawing/2014/main" id="{42021145-6637-73F5-C640-A2CBA6EE7633}"/>
              </a:ext>
            </a:extLst>
          </p:cNvPr>
          <p:cNvGrpSpPr/>
          <p:nvPr/>
        </p:nvGrpSpPr>
        <p:grpSpPr>
          <a:xfrm>
            <a:off x="8183462" y="3019239"/>
            <a:ext cx="3023700" cy="2494765"/>
            <a:chOff x="8183462" y="3019239"/>
            <a:chExt cx="3023700" cy="2494765"/>
          </a:xfrm>
        </p:grpSpPr>
        <p:pic>
          <p:nvPicPr>
            <p:cNvPr id="37" name="Picture 36" descr="A white oval object with black background&#10;&#10;Description automatically generated">
              <a:extLst>
                <a:ext uri="{FF2B5EF4-FFF2-40B4-BE49-F238E27FC236}">
                  <a16:creationId xmlns:a16="http://schemas.microsoft.com/office/drawing/2014/main" id="{FA42B476-4F1F-99B5-772D-A84A4AC94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09004">
              <a:off x="8274154" y="3019239"/>
              <a:ext cx="2827689" cy="2494765"/>
            </a:xfrm>
            <a:prstGeom prst="rect">
              <a:avLst/>
            </a:prstGeom>
          </p:spPr>
        </p:pic>
        <p:grpSp>
          <p:nvGrpSpPr>
            <p:cNvPr id="33" name="Group 32">
              <a:extLst>
                <a:ext uri="{FF2B5EF4-FFF2-40B4-BE49-F238E27FC236}">
                  <a16:creationId xmlns:a16="http://schemas.microsoft.com/office/drawing/2014/main" id="{AEAF3B98-208C-D37F-F33D-7E1B29B23996}"/>
                </a:ext>
              </a:extLst>
            </p:cNvPr>
            <p:cNvGrpSpPr/>
            <p:nvPr/>
          </p:nvGrpSpPr>
          <p:grpSpPr>
            <a:xfrm>
              <a:off x="8183462" y="3797761"/>
              <a:ext cx="3023700" cy="1017389"/>
              <a:chOff x="8250918" y="4043306"/>
              <a:chExt cx="3023700" cy="1017389"/>
            </a:xfrm>
          </p:grpSpPr>
          <p:sp>
            <p:nvSpPr>
              <p:cNvPr id="32" name="Freeform 31">
                <a:extLst>
                  <a:ext uri="{FF2B5EF4-FFF2-40B4-BE49-F238E27FC236}">
                    <a16:creationId xmlns:a16="http://schemas.microsoft.com/office/drawing/2014/main" id="{8ABD8355-9DCD-A80D-2575-DEE0CBCC5BEB}"/>
                  </a:ext>
                </a:extLst>
              </p:cNvPr>
              <p:cNvSpPr/>
              <p:nvPr/>
            </p:nvSpPr>
            <p:spPr>
              <a:xfrm>
                <a:off x="8442732" y="4043306"/>
                <a:ext cx="2640072" cy="34746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2F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ZoneTexte 1">
                <a:extLst>
                  <a:ext uri="{FF2B5EF4-FFF2-40B4-BE49-F238E27FC236}">
                    <a16:creationId xmlns:a16="http://schemas.microsoft.com/office/drawing/2014/main" id="{D53CAE2C-F71C-D0F2-D55B-4697F216C286}"/>
                  </a:ext>
                </a:extLst>
              </p:cNvPr>
              <p:cNvSpPr txBox="1"/>
              <p:nvPr/>
            </p:nvSpPr>
            <p:spPr>
              <a:xfrm>
                <a:off x="8250918" y="4052727"/>
                <a:ext cx="3023700" cy="1007968"/>
              </a:xfrm>
              <a:prstGeom prst="rect">
                <a:avLst/>
              </a:prstGeom>
              <a:noFill/>
            </p:spPr>
            <p:txBody>
              <a:bodyPr wrap="square">
                <a:spAutoFit/>
              </a:bodyPr>
              <a:lstStyle/>
              <a:p>
                <a:pPr algn="ctr">
                  <a:spcAft>
                    <a:spcPts val="900"/>
                  </a:spcAft>
                </a:pPr>
                <a:r>
                  <a:rPr lang="fr-CA" sz="1600" b="1" dirty="0">
                    <a:solidFill>
                      <a:schemeClr val="bg1"/>
                    </a:solidFill>
                    <a:latin typeface="Raleway" pitchFamily="2" charset="0"/>
                  </a:rPr>
                  <a:t>En dehors de la classe</a:t>
                </a:r>
              </a:p>
              <a:p>
                <a:pPr algn="ctr"/>
                <a:r>
                  <a:rPr lang="fr-CA" sz="1200" dirty="0">
                    <a:latin typeface="Raleway" pitchFamily="2" charset="0"/>
                  </a:rPr>
                  <a:t>Ex. : au service de garde, </a:t>
                </a:r>
              </a:p>
              <a:p>
                <a:pPr algn="ctr"/>
                <a:r>
                  <a:rPr lang="fr-CA" sz="1200" dirty="0">
                    <a:latin typeface="Raleway" pitchFamily="2" charset="0"/>
                  </a:rPr>
                  <a:t>pendant  le dîner </a:t>
                </a:r>
                <a:br>
                  <a:rPr lang="fr-CA" sz="1200" dirty="0">
                    <a:latin typeface="Raleway" pitchFamily="2" charset="0"/>
                  </a:rPr>
                </a:br>
                <a:r>
                  <a:rPr lang="fr-CA" sz="1200" dirty="0">
                    <a:latin typeface="Raleway" pitchFamily="2" charset="0"/>
                  </a:rPr>
                  <a:t>ou les récréations</a:t>
                </a:r>
              </a:p>
            </p:txBody>
          </p:sp>
        </p:grpSp>
      </p:grpSp>
      <p:sp>
        <p:nvSpPr>
          <p:cNvPr id="15" name="ZoneTexte 14">
            <a:extLst>
              <a:ext uri="{FF2B5EF4-FFF2-40B4-BE49-F238E27FC236}">
                <a16:creationId xmlns:a16="http://schemas.microsoft.com/office/drawing/2014/main" id="{5505ED95-5B7A-173E-0F24-79432CED3817}"/>
              </a:ext>
            </a:extLst>
          </p:cNvPr>
          <p:cNvSpPr txBox="1"/>
          <p:nvPr/>
        </p:nvSpPr>
        <p:spPr>
          <a:xfrm>
            <a:off x="983744" y="3081199"/>
            <a:ext cx="3265876" cy="1917256"/>
          </a:xfrm>
          <a:prstGeom prst="rect">
            <a:avLst/>
          </a:prstGeom>
          <a:noFill/>
        </p:spPr>
        <p:txBody>
          <a:bodyPr wrap="square">
            <a:spAutoFit/>
          </a:bodyPr>
          <a:lstStyle/>
          <a:p>
            <a:pPr marR="0" lvl="0" fontAlgn="auto">
              <a:lnSpc>
                <a:spcPts val="2390"/>
              </a:lnSpc>
              <a:spcBef>
                <a:spcPts val="300"/>
              </a:spcBef>
              <a:spcAft>
                <a:spcPts val="300"/>
              </a:spcAft>
              <a:buClrTx/>
              <a:buSzTx/>
              <a:tabLst/>
              <a:defRPr/>
            </a:pPr>
            <a:r>
              <a:rPr lang="fr-CA" dirty="0">
                <a:latin typeface="Raleway" pitchFamily="2" charset="0"/>
              </a:rPr>
              <a:t>Le ministère de l’Éducation</a:t>
            </a:r>
          </a:p>
          <a:p>
            <a:pPr marR="0" lvl="0" fontAlgn="auto">
              <a:lnSpc>
                <a:spcPts val="2390"/>
              </a:lnSpc>
              <a:spcBef>
                <a:spcPts val="300"/>
              </a:spcBef>
              <a:spcAft>
                <a:spcPts val="300"/>
              </a:spcAft>
              <a:buClrTx/>
              <a:buSzTx/>
              <a:tabLst/>
              <a:defRPr/>
            </a:pPr>
            <a:r>
              <a:rPr lang="fr-CA" dirty="0">
                <a:latin typeface="Raleway" pitchFamily="2" charset="0"/>
              </a:rPr>
              <a:t>n’émet pas de directive </a:t>
            </a:r>
          </a:p>
          <a:p>
            <a:pPr marR="0" lvl="0" fontAlgn="auto">
              <a:lnSpc>
                <a:spcPts val="2390"/>
              </a:lnSpc>
              <a:spcBef>
                <a:spcPts val="300"/>
              </a:spcBef>
              <a:spcAft>
                <a:spcPts val="300"/>
              </a:spcAft>
              <a:buClrTx/>
              <a:buSzTx/>
              <a:tabLst/>
              <a:defRPr/>
            </a:pPr>
            <a:r>
              <a:rPr lang="fr-CA" dirty="0">
                <a:latin typeface="Raleway" pitchFamily="2" charset="0"/>
              </a:rPr>
              <a:t>ou recommandation sur</a:t>
            </a:r>
          </a:p>
          <a:p>
            <a:pPr marR="0" lvl="0" fontAlgn="auto">
              <a:lnSpc>
                <a:spcPts val="2390"/>
              </a:lnSpc>
              <a:spcBef>
                <a:spcPts val="300"/>
              </a:spcBef>
              <a:spcAft>
                <a:spcPts val="300"/>
              </a:spcAft>
              <a:buClrTx/>
              <a:buSzTx/>
              <a:tabLst/>
              <a:defRPr/>
            </a:pPr>
            <a:r>
              <a:rPr lang="fr-CA" dirty="0">
                <a:latin typeface="Raleway" pitchFamily="2" charset="0"/>
              </a:rPr>
              <a:t>l’utilisation des écrans </a:t>
            </a:r>
          </a:p>
          <a:p>
            <a:pPr marR="0" lvl="0" fontAlgn="auto">
              <a:lnSpc>
                <a:spcPts val="2390"/>
              </a:lnSpc>
              <a:spcBef>
                <a:spcPts val="300"/>
              </a:spcBef>
              <a:spcAft>
                <a:spcPts val="300"/>
              </a:spcAft>
              <a:buClrTx/>
              <a:buSzTx/>
              <a:tabLst/>
              <a:defRPr/>
            </a:pPr>
            <a:r>
              <a:rPr lang="fr-CA" dirty="0">
                <a:latin typeface="Raleway" pitchFamily="2" charset="0"/>
              </a:rPr>
              <a:t>en contexte scolaire.</a:t>
            </a:r>
          </a:p>
        </p:txBody>
      </p:sp>
      <p:pic>
        <p:nvPicPr>
          <p:cNvPr id="16" name="Picture 112" descr="A yellow and black object with black background&#10;&#10;Description automatically generated">
            <a:extLst>
              <a:ext uri="{FF2B5EF4-FFF2-40B4-BE49-F238E27FC236}">
                <a16:creationId xmlns:a16="http://schemas.microsoft.com/office/drawing/2014/main" id="{A70C38D6-7D6E-8179-9F5F-2B5905AEE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57350"/>
            <a:ext cx="1117600" cy="1003300"/>
          </a:xfrm>
          <a:prstGeom prst="rect">
            <a:avLst/>
          </a:prstGeom>
        </p:spPr>
      </p:pic>
      <p:pic>
        <p:nvPicPr>
          <p:cNvPr id="17" name="Picture 114" descr="A group of colorful drops&#10;&#10;Description automatically generated">
            <a:extLst>
              <a:ext uri="{FF2B5EF4-FFF2-40B4-BE49-F238E27FC236}">
                <a16:creationId xmlns:a16="http://schemas.microsoft.com/office/drawing/2014/main" id="{1B30F361-B8B5-ADD5-BA8B-A346D3928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125643"/>
            <a:ext cx="1231900" cy="762000"/>
          </a:xfrm>
          <a:prstGeom prst="rect">
            <a:avLst/>
          </a:prstGeom>
        </p:spPr>
      </p:pic>
      <p:pic>
        <p:nvPicPr>
          <p:cNvPr id="18" name="Picture 118" descr="A group of grey arches on a black background&#10;&#10;Description automatically generated">
            <a:extLst>
              <a:ext uri="{FF2B5EF4-FFF2-40B4-BE49-F238E27FC236}">
                <a16:creationId xmlns:a16="http://schemas.microsoft.com/office/drawing/2014/main" id="{6704A4DB-9FEE-3E7D-D665-534773D92B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47283"/>
            <a:ext cx="635000" cy="609600"/>
          </a:xfrm>
          <a:prstGeom prst="rect">
            <a:avLst/>
          </a:prstGeom>
        </p:spPr>
      </p:pic>
      <p:pic>
        <p:nvPicPr>
          <p:cNvPr id="19" name="Picture 120" descr="A blue flower with black background&#10;&#10;Description automatically generated">
            <a:extLst>
              <a:ext uri="{FF2B5EF4-FFF2-40B4-BE49-F238E27FC236}">
                <a16:creationId xmlns:a16="http://schemas.microsoft.com/office/drawing/2014/main" id="{39939D83-7A5A-688E-4931-E157EEAA06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841174"/>
            <a:ext cx="584200" cy="584200"/>
          </a:xfrm>
          <a:prstGeom prst="rect">
            <a:avLst/>
          </a:prstGeom>
        </p:spPr>
      </p:pic>
      <p:pic>
        <p:nvPicPr>
          <p:cNvPr id="28" name="Picture 125">
            <a:extLst>
              <a:ext uri="{FF2B5EF4-FFF2-40B4-BE49-F238E27FC236}">
                <a16:creationId xmlns:a16="http://schemas.microsoft.com/office/drawing/2014/main" id="{B3DDA90A-1555-90C1-713D-A23AE6B3823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Tree>
    <p:extLst>
      <p:ext uri="{BB962C8B-B14F-4D97-AF65-F5344CB8AC3E}">
        <p14:creationId xmlns:p14="http://schemas.microsoft.com/office/powerpoint/2010/main" val="2359768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8A493-1C76-3F7D-7E0A-343913B19C6C}"/>
              </a:ext>
            </a:extLst>
          </p:cNvPr>
          <p:cNvSpPr/>
          <p:nvPr/>
        </p:nvSpPr>
        <p:spPr>
          <a:xfrm>
            <a:off x="495299" y="477193"/>
            <a:ext cx="11287123" cy="6085532"/>
          </a:xfrm>
          <a:prstGeom prst="rect">
            <a:avLst/>
          </a:prstGeom>
          <a:solidFill>
            <a:srgbClr val="ABD5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0" name="Group 19">
            <a:extLst>
              <a:ext uri="{FF2B5EF4-FFF2-40B4-BE49-F238E27FC236}">
                <a16:creationId xmlns:a16="http://schemas.microsoft.com/office/drawing/2014/main" id="{AF82AF68-8E64-C320-7913-1C306622EFBD}"/>
              </a:ext>
            </a:extLst>
          </p:cNvPr>
          <p:cNvGrpSpPr/>
          <p:nvPr/>
        </p:nvGrpSpPr>
        <p:grpSpPr>
          <a:xfrm>
            <a:off x="1003443" y="6153834"/>
            <a:ext cx="10280431" cy="342080"/>
            <a:chOff x="1003443" y="6153834"/>
            <a:chExt cx="10280431" cy="342080"/>
          </a:xfrm>
        </p:grpSpPr>
        <p:pic>
          <p:nvPicPr>
            <p:cNvPr id="21" name="Picture 20" descr="A black background with grey text&#10;&#10;Description automatically generated">
              <a:extLst>
                <a:ext uri="{FF2B5EF4-FFF2-40B4-BE49-F238E27FC236}">
                  <a16:creationId xmlns:a16="http://schemas.microsoft.com/office/drawing/2014/main" id="{77358E63-6E40-8850-417C-39E2CF5CB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22" name="TextBox 16">
              <a:extLst>
                <a:ext uri="{FF2B5EF4-FFF2-40B4-BE49-F238E27FC236}">
                  <a16:creationId xmlns:a16="http://schemas.microsoft.com/office/drawing/2014/main" id="{BD4BDE2C-F69F-0F33-01F9-C1277B701AB9}"/>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23</a:t>
              </a:fld>
              <a:endParaRPr lang="fr-CA" sz="1100">
                <a:solidFill>
                  <a:srgbClr val="434747"/>
                </a:solidFill>
                <a:latin typeface="Raleway" panose="020B0503030101060003" pitchFamily="34" charset="77"/>
              </a:endParaRPr>
            </a:p>
          </p:txBody>
        </p:sp>
      </p:grpSp>
      <p:grpSp>
        <p:nvGrpSpPr>
          <p:cNvPr id="5" name="Group 4">
            <a:extLst>
              <a:ext uri="{FF2B5EF4-FFF2-40B4-BE49-F238E27FC236}">
                <a16:creationId xmlns:a16="http://schemas.microsoft.com/office/drawing/2014/main" id="{2BC46A9F-3A54-23F9-0D52-7A77FD4989E6}"/>
              </a:ext>
            </a:extLst>
          </p:cNvPr>
          <p:cNvGrpSpPr/>
          <p:nvPr/>
        </p:nvGrpSpPr>
        <p:grpSpPr>
          <a:xfrm>
            <a:off x="1004510" y="477193"/>
            <a:ext cx="6303307" cy="1325563"/>
            <a:chOff x="1155904" y="816533"/>
            <a:chExt cx="6303307" cy="1325563"/>
          </a:xfrm>
        </p:grpSpPr>
        <p:sp>
          <p:nvSpPr>
            <p:cNvPr id="11" name="Titre 1">
              <a:extLst>
                <a:ext uri="{FF2B5EF4-FFF2-40B4-BE49-F238E27FC236}">
                  <a16:creationId xmlns:a16="http://schemas.microsoft.com/office/drawing/2014/main" id="{C2AE5BA9-F89C-D29E-244B-B570163E99EF}"/>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écrans </a:t>
              </a:r>
              <a:br>
                <a:rPr lang="fr-CA" sz="3200" b="1">
                  <a:solidFill>
                    <a:srgbClr val="434747"/>
                  </a:solidFill>
                  <a:latin typeface="Raleway" panose="020B0503030101060003" pitchFamily="34" charset="77"/>
                </a:rPr>
              </a:br>
              <a:r>
                <a:rPr lang="fr-CA" sz="3200" b="1">
                  <a:solidFill>
                    <a:srgbClr val="434747"/>
                  </a:solidFill>
                  <a:latin typeface="Raleway" panose="020B0503030101060003" pitchFamily="34" charset="77"/>
                </a:rPr>
                <a:t>à la maternelle</a:t>
              </a:r>
            </a:p>
          </p:txBody>
        </p:sp>
        <p:cxnSp>
          <p:nvCxnSpPr>
            <p:cNvPr id="12" name="Straight Connector 11">
              <a:extLst>
                <a:ext uri="{FF2B5EF4-FFF2-40B4-BE49-F238E27FC236}">
                  <a16:creationId xmlns:a16="http://schemas.microsoft.com/office/drawing/2014/main" id="{AC9BD23C-FE81-A747-6E8F-544E1C95070D}"/>
                </a:ext>
              </a:extLst>
            </p:cNvPr>
            <p:cNvCxnSpPr>
              <a:cxnSpLocks/>
            </p:cNvCxnSpPr>
            <p:nvPr/>
          </p:nvCxnSpPr>
          <p:spPr>
            <a:xfrm>
              <a:off x="1155904" y="1260088"/>
              <a:ext cx="0" cy="736849"/>
            </a:xfrm>
            <a:prstGeom prst="line">
              <a:avLst/>
            </a:prstGeom>
            <a:ln w="50800">
              <a:solidFill>
                <a:srgbClr val="2FAF82"/>
              </a:solidFill>
            </a:ln>
          </p:spPr>
          <p:style>
            <a:lnRef idx="1">
              <a:schemeClr val="accent2"/>
            </a:lnRef>
            <a:fillRef idx="0">
              <a:schemeClr val="accent2"/>
            </a:fillRef>
            <a:effectRef idx="0">
              <a:schemeClr val="accent2"/>
            </a:effectRef>
            <a:fontRef idx="minor">
              <a:schemeClr val="tx1"/>
            </a:fontRef>
          </p:style>
        </p:cxnSp>
      </p:grpSp>
      <p:sp>
        <p:nvSpPr>
          <p:cNvPr id="3" name="ZoneTexte 2">
            <a:extLst>
              <a:ext uri="{FF2B5EF4-FFF2-40B4-BE49-F238E27FC236}">
                <a16:creationId xmlns:a16="http://schemas.microsoft.com/office/drawing/2014/main" id="{4D045080-2AE5-3B1F-B5DC-CA15B4B09E3E}"/>
              </a:ext>
            </a:extLst>
          </p:cNvPr>
          <p:cNvSpPr txBox="1"/>
          <p:nvPr/>
        </p:nvSpPr>
        <p:spPr>
          <a:xfrm>
            <a:off x="1003443" y="2183652"/>
            <a:ext cx="6895534" cy="1609480"/>
          </a:xfrm>
          <a:prstGeom prst="rect">
            <a:avLst/>
          </a:prstGeom>
          <a:noFill/>
        </p:spPr>
        <p:txBody>
          <a:bodyPr wrap="square" rtlCol="0">
            <a:spAutoFit/>
          </a:bodyPr>
          <a:lstStyle/>
          <a:p>
            <a:pPr marL="177750" indent="-177750">
              <a:lnSpc>
                <a:spcPts val="2360"/>
              </a:lnSpc>
              <a:spcBef>
                <a:spcPts val="400"/>
              </a:spcBef>
              <a:spcAft>
                <a:spcPts val="400"/>
              </a:spcAft>
              <a:buClr>
                <a:srgbClr val="2FAF82"/>
              </a:buClr>
              <a:buFont typeface="Arial" panose="020B0604020202020204" pitchFamily="34" charset="0"/>
              <a:buChar char="•"/>
            </a:pPr>
            <a:r>
              <a:rPr lang="fr-CA" dirty="0">
                <a:latin typeface="Raleway" panose="020B0003030101060003" pitchFamily="34" charset="0"/>
              </a:rPr>
              <a:t>La </a:t>
            </a:r>
            <a:r>
              <a:rPr lang="fr-CA" i="1" dirty="0">
                <a:latin typeface="Raleway" panose="020B0003030101060003" pitchFamily="34" charset="0"/>
              </a:rPr>
              <a:t>Stratégie québécoise sur l’utilisation des écrans et la santé des jeunes 2022-2025 </a:t>
            </a:r>
            <a:r>
              <a:rPr lang="fr-CA" dirty="0">
                <a:latin typeface="Raleway" panose="020B0003030101060003" pitchFamily="34" charset="0"/>
              </a:rPr>
              <a:t>du ministère de la Santé et des Services sociaux, précise que les milieux éducatifs doivent    « éviter d’utiliser les écrans comme récompenses ou pendant une activité comme la collation ». </a:t>
            </a:r>
          </a:p>
        </p:txBody>
      </p:sp>
      <p:sp>
        <p:nvSpPr>
          <p:cNvPr id="9" name="ZoneTexte 8">
            <a:extLst>
              <a:ext uri="{FF2B5EF4-FFF2-40B4-BE49-F238E27FC236}">
                <a16:creationId xmlns:a16="http://schemas.microsoft.com/office/drawing/2014/main" id="{28D97E4A-1875-93E8-CF83-9327B46F61E5}"/>
              </a:ext>
            </a:extLst>
          </p:cNvPr>
          <p:cNvSpPr txBox="1"/>
          <p:nvPr/>
        </p:nvSpPr>
        <p:spPr>
          <a:xfrm>
            <a:off x="1003442" y="3895390"/>
            <a:ext cx="9620563" cy="1712072"/>
          </a:xfrm>
          <a:prstGeom prst="rect">
            <a:avLst/>
          </a:prstGeom>
          <a:noFill/>
        </p:spPr>
        <p:txBody>
          <a:bodyPr wrap="square" rtlCol="0">
            <a:spAutoFit/>
          </a:bodyPr>
          <a:lstStyle/>
          <a:p>
            <a:pPr marL="177750" indent="-177750">
              <a:lnSpc>
                <a:spcPts val="2360"/>
              </a:lnSpc>
              <a:spcBef>
                <a:spcPts val="400"/>
              </a:spcBef>
              <a:spcAft>
                <a:spcPts val="400"/>
              </a:spcAft>
              <a:buClr>
                <a:srgbClr val="2FAF82"/>
              </a:buClr>
              <a:buFont typeface="Arial" panose="020B0604020202020204" pitchFamily="34" charset="0"/>
              <a:buChar char="•"/>
            </a:pPr>
            <a:r>
              <a:rPr lang="fr-CA">
                <a:latin typeface="Raleway" panose="020B0003030101060003" pitchFamily="34" charset="0"/>
              </a:rPr>
              <a:t>Au Québec, l'utilisation d'outils technologiques dans les classes vise à développer les </a:t>
            </a:r>
            <a:r>
              <a:rPr lang="fr-CA" b="1">
                <a:latin typeface="Raleway" panose="020B0003030101060003" pitchFamily="34" charset="0"/>
              </a:rPr>
              <a:t>compétences numériques </a:t>
            </a:r>
            <a:r>
              <a:rPr lang="fr-CA">
                <a:latin typeface="Raleway" panose="020B0003030101060003" pitchFamily="34" charset="0"/>
              </a:rPr>
              <a:t>des élèves. </a:t>
            </a:r>
          </a:p>
          <a:p>
            <a:pPr marL="177750" indent="-177750">
              <a:lnSpc>
                <a:spcPts val="2360"/>
              </a:lnSpc>
              <a:spcBef>
                <a:spcPts val="400"/>
              </a:spcBef>
              <a:spcAft>
                <a:spcPts val="400"/>
              </a:spcAft>
              <a:buClr>
                <a:srgbClr val="2FAF82"/>
              </a:buClr>
              <a:buFont typeface="Arial" panose="020B0604020202020204" pitchFamily="34" charset="0"/>
              <a:buChar char="•"/>
            </a:pPr>
            <a:r>
              <a:rPr lang="fr-CA">
                <a:latin typeface="Raleway" panose="020B0003030101060003" pitchFamily="34" charset="0"/>
              </a:rPr>
              <a:t>Très peu d’études se sont penchées sur l’utilisation des écrans à des fins pédagogiques à la maternelle sous l’angle de ses </a:t>
            </a:r>
            <a:r>
              <a:rPr lang="fr-CA" b="1">
                <a:latin typeface="Raleway" panose="020B0003030101060003" pitchFamily="34" charset="0"/>
              </a:rPr>
              <a:t>effets sur le développement global </a:t>
            </a:r>
            <a:r>
              <a:rPr lang="fr-CA">
                <a:latin typeface="Raleway" panose="020B0003030101060003" pitchFamily="34" charset="0"/>
              </a:rPr>
              <a:t>des tout-petits.</a:t>
            </a:r>
          </a:p>
        </p:txBody>
      </p:sp>
      <p:grpSp>
        <p:nvGrpSpPr>
          <p:cNvPr id="4" name="Groupe 3">
            <a:extLst>
              <a:ext uri="{FF2B5EF4-FFF2-40B4-BE49-F238E27FC236}">
                <a16:creationId xmlns:a16="http://schemas.microsoft.com/office/drawing/2014/main" id="{CDDC56A1-1BE2-5290-F034-59127F4D2CD2}"/>
              </a:ext>
            </a:extLst>
          </p:cNvPr>
          <p:cNvGrpSpPr/>
          <p:nvPr/>
        </p:nvGrpSpPr>
        <p:grpSpPr>
          <a:xfrm>
            <a:off x="8621190" y="-117238"/>
            <a:ext cx="2258273" cy="3438351"/>
            <a:chOff x="8621190" y="-117238"/>
            <a:chExt cx="2258273" cy="3438351"/>
          </a:xfrm>
        </p:grpSpPr>
        <p:pic>
          <p:nvPicPr>
            <p:cNvPr id="7" name="Picture 24">
              <a:extLst>
                <a:ext uri="{FF2B5EF4-FFF2-40B4-BE49-F238E27FC236}">
                  <a16:creationId xmlns:a16="http://schemas.microsoft.com/office/drawing/2014/main" id="{2F59395C-0A67-B6D5-A71C-62B397C9A2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765517">
              <a:off x="8621190" y="708450"/>
              <a:ext cx="1973201" cy="2612663"/>
            </a:xfrm>
            <a:prstGeom prst="rect">
              <a:avLst/>
            </a:prstGeom>
          </p:spPr>
        </p:pic>
        <p:pic>
          <p:nvPicPr>
            <p:cNvPr id="13" name="Picture 7" descr="A white star on a black background&#10;&#10;Description automatically generated">
              <a:extLst>
                <a:ext uri="{FF2B5EF4-FFF2-40B4-BE49-F238E27FC236}">
                  <a16:creationId xmlns:a16="http://schemas.microsoft.com/office/drawing/2014/main" id="{3F973251-0CCF-3502-0AFB-E2D43ED53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4214" y="-117238"/>
              <a:ext cx="1805249" cy="1730806"/>
            </a:xfrm>
            <a:prstGeom prst="rect">
              <a:avLst/>
            </a:prstGeom>
          </p:spPr>
        </p:pic>
      </p:grpSp>
    </p:spTree>
    <p:extLst>
      <p:ext uri="{BB962C8B-B14F-4D97-AF65-F5344CB8AC3E}">
        <p14:creationId xmlns:p14="http://schemas.microsoft.com/office/powerpoint/2010/main" val="193083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E63D5A0-4A1B-66B3-DD36-A5CB5CA5C84E}"/>
              </a:ext>
            </a:extLst>
          </p:cNvPr>
          <p:cNvSpPr txBox="1"/>
          <p:nvPr/>
        </p:nvSpPr>
        <p:spPr>
          <a:xfrm>
            <a:off x="982664" y="2100257"/>
            <a:ext cx="9586100" cy="1301703"/>
          </a:xfrm>
          <a:prstGeom prst="rect">
            <a:avLst/>
          </a:prstGeom>
          <a:noFill/>
        </p:spPr>
        <p:txBody>
          <a:bodyPr wrap="square">
            <a:spAutoFit/>
          </a:bodyPr>
          <a:lstStyle/>
          <a:p>
            <a:pPr>
              <a:lnSpc>
                <a:spcPts val="2390"/>
              </a:lnSpc>
              <a:spcBef>
                <a:spcPts val="300"/>
              </a:spcBef>
              <a:spcAft>
                <a:spcPts val="300"/>
              </a:spcAft>
            </a:pPr>
            <a:r>
              <a:rPr lang="fr-CA" dirty="0">
                <a:latin typeface="Raleway" pitchFamily="2" charset="0"/>
              </a:rPr>
              <a:t>Des organisations internationales ont émis des lignes directrices pour réduire les risques </a:t>
            </a:r>
            <a:br>
              <a:rPr lang="fr-CA" dirty="0">
                <a:latin typeface="Raleway" pitchFamily="2" charset="0"/>
              </a:rPr>
            </a:br>
            <a:r>
              <a:rPr lang="fr-CA" dirty="0">
                <a:latin typeface="Raleway" pitchFamily="2" charset="0"/>
              </a:rPr>
              <a:t>pour la santé liés à l’utilisation des écrans en milieu scolaire. Parmi leurs recommandations, ces trois caractéristiques qui s’avèrent pertinentes pour les enfants du préscolaire. </a:t>
            </a:r>
          </a:p>
        </p:txBody>
      </p:sp>
      <p:grpSp>
        <p:nvGrpSpPr>
          <p:cNvPr id="6" name="Group 5">
            <a:extLst>
              <a:ext uri="{FF2B5EF4-FFF2-40B4-BE49-F238E27FC236}">
                <a16:creationId xmlns:a16="http://schemas.microsoft.com/office/drawing/2014/main" id="{348B41D6-A3DA-19E4-389B-399C320CF247}"/>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EEF5E43-6148-B22D-A8A9-BF36FC8C4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CBF47432-9185-BEFE-A2C1-45D9801C41C3}"/>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24</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57C85AF1-A357-1FF3-B799-80953FDFCD59}"/>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2" name="Group 31">
            <a:extLst>
              <a:ext uri="{FF2B5EF4-FFF2-40B4-BE49-F238E27FC236}">
                <a16:creationId xmlns:a16="http://schemas.microsoft.com/office/drawing/2014/main" id="{3E983C5D-D9E4-AA62-2864-2F58454D1979}"/>
              </a:ext>
            </a:extLst>
          </p:cNvPr>
          <p:cNvGrpSpPr/>
          <p:nvPr/>
        </p:nvGrpSpPr>
        <p:grpSpPr>
          <a:xfrm>
            <a:off x="1275126" y="3801100"/>
            <a:ext cx="9388343" cy="1668000"/>
            <a:chOff x="982663" y="3600095"/>
            <a:chExt cx="9388343" cy="1668000"/>
          </a:xfrm>
        </p:grpSpPr>
        <p:cxnSp>
          <p:nvCxnSpPr>
            <p:cNvPr id="13" name="Straight Connector 12">
              <a:extLst>
                <a:ext uri="{FF2B5EF4-FFF2-40B4-BE49-F238E27FC236}">
                  <a16:creationId xmlns:a16="http://schemas.microsoft.com/office/drawing/2014/main" id="{9F2D2D4C-2DF9-5EFB-C38A-8489BD9BCE39}"/>
                </a:ext>
              </a:extLst>
            </p:cNvPr>
            <p:cNvCxnSpPr>
              <a:cxnSpLocks/>
            </p:cNvCxnSpPr>
            <p:nvPr/>
          </p:nvCxnSpPr>
          <p:spPr>
            <a:xfrm>
              <a:off x="4077431" y="3600095"/>
              <a:ext cx="0" cy="1668000"/>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882C51C1-DAB0-7DF4-CA57-E13F28E458C2}"/>
                </a:ext>
              </a:extLst>
            </p:cNvPr>
            <p:cNvGrpSpPr/>
            <p:nvPr/>
          </p:nvGrpSpPr>
          <p:grpSpPr>
            <a:xfrm>
              <a:off x="982663" y="3655743"/>
              <a:ext cx="3254799" cy="1612352"/>
              <a:chOff x="982663" y="3655743"/>
              <a:chExt cx="3254799" cy="1612352"/>
            </a:xfrm>
          </p:grpSpPr>
          <p:sp>
            <p:nvSpPr>
              <p:cNvPr id="17" name="ZoneTexte 7">
                <a:extLst>
                  <a:ext uri="{FF2B5EF4-FFF2-40B4-BE49-F238E27FC236}">
                    <a16:creationId xmlns:a16="http://schemas.microsoft.com/office/drawing/2014/main" id="{EFC11522-EC87-3431-AF21-FA4E6C5A36FB}"/>
                  </a:ext>
                </a:extLst>
              </p:cNvPr>
              <p:cNvSpPr txBox="1"/>
              <p:nvPr/>
            </p:nvSpPr>
            <p:spPr>
              <a:xfrm>
                <a:off x="982663" y="4609966"/>
                <a:ext cx="3254799" cy="658129"/>
              </a:xfrm>
              <a:prstGeom prst="rect">
                <a:avLst/>
              </a:prstGeom>
              <a:noFill/>
            </p:spPr>
            <p:txBody>
              <a:bodyPr wrap="square" rtlCol="0">
                <a:spAutoFit/>
              </a:bodyPr>
              <a:lstStyle/>
              <a:p>
                <a:pPr algn="ctr" defTabSz="457200">
                  <a:lnSpc>
                    <a:spcPts val="1460"/>
                  </a:lnSpc>
                  <a:spcBef>
                    <a:spcPts val="600"/>
                  </a:spcBef>
                  <a:spcAft>
                    <a:spcPts val="600"/>
                  </a:spcAft>
                </a:pPr>
                <a:r>
                  <a:rPr lang="fr-CA" sz="1200">
                    <a:solidFill>
                      <a:prstClr val="black"/>
                    </a:solidFill>
                    <a:latin typeface="Raleway" panose="020B0003030101060003" pitchFamily="34" charset="0"/>
                  </a:rPr>
                  <a:t>Avoir un </a:t>
                </a:r>
                <a:r>
                  <a:rPr lang="fr-CA" sz="1200" b="1">
                    <a:solidFill>
                      <a:prstClr val="black"/>
                    </a:solidFill>
                    <a:latin typeface="Raleway" panose="020B0003030101060003" pitchFamily="34" charset="0"/>
                  </a:rPr>
                  <a:t>objectif </a:t>
                </a:r>
                <a:br>
                  <a:rPr lang="fr-CA" sz="1200" b="1">
                    <a:solidFill>
                      <a:prstClr val="black"/>
                    </a:solidFill>
                    <a:latin typeface="Raleway" panose="020B0003030101060003" pitchFamily="34" charset="0"/>
                  </a:rPr>
                </a:br>
                <a:r>
                  <a:rPr lang="fr-CA" sz="1200" b="1">
                    <a:solidFill>
                      <a:prstClr val="black"/>
                    </a:solidFill>
                    <a:latin typeface="Raleway" panose="020B0003030101060003" pitchFamily="34" charset="0"/>
                  </a:rPr>
                  <a:t>pédagogique</a:t>
                </a:r>
                <a:r>
                  <a:rPr lang="fr-CA" sz="1200">
                    <a:solidFill>
                      <a:prstClr val="black"/>
                    </a:solidFill>
                    <a:latin typeface="Raleway" panose="020B0003030101060003" pitchFamily="34" charset="0"/>
                  </a:rPr>
                  <a:t> et permettre </a:t>
                </a:r>
                <a:br>
                  <a:rPr lang="fr-CA" sz="1200">
                    <a:solidFill>
                      <a:prstClr val="black"/>
                    </a:solidFill>
                    <a:latin typeface="Raleway" panose="020B0003030101060003" pitchFamily="34" charset="0"/>
                  </a:rPr>
                </a:br>
                <a:r>
                  <a:rPr lang="fr-CA" sz="1200">
                    <a:solidFill>
                      <a:prstClr val="black"/>
                    </a:solidFill>
                    <a:latin typeface="Raleway" panose="020B0003030101060003" pitchFamily="34" charset="0"/>
                  </a:rPr>
                  <a:t>des apprentissages</a:t>
                </a:r>
              </a:p>
            </p:txBody>
          </p:sp>
          <p:pic>
            <p:nvPicPr>
              <p:cNvPr id="26" name="Picture 25" descr="A green arrow in a target&#10;&#10;Description automatically generated">
                <a:extLst>
                  <a:ext uri="{FF2B5EF4-FFF2-40B4-BE49-F238E27FC236}">
                    <a16:creationId xmlns:a16="http://schemas.microsoft.com/office/drawing/2014/main" id="{9B673D09-35E8-FC10-570E-2AEE773E5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533" y="3655743"/>
                <a:ext cx="1163236" cy="861656"/>
              </a:xfrm>
              <a:prstGeom prst="rect">
                <a:avLst/>
              </a:prstGeom>
            </p:spPr>
          </p:pic>
        </p:grpSp>
        <p:grpSp>
          <p:nvGrpSpPr>
            <p:cNvPr id="30" name="Group 29">
              <a:extLst>
                <a:ext uri="{FF2B5EF4-FFF2-40B4-BE49-F238E27FC236}">
                  <a16:creationId xmlns:a16="http://schemas.microsoft.com/office/drawing/2014/main" id="{AB700B7C-0EEE-10F6-8DA9-337F344AB066}"/>
                </a:ext>
              </a:extLst>
            </p:cNvPr>
            <p:cNvGrpSpPr/>
            <p:nvPr/>
          </p:nvGrpSpPr>
          <p:grpSpPr>
            <a:xfrm>
              <a:off x="4237462" y="3654567"/>
              <a:ext cx="3254799" cy="1613528"/>
              <a:chOff x="4237462" y="3654567"/>
              <a:chExt cx="3254799" cy="1613528"/>
            </a:xfrm>
          </p:grpSpPr>
          <p:sp>
            <p:nvSpPr>
              <p:cNvPr id="18" name="ZoneTexte 7">
                <a:extLst>
                  <a:ext uri="{FF2B5EF4-FFF2-40B4-BE49-F238E27FC236}">
                    <a16:creationId xmlns:a16="http://schemas.microsoft.com/office/drawing/2014/main" id="{31EAC3AC-A74B-B832-79E4-18726C885F56}"/>
                  </a:ext>
                </a:extLst>
              </p:cNvPr>
              <p:cNvSpPr txBox="1"/>
              <p:nvPr/>
            </p:nvSpPr>
            <p:spPr>
              <a:xfrm>
                <a:off x="4237462" y="4609966"/>
                <a:ext cx="3254799" cy="658129"/>
              </a:xfrm>
              <a:prstGeom prst="rect">
                <a:avLst/>
              </a:prstGeom>
              <a:noFill/>
            </p:spPr>
            <p:txBody>
              <a:bodyPr wrap="square" rtlCol="0">
                <a:spAutoFit/>
              </a:bodyPr>
              <a:lstStyle/>
              <a:p>
                <a:pPr algn="ctr" defTabSz="457200">
                  <a:lnSpc>
                    <a:spcPts val="1460"/>
                  </a:lnSpc>
                  <a:spcBef>
                    <a:spcPts val="600"/>
                  </a:spcBef>
                  <a:spcAft>
                    <a:spcPts val="600"/>
                  </a:spcAft>
                </a:pPr>
                <a:r>
                  <a:rPr lang="fr-CA" sz="1200">
                    <a:solidFill>
                      <a:prstClr val="black"/>
                    </a:solidFill>
                    <a:latin typeface="Raleway" panose="020B0003030101060003" pitchFamily="34" charset="0"/>
                  </a:rPr>
                  <a:t>Avoir une </a:t>
                </a:r>
                <a:r>
                  <a:rPr lang="fr-CA" sz="1200" b="1">
                    <a:solidFill>
                      <a:prstClr val="black"/>
                    </a:solidFill>
                    <a:latin typeface="Raleway" panose="020B0003030101060003" pitchFamily="34" charset="0"/>
                  </a:rPr>
                  <a:t>valeur ajoutée </a:t>
                </a:r>
                <a:r>
                  <a:rPr lang="fr-CA" sz="1200">
                    <a:solidFill>
                      <a:prstClr val="black"/>
                    </a:solidFill>
                    <a:latin typeface="Raleway" panose="020B0003030101060003" pitchFamily="34" charset="0"/>
                  </a:rPr>
                  <a:t>par rapport </a:t>
                </a:r>
                <a:br>
                  <a:rPr lang="fr-CA" sz="1200">
                    <a:solidFill>
                      <a:prstClr val="black"/>
                    </a:solidFill>
                    <a:latin typeface="Raleway" panose="020B0003030101060003" pitchFamily="34" charset="0"/>
                  </a:rPr>
                </a:br>
                <a:r>
                  <a:rPr lang="fr-CA" sz="1200">
                    <a:solidFill>
                      <a:prstClr val="black"/>
                    </a:solidFill>
                    <a:latin typeface="Raleway" panose="020B0003030101060003" pitchFamily="34" charset="0"/>
                  </a:rPr>
                  <a:t>aux méthodes d’enseignement traditionnelles </a:t>
                </a:r>
                <a:r>
                  <a:rPr lang="fr-CA" sz="1200" i="1">
                    <a:solidFill>
                      <a:srgbClr val="434747"/>
                    </a:solidFill>
                    <a:latin typeface="Raleway" panose="020B0003030101060003" pitchFamily="34" charset="0"/>
                  </a:rPr>
                  <a:t>« sans écrans »</a:t>
                </a:r>
                <a:r>
                  <a:rPr lang="fr-CA" sz="1200">
                    <a:solidFill>
                      <a:prstClr val="black"/>
                    </a:solidFill>
                    <a:latin typeface="Raleway" panose="020B0003030101060003" pitchFamily="34" charset="0"/>
                  </a:rPr>
                  <a:t> </a:t>
                </a:r>
              </a:p>
            </p:txBody>
          </p:sp>
          <p:pic>
            <p:nvPicPr>
              <p:cNvPr id="27" name="Picture 26">
                <a:extLst>
                  <a:ext uri="{FF2B5EF4-FFF2-40B4-BE49-F238E27FC236}">
                    <a16:creationId xmlns:a16="http://schemas.microsoft.com/office/drawing/2014/main" id="{E62D8493-3531-6E4C-6714-FD26B467D6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30579" y="3654567"/>
                <a:ext cx="934118" cy="862831"/>
              </a:xfrm>
              <a:prstGeom prst="rect">
                <a:avLst/>
              </a:prstGeom>
            </p:spPr>
          </p:pic>
        </p:grpSp>
        <p:grpSp>
          <p:nvGrpSpPr>
            <p:cNvPr id="31" name="Group 30">
              <a:extLst>
                <a:ext uri="{FF2B5EF4-FFF2-40B4-BE49-F238E27FC236}">
                  <a16:creationId xmlns:a16="http://schemas.microsoft.com/office/drawing/2014/main" id="{889A3CA0-C405-6999-C129-FF871459FD3E}"/>
                </a:ext>
              </a:extLst>
            </p:cNvPr>
            <p:cNvGrpSpPr/>
            <p:nvPr/>
          </p:nvGrpSpPr>
          <p:grpSpPr>
            <a:xfrm>
              <a:off x="7492262" y="3875518"/>
              <a:ext cx="2878744" cy="1392577"/>
              <a:chOff x="7492262" y="3875518"/>
              <a:chExt cx="2878744" cy="1392577"/>
            </a:xfrm>
          </p:grpSpPr>
          <p:sp>
            <p:nvSpPr>
              <p:cNvPr id="20" name="ZoneTexte 7">
                <a:extLst>
                  <a:ext uri="{FF2B5EF4-FFF2-40B4-BE49-F238E27FC236}">
                    <a16:creationId xmlns:a16="http://schemas.microsoft.com/office/drawing/2014/main" id="{F7D1B3E8-4462-B74B-9D76-F0D2DD873598}"/>
                  </a:ext>
                </a:extLst>
              </p:cNvPr>
              <p:cNvSpPr txBox="1"/>
              <p:nvPr/>
            </p:nvSpPr>
            <p:spPr>
              <a:xfrm>
                <a:off x="7492262" y="4609966"/>
                <a:ext cx="2878744" cy="658129"/>
              </a:xfrm>
              <a:prstGeom prst="rect">
                <a:avLst/>
              </a:prstGeom>
              <a:noFill/>
            </p:spPr>
            <p:txBody>
              <a:bodyPr wrap="square" rtlCol="0">
                <a:spAutoFit/>
              </a:bodyPr>
              <a:lstStyle/>
              <a:p>
                <a:pPr algn="ctr" defTabSz="457200">
                  <a:lnSpc>
                    <a:spcPts val="1460"/>
                  </a:lnSpc>
                  <a:spcBef>
                    <a:spcPts val="600"/>
                  </a:spcBef>
                  <a:spcAft>
                    <a:spcPts val="600"/>
                  </a:spcAft>
                </a:pPr>
                <a:r>
                  <a:rPr lang="fr-CA" sz="1200">
                    <a:solidFill>
                      <a:prstClr val="black"/>
                    </a:solidFill>
                    <a:latin typeface="Raleway" panose="020B0003030101060003" pitchFamily="34" charset="0"/>
                  </a:rPr>
                  <a:t>Être </a:t>
                </a:r>
                <a:r>
                  <a:rPr lang="fr-CA" sz="1200" b="1">
                    <a:solidFill>
                      <a:prstClr val="black"/>
                    </a:solidFill>
                    <a:latin typeface="Raleway" panose="020B0003030101060003" pitchFamily="34" charset="0"/>
                  </a:rPr>
                  <a:t>adaptée</a:t>
                </a:r>
                <a:r>
                  <a:rPr lang="fr-CA" sz="1200">
                    <a:solidFill>
                      <a:prstClr val="black"/>
                    </a:solidFill>
                    <a:latin typeface="Raleway" panose="020B0003030101060003" pitchFamily="34" charset="0"/>
                  </a:rPr>
                  <a:t> selon </a:t>
                </a:r>
                <a:br>
                  <a:rPr lang="fr-CA" sz="1200">
                    <a:solidFill>
                      <a:prstClr val="black"/>
                    </a:solidFill>
                    <a:latin typeface="Raleway" panose="020B0003030101060003" pitchFamily="34" charset="0"/>
                  </a:rPr>
                </a:br>
                <a:r>
                  <a:rPr lang="fr-CA" sz="1200">
                    <a:solidFill>
                      <a:prstClr val="black"/>
                    </a:solidFill>
                    <a:latin typeface="Raleway" panose="020B0003030101060003" pitchFamily="34" charset="0"/>
                  </a:rPr>
                  <a:t>l’âge et le stade </a:t>
                </a:r>
                <a:br>
                  <a:rPr lang="fr-CA" sz="1200">
                    <a:solidFill>
                      <a:prstClr val="black"/>
                    </a:solidFill>
                    <a:latin typeface="Raleway" panose="020B0003030101060003" pitchFamily="34" charset="0"/>
                  </a:rPr>
                </a:br>
                <a:r>
                  <a:rPr lang="fr-CA" sz="1200">
                    <a:solidFill>
                      <a:prstClr val="black"/>
                    </a:solidFill>
                    <a:latin typeface="Raleway" panose="020B0003030101060003" pitchFamily="34" charset="0"/>
                  </a:rPr>
                  <a:t>de développement</a:t>
                </a:r>
              </a:p>
            </p:txBody>
          </p:sp>
          <p:pic>
            <p:nvPicPr>
              <p:cNvPr id="28" name="Picture 27">
                <a:extLst>
                  <a:ext uri="{FF2B5EF4-FFF2-40B4-BE49-F238E27FC236}">
                    <a16:creationId xmlns:a16="http://schemas.microsoft.com/office/drawing/2014/main" id="{033F673D-C2DC-BD29-970D-56E6760C4B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76828" y="3875518"/>
                <a:ext cx="832121" cy="586102"/>
              </a:xfrm>
              <a:prstGeom prst="rect">
                <a:avLst/>
              </a:prstGeom>
            </p:spPr>
          </p:pic>
        </p:grpSp>
        <p:cxnSp>
          <p:nvCxnSpPr>
            <p:cNvPr id="15" name="Straight Connector 14">
              <a:extLst>
                <a:ext uri="{FF2B5EF4-FFF2-40B4-BE49-F238E27FC236}">
                  <a16:creationId xmlns:a16="http://schemas.microsoft.com/office/drawing/2014/main" id="{5EFBBE65-D977-3D87-7F26-A0191AEB4585}"/>
                </a:ext>
              </a:extLst>
            </p:cNvPr>
            <p:cNvCxnSpPr>
              <a:cxnSpLocks/>
            </p:cNvCxnSpPr>
            <p:nvPr/>
          </p:nvCxnSpPr>
          <p:spPr>
            <a:xfrm>
              <a:off x="7719533" y="3600095"/>
              <a:ext cx="0" cy="1668000"/>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grpSp>
      <p:cxnSp>
        <p:nvCxnSpPr>
          <p:cNvPr id="2" name="Straight Connector 11">
            <a:extLst>
              <a:ext uri="{FF2B5EF4-FFF2-40B4-BE49-F238E27FC236}">
                <a16:creationId xmlns:a16="http://schemas.microsoft.com/office/drawing/2014/main" id="{8816D2D3-F7DB-D324-1610-6F14AA461D2B}"/>
              </a:ext>
            </a:extLst>
          </p:cNvPr>
          <p:cNvCxnSpPr>
            <a:cxnSpLocks/>
          </p:cNvCxnSpPr>
          <p:nvPr/>
        </p:nvCxnSpPr>
        <p:spPr>
          <a:xfrm>
            <a:off x="1004510" y="920748"/>
            <a:ext cx="0" cy="736849"/>
          </a:xfrm>
          <a:prstGeom prst="line">
            <a:avLst/>
          </a:prstGeom>
          <a:ln w="50800">
            <a:solidFill>
              <a:srgbClr val="2FAF82"/>
            </a:solidFill>
          </a:ln>
        </p:spPr>
        <p:style>
          <a:lnRef idx="1">
            <a:schemeClr val="accent2"/>
          </a:lnRef>
          <a:fillRef idx="0">
            <a:schemeClr val="accent2"/>
          </a:fillRef>
          <a:effectRef idx="0">
            <a:schemeClr val="accent2"/>
          </a:effectRef>
          <a:fontRef idx="minor">
            <a:schemeClr val="tx1"/>
          </a:fontRef>
        </p:style>
      </p:cxnSp>
      <p:sp>
        <p:nvSpPr>
          <p:cNvPr id="3" name="Titre 1">
            <a:extLst>
              <a:ext uri="{FF2B5EF4-FFF2-40B4-BE49-F238E27FC236}">
                <a16:creationId xmlns:a16="http://schemas.microsoft.com/office/drawing/2014/main" id="{5CDFCC72-05A0-BB36-6DBC-D5E7A244DEEE}"/>
              </a:ext>
            </a:extLst>
          </p:cNvPr>
          <p:cNvSpPr txBox="1">
            <a:spLocks/>
          </p:cNvSpPr>
          <p:nvPr/>
        </p:nvSpPr>
        <p:spPr>
          <a:xfrm>
            <a:off x="1097754" y="47719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écrans </a:t>
            </a:r>
            <a:br>
              <a:rPr lang="fr-CA" sz="3200" b="1">
                <a:solidFill>
                  <a:srgbClr val="434747"/>
                </a:solidFill>
                <a:latin typeface="Raleway" panose="020B0503030101060003" pitchFamily="34" charset="77"/>
              </a:rPr>
            </a:br>
            <a:r>
              <a:rPr lang="fr-CA" sz="3200" b="1">
                <a:solidFill>
                  <a:srgbClr val="434747"/>
                </a:solidFill>
                <a:latin typeface="Raleway" panose="020B0503030101060003" pitchFamily="34" charset="77"/>
              </a:rPr>
              <a:t>à la maternelle</a:t>
            </a:r>
          </a:p>
        </p:txBody>
      </p:sp>
    </p:spTree>
    <p:extLst>
      <p:ext uri="{BB962C8B-B14F-4D97-AF65-F5344CB8AC3E}">
        <p14:creationId xmlns:p14="http://schemas.microsoft.com/office/powerpoint/2010/main" val="2611761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F82AF68-8E64-C320-7913-1C306622EFBD}"/>
              </a:ext>
            </a:extLst>
          </p:cNvPr>
          <p:cNvGrpSpPr/>
          <p:nvPr/>
        </p:nvGrpSpPr>
        <p:grpSpPr>
          <a:xfrm>
            <a:off x="1003443" y="6153834"/>
            <a:ext cx="10280431" cy="342080"/>
            <a:chOff x="1003443" y="6153834"/>
            <a:chExt cx="10280431" cy="342080"/>
          </a:xfrm>
        </p:grpSpPr>
        <p:pic>
          <p:nvPicPr>
            <p:cNvPr id="21" name="Picture 20" descr="A black background with grey text&#10;&#10;Description automatically generated">
              <a:extLst>
                <a:ext uri="{FF2B5EF4-FFF2-40B4-BE49-F238E27FC236}">
                  <a16:creationId xmlns:a16="http://schemas.microsoft.com/office/drawing/2014/main" id="{77358E63-6E40-8850-417C-39E2CF5CB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22" name="TextBox 16">
              <a:extLst>
                <a:ext uri="{FF2B5EF4-FFF2-40B4-BE49-F238E27FC236}">
                  <a16:creationId xmlns:a16="http://schemas.microsoft.com/office/drawing/2014/main" id="{BD4BDE2C-F69F-0F33-01F9-C1277B701AB9}"/>
                </a:ext>
              </a:extLst>
            </p:cNvPr>
            <p:cNvSpPr txBox="1"/>
            <p:nvPr/>
          </p:nvSpPr>
          <p:spPr>
            <a:xfrm>
              <a:off x="9000877" y="6234304"/>
              <a:ext cx="2282997"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25</a:t>
              </a:fld>
              <a:endParaRPr lang="fr-CA" sz="1100">
                <a:solidFill>
                  <a:srgbClr val="434747"/>
                </a:solidFill>
                <a:latin typeface="Raleway" panose="020B0503030101060003" pitchFamily="34" charset="77"/>
              </a:endParaRPr>
            </a:p>
          </p:txBody>
        </p:sp>
      </p:grpSp>
      <p:sp>
        <p:nvSpPr>
          <p:cNvPr id="10" name="Rectangle 9">
            <a:extLst>
              <a:ext uri="{FF2B5EF4-FFF2-40B4-BE49-F238E27FC236}">
                <a16:creationId xmlns:a16="http://schemas.microsoft.com/office/drawing/2014/main" id="{C14E5E8B-134E-651B-56C1-39A1DF308793}"/>
              </a:ext>
            </a:extLst>
          </p:cNvPr>
          <p:cNvSpPr/>
          <p:nvPr/>
        </p:nvSpPr>
        <p:spPr>
          <a:xfrm>
            <a:off x="0" y="0"/>
            <a:ext cx="12192000" cy="6858000"/>
          </a:xfrm>
          <a:prstGeom prst="rect">
            <a:avLst/>
          </a:prstGeom>
          <a:noFill/>
          <a:ln w="381000">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5" name="Group 4">
            <a:extLst>
              <a:ext uri="{FF2B5EF4-FFF2-40B4-BE49-F238E27FC236}">
                <a16:creationId xmlns:a16="http://schemas.microsoft.com/office/drawing/2014/main" id="{2BC46A9F-3A54-23F9-0D52-7A77FD4989E6}"/>
              </a:ext>
            </a:extLst>
          </p:cNvPr>
          <p:cNvGrpSpPr/>
          <p:nvPr/>
        </p:nvGrpSpPr>
        <p:grpSpPr>
          <a:xfrm>
            <a:off x="1004510" y="477193"/>
            <a:ext cx="6303307" cy="1325563"/>
            <a:chOff x="1155904" y="816533"/>
            <a:chExt cx="6303307" cy="1325563"/>
          </a:xfrm>
        </p:grpSpPr>
        <p:sp>
          <p:nvSpPr>
            <p:cNvPr id="11" name="Titre 1">
              <a:extLst>
                <a:ext uri="{FF2B5EF4-FFF2-40B4-BE49-F238E27FC236}">
                  <a16:creationId xmlns:a16="http://schemas.microsoft.com/office/drawing/2014/main" id="{C2AE5BA9-F89C-D29E-244B-B570163E99EF}"/>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écrans </a:t>
              </a:r>
              <a:br>
                <a:rPr lang="fr-CA" sz="3200" b="1">
                  <a:solidFill>
                    <a:srgbClr val="434747"/>
                  </a:solidFill>
                  <a:latin typeface="Raleway" panose="020B0503030101060003" pitchFamily="34" charset="77"/>
                </a:rPr>
              </a:br>
              <a:r>
                <a:rPr lang="fr-CA" sz="3200" b="1">
                  <a:solidFill>
                    <a:srgbClr val="434747"/>
                  </a:solidFill>
                  <a:latin typeface="Raleway" panose="020B0503030101060003" pitchFamily="34" charset="77"/>
                </a:rPr>
                <a:t>à la maternelle</a:t>
              </a:r>
            </a:p>
          </p:txBody>
        </p:sp>
        <p:cxnSp>
          <p:nvCxnSpPr>
            <p:cNvPr id="12" name="Straight Connector 11">
              <a:extLst>
                <a:ext uri="{FF2B5EF4-FFF2-40B4-BE49-F238E27FC236}">
                  <a16:creationId xmlns:a16="http://schemas.microsoft.com/office/drawing/2014/main" id="{AC9BD23C-FE81-A747-6E8F-544E1C95070D}"/>
                </a:ext>
              </a:extLst>
            </p:cNvPr>
            <p:cNvCxnSpPr>
              <a:cxnSpLocks/>
            </p:cNvCxnSpPr>
            <p:nvPr/>
          </p:nvCxnSpPr>
          <p:spPr>
            <a:xfrm>
              <a:off x="1155904" y="1260088"/>
              <a:ext cx="0" cy="736849"/>
            </a:xfrm>
            <a:prstGeom prst="line">
              <a:avLst/>
            </a:prstGeom>
            <a:ln w="50800">
              <a:solidFill>
                <a:srgbClr val="2FAF82"/>
              </a:solidFill>
            </a:ln>
          </p:spPr>
          <p:style>
            <a:lnRef idx="1">
              <a:schemeClr val="accent2"/>
            </a:lnRef>
            <a:fillRef idx="0">
              <a:schemeClr val="accent2"/>
            </a:fillRef>
            <a:effectRef idx="0">
              <a:schemeClr val="accent2"/>
            </a:effectRef>
            <a:fontRef idx="minor">
              <a:schemeClr val="tx1"/>
            </a:fontRef>
          </p:style>
        </p:cxnSp>
      </p:grpSp>
      <p:grpSp>
        <p:nvGrpSpPr>
          <p:cNvPr id="2" name="Groupe 1">
            <a:extLst>
              <a:ext uri="{FF2B5EF4-FFF2-40B4-BE49-F238E27FC236}">
                <a16:creationId xmlns:a16="http://schemas.microsoft.com/office/drawing/2014/main" id="{DA762D7F-77F4-7AF9-8539-2512BB1E8A7E}"/>
              </a:ext>
            </a:extLst>
          </p:cNvPr>
          <p:cNvGrpSpPr/>
          <p:nvPr/>
        </p:nvGrpSpPr>
        <p:grpSpPr>
          <a:xfrm>
            <a:off x="896215" y="2389234"/>
            <a:ext cx="3064380" cy="3472401"/>
            <a:chOff x="896215" y="2389234"/>
            <a:chExt cx="3064380" cy="3472401"/>
          </a:xfrm>
        </p:grpSpPr>
        <p:sp>
          <p:nvSpPr>
            <p:cNvPr id="8" name="ZoneTexte 7">
              <a:extLst>
                <a:ext uri="{FF2B5EF4-FFF2-40B4-BE49-F238E27FC236}">
                  <a16:creationId xmlns:a16="http://schemas.microsoft.com/office/drawing/2014/main" id="{4A54DF29-9341-CE94-E5F2-7B2E8E057255}"/>
                </a:ext>
              </a:extLst>
            </p:cNvPr>
            <p:cNvSpPr txBox="1"/>
            <p:nvPr/>
          </p:nvSpPr>
          <p:spPr>
            <a:xfrm>
              <a:off x="898787" y="5523081"/>
              <a:ext cx="3061808"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fr-CA" sz="800" b="0" i="0" u="none" strike="noStrike" kern="1200" cap="none" spc="0" normalizeH="0" baseline="0" noProof="0" dirty="0">
                  <a:ln>
                    <a:noFill/>
                  </a:ln>
                  <a:solidFill>
                    <a:prstClr val="black"/>
                  </a:solidFill>
                  <a:effectLst/>
                  <a:uLnTx/>
                  <a:uFillTx/>
                  <a:latin typeface="Raleway" pitchFamily="2" charset="0"/>
                </a:rPr>
                <a:t>Source : Académie de la transformation numérique. </a:t>
              </a:r>
              <a:r>
                <a:rPr kumimoji="0" lang="fr-CA" sz="800" b="0" i="1" u="none" strike="noStrike" kern="1200" cap="none" spc="0" normalizeH="0" baseline="0" noProof="0" dirty="0">
                  <a:ln>
                    <a:noFill/>
                  </a:ln>
                  <a:solidFill>
                    <a:prstClr val="black"/>
                  </a:solidFill>
                  <a:effectLst/>
                  <a:uLnTx/>
                  <a:uFillTx/>
                  <a:latin typeface="Raleway" pitchFamily="2" charset="0"/>
                </a:rPr>
                <a:t>Portrait</a:t>
              </a:r>
            </a:p>
            <a:p>
              <a:pPr marR="0" lvl="0" algn="l" defTabSz="914400" rtl="0" eaLnBrk="1" fontAlgn="auto" latinLnBrk="0" hangingPunct="1">
                <a:lnSpc>
                  <a:spcPct val="100000"/>
                </a:lnSpc>
                <a:spcBef>
                  <a:spcPts val="0"/>
                </a:spcBef>
                <a:spcAft>
                  <a:spcPts val="0"/>
                </a:spcAft>
                <a:buClrTx/>
                <a:buSzTx/>
                <a:tabLst/>
                <a:defRPr/>
              </a:pPr>
              <a:r>
                <a:rPr kumimoji="0" lang="fr-CA" sz="800" b="0" i="1" u="none" strike="noStrike" kern="1200" cap="none" spc="0" normalizeH="0" baseline="0" noProof="0" dirty="0">
                  <a:ln>
                    <a:noFill/>
                  </a:ln>
                  <a:solidFill>
                    <a:prstClr val="black"/>
                  </a:solidFill>
                  <a:effectLst/>
                  <a:uLnTx/>
                  <a:uFillTx/>
                  <a:latin typeface="Raleway" pitchFamily="2" charset="0"/>
                </a:rPr>
                <a:t>des usages du numérique dans les écoles québécoises 2021</a:t>
              </a:r>
              <a:r>
                <a:rPr kumimoji="0" lang="fr-CA" sz="8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23" name="ZoneTexte 7">
              <a:extLst>
                <a:ext uri="{FF2B5EF4-FFF2-40B4-BE49-F238E27FC236}">
                  <a16:creationId xmlns:a16="http://schemas.microsoft.com/office/drawing/2014/main" id="{05C182DD-7F08-D461-D881-A70F6CAAC3BA}"/>
                </a:ext>
              </a:extLst>
            </p:cNvPr>
            <p:cNvSpPr txBox="1"/>
            <p:nvPr/>
          </p:nvSpPr>
          <p:spPr>
            <a:xfrm>
              <a:off x="896215" y="4452210"/>
              <a:ext cx="2739732" cy="830997"/>
            </a:xfrm>
            <a:prstGeom prst="rect">
              <a:avLst/>
            </a:prstGeom>
            <a:noFill/>
          </p:spPr>
          <p:txBody>
            <a:bodyPr wrap="square" rtlCol="0">
              <a:spAutoFit/>
            </a:bodyPr>
            <a:lstStyle/>
            <a:p>
              <a:pPr algn="ctr"/>
              <a:r>
                <a:rPr lang="fr-CA" sz="1600" b="1" i="0" u="none" strike="noStrike" baseline="0" dirty="0">
                  <a:latin typeface="Raleway" pitchFamily="2" charset="0"/>
                </a:rPr>
                <a:t>des écoles publiques </a:t>
              </a:r>
              <a:r>
                <a:rPr lang="fr-CA" sz="1600" b="0" i="0" u="none" strike="noStrike" baseline="0" dirty="0">
                  <a:latin typeface="Raleway" pitchFamily="2" charset="0"/>
                </a:rPr>
                <a:t>intégraient le </a:t>
              </a:r>
              <a:r>
                <a:rPr lang="fr-CA" sz="1600" b="1" i="0" u="none" strike="noStrike" baseline="0" dirty="0">
                  <a:latin typeface="Raleway" pitchFamily="2" charset="0"/>
                </a:rPr>
                <a:t>numérique </a:t>
              </a:r>
              <a:br>
                <a:rPr lang="fr-CA" sz="1600" b="1" i="0" u="none" strike="noStrike" baseline="0" dirty="0">
                  <a:latin typeface="Raleway" pitchFamily="2" charset="0"/>
                </a:rPr>
              </a:br>
              <a:r>
                <a:rPr lang="fr-CA" sz="1600" b="1" i="0" u="none" strike="noStrike" baseline="0" dirty="0">
                  <a:latin typeface="Raleway" pitchFamily="2" charset="0"/>
                </a:rPr>
                <a:t>à la maternelle en 2023. </a:t>
              </a:r>
              <a:r>
                <a:rPr lang="fr-CA" sz="1600" b="1" i="0" u="none" strike="noStrike" baseline="0" dirty="0">
                  <a:solidFill>
                    <a:srgbClr val="2EAE81"/>
                  </a:solidFill>
                  <a:latin typeface="Raleway" pitchFamily="2" charset="0"/>
                </a:rPr>
                <a:t> </a:t>
              </a:r>
              <a:endParaRPr lang="fr-CA" sz="1600" dirty="0">
                <a:latin typeface="Raleway" pitchFamily="2" charset="0"/>
              </a:endParaRPr>
            </a:p>
          </p:txBody>
        </p:sp>
        <p:grpSp>
          <p:nvGrpSpPr>
            <p:cNvPr id="24" name="Group 23">
              <a:extLst>
                <a:ext uri="{FF2B5EF4-FFF2-40B4-BE49-F238E27FC236}">
                  <a16:creationId xmlns:a16="http://schemas.microsoft.com/office/drawing/2014/main" id="{71452086-1096-D886-E8BC-0C72D86E8CB9}"/>
                </a:ext>
              </a:extLst>
            </p:cNvPr>
            <p:cNvGrpSpPr/>
            <p:nvPr/>
          </p:nvGrpSpPr>
          <p:grpSpPr>
            <a:xfrm>
              <a:off x="1551311" y="2389234"/>
              <a:ext cx="1412275" cy="1869956"/>
              <a:chOff x="1965260" y="1142539"/>
              <a:chExt cx="1412275" cy="1869956"/>
            </a:xfrm>
          </p:grpSpPr>
          <p:pic>
            <p:nvPicPr>
              <p:cNvPr id="25" name="Picture 24">
                <a:extLst>
                  <a:ext uri="{FF2B5EF4-FFF2-40B4-BE49-F238E27FC236}">
                    <a16:creationId xmlns:a16="http://schemas.microsoft.com/office/drawing/2014/main" id="{33F47AC2-7946-C7F6-E8CB-A9928935AD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65260" y="1142539"/>
                <a:ext cx="1412275" cy="1869956"/>
              </a:xfrm>
              <a:prstGeom prst="rect">
                <a:avLst/>
              </a:prstGeom>
            </p:spPr>
          </p:pic>
          <p:pic>
            <p:nvPicPr>
              <p:cNvPr id="26" name="Picture 25">
                <a:extLst>
                  <a:ext uri="{FF2B5EF4-FFF2-40B4-BE49-F238E27FC236}">
                    <a16:creationId xmlns:a16="http://schemas.microsoft.com/office/drawing/2014/main" id="{8CB7A9AF-F289-BA27-54F3-C0C73872D9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48697" y="1820953"/>
                <a:ext cx="1163066" cy="595270"/>
              </a:xfrm>
              <a:prstGeom prst="rect">
                <a:avLst/>
              </a:prstGeom>
            </p:spPr>
          </p:pic>
        </p:grpSp>
      </p:grpSp>
      <p:cxnSp>
        <p:nvCxnSpPr>
          <p:cNvPr id="27" name="Straight Connector 26">
            <a:extLst>
              <a:ext uri="{FF2B5EF4-FFF2-40B4-BE49-F238E27FC236}">
                <a16:creationId xmlns:a16="http://schemas.microsoft.com/office/drawing/2014/main" id="{C029CC06-0B3F-A043-71F8-08C154884086}"/>
              </a:ext>
            </a:extLst>
          </p:cNvPr>
          <p:cNvCxnSpPr>
            <a:cxnSpLocks/>
          </p:cNvCxnSpPr>
          <p:nvPr/>
        </p:nvCxnSpPr>
        <p:spPr>
          <a:xfrm>
            <a:off x="3960595" y="2349500"/>
            <a:ext cx="0" cy="3011965"/>
          </a:xfrm>
          <a:prstGeom prst="line">
            <a:avLst/>
          </a:prstGeom>
          <a:ln>
            <a:solidFill>
              <a:srgbClr val="2FAF82"/>
            </a:solidFill>
          </a:ln>
        </p:spPr>
        <p:style>
          <a:lnRef idx="2">
            <a:schemeClr val="accent1"/>
          </a:lnRef>
          <a:fillRef idx="0">
            <a:schemeClr val="accent1"/>
          </a:fillRef>
          <a:effectRef idx="1">
            <a:schemeClr val="accent1"/>
          </a:effectRef>
          <a:fontRef idx="minor">
            <a:schemeClr val="tx1"/>
          </a:fontRef>
        </p:style>
      </p:cxnSp>
      <p:sp>
        <p:nvSpPr>
          <p:cNvPr id="15" name="ZoneTexte 14">
            <a:extLst>
              <a:ext uri="{FF2B5EF4-FFF2-40B4-BE49-F238E27FC236}">
                <a16:creationId xmlns:a16="http://schemas.microsoft.com/office/drawing/2014/main" id="{DDC760F3-3AD4-5E66-7F00-0B655631E113}"/>
              </a:ext>
            </a:extLst>
          </p:cNvPr>
          <p:cNvSpPr txBox="1"/>
          <p:nvPr/>
        </p:nvSpPr>
        <p:spPr>
          <a:xfrm>
            <a:off x="4816159" y="2389234"/>
            <a:ext cx="6210063" cy="2917530"/>
          </a:xfrm>
          <a:prstGeom prst="rect">
            <a:avLst/>
          </a:prstGeom>
          <a:noFill/>
        </p:spPr>
        <p:txBody>
          <a:bodyPr wrap="square">
            <a:spAutoFit/>
          </a:bodyPr>
          <a:lstStyle/>
          <a:p>
            <a:pPr marR="0" lvl="0" fontAlgn="auto">
              <a:lnSpc>
                <a:spcPts val="2390"/>
              </a:lnSpc>
              <a:spcBef>
                <a:spcPts val="300"/>
              </a:spcBef>
              <a:spcAft>
                <a:spcPts val="300"/>
              </a:spcAft>
              <a:buClrTx/>
              <a:buSzTx/>
              <a:tabLst/>
              <a:defRPr/>
            </a:pPr>
            <a:r>
              <a:rPr lang="fr-CA" dirty="0">
                <a:latin typeface="Raleway" pitchFamily="2" charset="0"/>
              </a:rPr>
              <a:t>Aucune donnée sur le contexte et la durée d’utilisation des écrans dans les écoles du Québec n’est disponible. </a:t>
            </a:r>
          </a:p>
          <a:p>
            <a:pPr marR="0" lvl="0" fontAlgn="auto">
              <a:lnSpc>
                <a:spcPts val="2390"/>
              </a:lnSpc>
              <a:spcBef>
                <a:spcPts val="300"/>
              </a:spcBef>
              <a:spcAft>
                <a:spcPts val="300"/>
              </a:spcAft>
              <a:buClrTx/>
              <a:buSzTx/>
              <a:tabLst/>
              <a:defRPr/>
            </a:pPr>
            <a:r>
              <a:rPr lang="fr-CA" dirty="0">
                <a:latin typeface="Raleway" pitchFamily="2" charset="0"/>
              </a:rPr>
              <a:t>Il n’est donc pas possible de savoir dans quelle mesure les écrans sont utilisés comme outil complémentaire d’apprentissage ou comme source de divertissement (ex. : visionner un film dans la classe comme activité récompense, avoir la permission de jouer sur l’ordinateur, regarder des vidéos pendant le dîner et au service de garde après l’école, etc.).</a:t>
            </a:r>
          </a:p>
        </p:txBody>
      </p:sp>
    </p:spTree>
    <p:extLst>
      <p:ext uri="{BB962C8B-B14F-4D97-AF65-F5344CB8AC3E}">
        <p14:creationId xmlns:p14="http://schemas.microsoft.com/office/powerpoint/2010/main" val="4035107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D5507310-7FE2-66A5-6F3F-1BFACA99456E}"/>
              </a:ext>
            </a:extLst>
          </p:cNvPr>
          <p:cNvSpPr/>
          <p:nvPr/>
        </p:nvSpPr>
        <p:spPr>
          <a:xfrm>
            <a:off x="374629" y="233527"/>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2EB08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5">
            <a:extLst>
              <a:ext uri="{FF2B5EF4-FFF2-40B4-BE49-F238E27FC236}">
                <a16:creationId xmlns:a16="http://schemas.microsoft.com/office/drawing/2014/main" id="{A6AC332F-A59B-DF24-CD79-54B0BB5AA5B7}"/>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chemeClr val="bg1"/>
                </a:solidFill>
                <a:effectLst/>
                <a:uLnTx/>
                <a:uFillTx/>
                <a:latin typeface="Raleway" panose="020B0503030101060003" pitchFamily="34" charset="77"/>
                <a:cs typeface="Times New Roman" panose="02020603050405020304" pitchFamily="18" charset="0"/>
              </a:rPr>
              <a:t>En conclusion</a:t>
            </a:r>
          </a:p>
        </p:txBody>
      </p:sp>
      <p:sp>
        <p:nvSpPr>
          <p:cNvPr id="6" name="ZoneTexte 5">
            <a:extLst>
              <a:ext uri="{FF2B5EF4-FFF2-40B4-BE49-F238E27FC236}">
                <a16:creationId xmlns:a16="http://schemas.microsoft.com/office/drawing/2014/main" id="{70D6E6A0-486C-031A-461A-E4F1D539B1BE}"/>
              </a:ext>
            </a:extLst>
          </p:cNvPr>
          <p:cNvSpPr txBox="1"/>
          <p:nvPr/>
        </p:nvSpPr>
        <p:spPr>
          <a:xfrm>
            <a:off x="894259" y="1719947"/>
            <a:ext cx="6091332" cy="3731855"/>
          </a:xfrm>
          <a:prstGeom prst="rect">
            <a:avLst/>
          </a:prstGeom>
          <a:noFill/>
        </p:spPr>
        <p:txBody>
          <a:bodyPr wrap="square" rtlCol="0">
            <a:spAutoFit/>
          </a:bodyPr>
          <a:lstStyle/>
          <a:p>
            <a:pPr marL="0" marR="0" lvl="0" indent="0" algn="l" defTabSz="914400" rtl="0" eaLnBrk="1" fontAlgn="auto" latinLnBrk="0" hangingPunct="1">
              <a:lnSpc>
                <a:spcPts val="2560"/>
              </a:lnSpc>
              <a:spcBef>
                <a:spcPts val="0"/>
              </a:spcBef>
              <a:spcAft>
                <a:spcPts val="0"/>
              </a:spcAft>
              <a:buClrTx/>
              <a:buSzTx/>
              <a:buFontTx/>
              <a:buNone/>
              <a:tabLst/>
              <a:defRPr/>
            </a:pPr>
            <a:r>
              <a:rPr kumimoji="0" lang="fr-CA" b="0" i="0" u="none" strike="noStrike" kern="1200" cap="none" spc="0" normalizeH="0" baseline="0" noProof="0" dirty="0">
                <a:ln>
                  <a:noFill/>
                </a:ln>
                <a:solidFill>
                  <a:prstClr val="black"/>
                </a:solidFill>
                <a:effectLst/>
                <a:uLnTx/>
                <a:uFillTx/>
                <a:latin typeface="Raleway" pitchFamily="2" charset="0"/>
              </a:rPr>
              <a:t>Un consensus scientifique affirme que rien n’est mieux pour le développement des tout-petits que les interactions, dans le monde réel, avec leur entourage et avec leur environnement. Il s’agit là de la plus grande source d’apprentissage pour les enfants.</a:t>
            </a:r>
          </a:p>
          <a:p>
            <a:pPr marL="0" marR="0" lvl="0" indent="0" algn="l" defTabSz="914400" rtl="0" eaLnBrk="1" fontAlgn="auto" latinLnBrk="0" hangingPunct="1">
              <a:lnSpc>
                <a:spcPts val="2560"/>
              </a:lnSpc>
              <a:spcBef>
                <a:spcPts val="0"/>
              </a:spcBef>
              <a:spcAft>
                <a:spcPts val="0"/>
              </a:spcAft>
              <a:buClrTx/>
              <a:buSzTx/>
              <a:buFontTx/>
              <a:buNone/>
              <a:tabLst/>
              <a:defRPr/>
            </a:pPr>
            <a:r>
              <a:rPr kumimoji="0" lang="fr-CA" b="0" i="0" u="none" strike="noStrike" kern="1200" cap="none" spc="0" normalizeH="0" baseline="0" noProof="0" dirty="0">
                <a:ln>
                  <a:noFill/>
                </a:ln>
                <a:solidFill>
                  <a:prstClr val="black"/>
                </a:solidFill>
                <a:effectLst/>
                <a:uLnTx/>
                <a:uFillTx/>
                <a:latin typeface="Raleway" pitchFamily="2" charset="0"/>
              </a:rPr>
              <a:t>Ce constat, combiné aux effets négatifs potentiels </a:t>
            </a:r>
            <a:br>
              <a:rPr kumimoji="0" lang="fr-CA" b="0" i="0" u="none" strike="noStrike" kern="1200" cap="none" spc="0" normalizeH="0" baseline="0" noProof="0" dirty="0">
                <a:ln>
                  <a:noFill/>
                </a:ln>
                <a:solidFill>
                  <a:prstClr val="black"/>
                </a:solidFill>
                <a:effectLst/>
                <a:uLnTx/>
                <a:uFillTx/>
                <a:latin typeface="Raleway" pitchFamily="2" charset="0"/>
              </a:rPr>
            </a:br>
            <a:r>
              <a:rPr kumimoji="0" lang="fr-CA" b="0" i="0" u="none" strike="noStrike" kern="1200" cap="none" spc="0" normalizeH="0" baseline="0" noProof="0" dirty="0">
                <a:ln>
                  <a:noFill/>
                </a:ln>
                <a:solidFill>
                  <a:prstClr val="black"/>
                </a:solidFill>
                <a:effectLst/>
                <a:uLnTx/>
                <a:uFillTx/>
                <a:latin typeface="Raleway" pitchFamily="2" charset="0"/>
              </a:rPr>
              <a:t>des écrans observés à ce jour, invite à la réflexion </a:t>
            </a:r>
            <a:br>
              <a:rPr kumimoji="0" lang="fr-CA" b="0" i="0" u="none" strike="noStrike" kern="1200" cap="none" spc="0" normalizeH="0" baseline="0" noProof="0" dirty="0">
                <a:ln>
                  <a:noFill/>
                </a:ln>
                <a:solidFill>
                  <a:prstClr val="black"/>
                </a:solidFill>
                <a:effectLst/>
                <a:uLnTx/>
                <a:uFillTx/>
                <a:latin typeface="Raleway" pitchFamily="2" charset="0"/>
              </a:rPr>
            </a:br>
            <a:r>
              <a:rPr kumimoji="0" lang="fr-CA" b="0" i="0" u="none" strike="noStrike" kern="1200" cap="none" spc="0" normalizeH="0" baseline="0" noProof="0" dirty="0">
                <a:ln>
                  <a:noFill/>
                </a:ln>
                <a:solidFill>
                  <a:prstClr val="black"/>
                </a:solidFill>
                <a:effectLst/>
                <a:uLnTx/>
                <a:uFillTx/>
                <a:latin typeface="Raleway" pitchFamily="2" charset="0"/>
              </a:rPr>
              <a:t>sur leur valeur ajoutée dans les services de garde éducatifs et à la maternelle. Dans la perspective </a:t>
            </a:r>
            <a:br>
              <a:rPr kumimoji="0" lang="fr-CA" b="0" i="0" u="none" strike="noStrike" kern="1200" cap="none" spc="0" normalizeH="0" baseline="0" noProof="0" dirty="0">
                <a:ln>
                  <a:noFill/>
                </a:ln>
                <a:solidFill>
                  <a:prstClr val="black"/>
                </a:solidFill>
                <a:effectLst/>
                <a:uLnTx/>
                <a:uFillTx/>
                <a:latin typeface="Raleway" pitchFamily="2" charset="0"/>
              </a:rPr>
            </a:br>
            <a:r>
              <a:rPr kumimoji="0" lang="fr-CA" b="0" i="0" u="none" strike="noStrike" kern="1200" cap="none" spc="0" normalizeH="0" baseline="0" noProof="0" dirty="0">
                <a:ln>
                  <a:noFill/>
                </a:ln>
                <a:solidFill>
                  <a:prstClr val="black"/>
                </a:solidFill>
                <a:effectLst/>
                <a:uLnTx/>
                <a:uFillTx/>
                <a:latin typeface="Raleway" pitchFamily="2" charset="0"/>
              </a:rPr>
              <a:t>où ces milieux devraient être exemplaires, le principe de précaution devrait primer.</a:t>
            </a:r>
          </a:p>
        </p:txBody>
      </p:sp>
      <p:grpSp>
        <p:nvGrpSpPr>
          <p:cNvPr id="20" name="Group 19">
            <a:extLst>
              <a:ext uri="{FF2B5EF4-FFF2-40B4-BE49-F238E27FC236}">
                <a16:creationId xmlns:a16="http://schemas.microsoft.com/office/drawing/2014/main" id="{1E3DD563-AAEC-1B35-31FB-2F1DF2CBE577}"/>
              </a:ext>
            </a:extLst>
          </p:cNvPr>
          <p:cNvGrpSpPr/>
          <p:nvPr/>
        </p:nvGrpSpPr>
        <p:grpSpPr>
          <a:xfrm>
            <a:off x="1003443" y="6153834"/>
            <a:ext cx="10280431" cy="342080"/>
            <a:chOff x="1003443" y="6153834"/>
            <a:chExt cx="10280431" cy="342080"/>
          </a:xfrm>
        </p:grpSpPr>
        <p:pic>
          <p:nvPicPr>
            <p:cNvPr id="21" name="Picture 20" descr="A black background with grey text&#10;&#10;Description automatically generated">
              <a:extLst>
                <a:ext uri="{FF2B5EF4-FFF2-40B4-BE49-F238E27FC236}">
                  <a16:creationId xmlns:a16="http://schemas.microsoft.com/office/drawing/2014/main" id="{20D64DB3-62EF-5E6F-27B6-E76E5DD7F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22" name="TextBox 16">
              <a:extLst>
                <a:ext uri="{FF2B5EF4-FFF2-40B4-BE49-F238E27FC236}">
                  <a16:creationId xmlns:a16="http://schemas.microsoft.com/office/drawing/2014/main" id="{7A8D7668-B486-B94E-3CF2-A11F0E81C482}"/>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26</a:t>
              </a:fld>
              <a:endParaRPr lang="fr-CA" sz="1100">
                <a:solidFill>
                  <a:srgbClr val="434747"/>
                </a:solidFill>
                <a:latin typeface="Raleway" panose="020B0503030101060003" pitchFamily="34" charset="77"/>
              </a:endParaRPr>
            </a:p>
          </p:txBody>
        </p:sp>
      </p:grpSp>
      <p:sp>
        <p:nvSpPr>
          <p:cNvPr id="9" name="Freeform 8">
            <a:extLst>
              <a:ext uri="{FF2B5EF4-FFF2-40B4-BE49-F238E27FC236}">
                <a16:creationId xmlns:a16="http://schemas.microsoft.com/office/drawing/2014/main" id="{74EDE4CB-FD82-3719-D4DF-6C5CED3B14DB}"/>
              </a:ext>
            </a:extLst>
          </p:cNvPr>
          <p:cNvSpPr/>
          <p:nvPr/>
        </p:nvSpPr>
        <p:spPr>
          <a:xfrm>
            <a:off x="9407047" y="1064712"/>
            <a:ext cx="1252602" cy="1208762"/>
          </a:xfrm>
          <a:custGeom>
            <a:avLst/>
            <a:gdLst>
              <a:gd name="connsiteX0" fmla="*/ 6263 w 1252602"/>
              <a:gd name="connsiteY0" fmla="*/ 582461 h 1208762"/>
              <a:gd name="connsiteX1" fmla="*/ 25052 w 1252602"/>
              <a:gd name="connsiteY1" fmla="*/ 425885 h 1208762"/>
              <a:gd name="connsiteX2" fmla="*/ 106471 w 1252602"/>
              <a:gd name="connsiteY2" fmla="*/ 294362 h 1208762"/>
              <a:gd name="connsiteX3" fmla="*/ 288098 w 1252602"/>
              <a:gd name="connsiteY3" fmla="*/ 112735 h 1208762"/>
              <a:gd name="connsiteX4" fmla="*/ 544882 w 1252602"/>
              <a:gd name="connsiteY4" fmla="*/ 0 h 1208762"/>
              <a:gd name="connsiteX5" fmla="*/ 688931 w 1252602"/>
              <a:gd name="connsiteY5" fmla="*/ 6263 h 1208762"/>
              <a:gd name="connsiteX6" fmla="*/ 983293 w 1252602"/>
              <a:gd name="connsiteY6" fmla="*/ 106472 h 1208762"/>
              <a:gd name="connsiteX7" fmla="*/ 1127342 w 1252602"/>
              <a:gd name="connsiteY7" fmla="*/ 212943 h 1208762"/>
              <a:gd name="connsiteX8" fmla="*/ 1202498 w 1252602"/>
              <a:gd name="connsiteY8" fmla="*/ 400833 h 1208762"/>
              <a:gd name="connsiteX9" fmla="*/ 1252602 w 1252602"/>
              <a:gd name="connsiteY9" fmla="*/ 601250 h 1208762"/>
              <a:gd name="connsiteX10" fmla="*/ 1221287 w 1252602"/>
              <a:gd name="connsiteY10" fmla="*/ 789140 h 1208762"/>
              <a:gd name="connsiteX11" fmla="*/ 1177446 w 1252602"/>
              <a:gd name="connsiteY11" fmla="*/ 883085 h 1208762"/>
              <a:gd name="connsiteX12" fmla="*/ 1127342 w 1252602"/>
              <a:gd name="connsiteY12" fmla="*/ 964504 h 1208762"/>
              <a:gd name="connsiteX13" fmla="*/ 1070975 w 1252602"/>
              <a:gd name="connsiteY13" fmla="*/ 1039661 h 1208762"/>
              <a:gd name="connsiteX14" fmla="*/ 989556 w 1252602"/>
              <a:gd name="connsiteY14" fmla="*/ 1089765 h 1208762"/>
              <a:gd name="connsiteX15" fmla="*/ 870558 w 1252602"/>
              <a:gd name="connsiteY15" fmla="*/ 1158658 h 1208762"/>
              <a:gd name="connsiteX16" fmla="*/ 701457 w 1252602"/>
              <a:gd name="connsiteY16" fmla="*/ 1202499 h 1208762"/>
              <a:gd name="connsiteX17" fmla="*/ 532356 w 1252602"/>
              <a:gd name="connsiteY17" fmla="*/ 1202499 h 1208762"/>
              <a:gd name="connsiteX18" fmla="*/ 450937 w 1252602"/>
              <a:gd name="connsiteY18" fmla="*/ 1208762 h 1208762"/>
              <a:gd name="connsiteX19" fmla="*/ 350728 w 1252602"/>
              <a:gd name="connsiteY19" fmla="*/ 1177447 h 1208762"/>
              <a:gd name="connsiteX20" fmla="*/ 231731 w 1252602"/>
              <a:gd name="connsiteY20" fmla="*/ 1121080 h 1208762"/>
              <a:gd name="connsiteX21" fmla="*/ 144049 w 1252602"/>
              <a:gd name="connsiteY21" fmla="*/ 1033398 h 1208762"/>
              <a:gd name="connsiteX22" fmla="*/ 56367 w 1252602"/>
              <a:gd name="connsiteY22" fmla="*/ 920663 h 1208762"/>
              <a:gd name="connsiteX23" fmla="*/ 18789 w 1252602"/>
              <a:gd name="connsiteY23" fmla="*/ 814192 h 1208762"/>
              <a:gd name="connsiteX24" fmla="*/ 0 w 1252602"/>
              <a:gd name="connsiteY24" fmla="*/ 670143 h 1208762"/>
              <a:gd name="connsiteX25" fmla="*/ 6263 w 1252602"/>
              <a:gd name="connsiteY25" fmla="*/ 582461 h 120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52602" h="1208762">
                <a:moveTo>
                  <a:pt x="6263" y="582461"/>
                </a:moveTo>
                <a:lnTo>
                  <a:pt x="25052" y="425885"/>
                </a:lnTo>
                <a:lnTo>
                  <a:pt x="106471" y="294362"/>
                </a:lnTo>
                <a:lnTo>
                  <a:pt x="288098" y="112735"/>
                </a:lnTo>
                <a:lnTo>
                  <a:pt x="544882" y="0"/>
                </a:lnTo>
                <a:lnTo>
                  <a:pt x="688931" y="6263"/>
                </a:lnTo>
                <a:lnTo>
                  <a:pt x="983293" y="106472"/>
                </a:lnTo>
                <a:lnTo>
                  <a:pt x="1127342" y="212943"/>
                </a:lnTo>
                <a:lnTo>
                  <a:pt x="1202498" y="400833"/>
                </a:lnTo>
                <a:lnTo>
                  <a:pt x="1252602" y="601250"/>
                </a:lnTo>
                <a:lnTo>
                  <a:pt x="1221287" y="789140"/>
                </a:lnTo>
                <a:lnTo>
                  <a:pt x="1177446" y="883085"/>
                </a:lnTo>
                <a:lnTo>
                  <a:pt x="1127342" y="964504"/>
                </a:lnTo>
                <a:lnTo>
                  <a:pt x="1070975" y="1039661"/>
                </a:lnTo>
                <a:lnTo>
                  <a:pt x="989556" y="1089765"/>
                </a:lnTo>
                <a:lnTo>
                  <a:pt x="870558" y="1158658"/>
                </a:lnTo>
                <a:lnTo>
                  <a:pt x="701457" y="1202499"/>
                </a:lnTo>
                <a:lnTo>
                  <a:pt x="532356" y="1202499"/>
                </a:lnTo>
                <a:lnTo>
                  <a:pt x="450937" y="1208762"/>
                </a:lnTo>
                <a:lnTo>
                  <a:pt x="350728" y="1177447"/>
                </a:lnTo>
                <a:lnTo>
                  <a:pt x="231731" y="1121080"/>
                </a:lnTo>
                <a:lnTo>
                  <a:pt x="144049" y="1033398"/>
                </a:lnTo>
                <a:lnTo>
                  <a:pt x="56367" y="920663"/>
                </a:lnTo>
                <a:lnTo>
                  <a:pt x="18789" y="814192"/>
                </a:lnTo>
                <a:lnTo>
                  <a:pt x="0" y="670143"/>
                </a:lnTo>
                <a:lnTo>
                  <a:pt x="6263" y="58246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chemeClr val="bg1"/>
              </a:solidFill>
            </a:endParaRPr>
          </a:p>
        </p:txBody>
      </p:sp>
      <p:grpSp>
        <p:nvGrpSpPr>
          <p:cNvPr id="5" name="Groupe 4">
            <a:extLst>
              <a:ext uri="{FF2B5EF4-FFF2-40B4-BE49-F238E27FC236}">
                <a16:creationId xmlns:a16="http://schemas.microsoft.com/office/drawing/2014/main" id="{F576D62E-0F67-F92F-180B-19C908B537A1}"/>
              </a:ext>
            </a:extLst>
          </p:cNvPr>
          <p:cNvGrpSpPr/>
          <p:nvPr/>
        </p:nvGrpSpPr>
        <p:grpSpPr>
          <a:xfrm>
            <a:off x="7452139" y="687334"/>
            <a:ext cx="4007253" cy="4832816"/>
            <a:chOff x="7452139" y="687334"/>
            <a:chExt cx="4007253" cy="4832816"/>
          </a:xfrm>
        </p:grpSpPr>
        <p:sp>
          <p:nvSpPr>
            <p:cNvPr id="18" name="Freeform 17">
              <a:extLst>
                <a:ext uri="{FF2B5EF4-FFF2-40B4-BE49-F238E27FC236}">
                  <a16:creationId xmlns:a16="http://schemas.microsoft.com/office/drawing/2014/main" id="{CC117528-FEE3-11C8-32C4-0C8A063AD384}"/>
                </a:ext>
              </a:extLst>
            </p:cNvPr>
            <p:cNvSpPr/>
            <p:nvPr/>
          </p:nvSpPr>
          <p:spPr>
            <a:xfrm rot="16200000">
              <a:off x="7555664" y="1616421"/>
              <a:ext cx="3800204" cy="4007253"/>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solidFill>
                <a:srgbClr val="ABD5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ZoneTexte 2">
              <a:extLst>
                <a:ext uri="{FF2B5EF4-FFF2-40B4-BE49-F238E27FC236}">
                  <a16:creationId xmlns:a16="http://schemas.microsoft.com/office/drawing/2014/main" id="{9A67F740-31F2-031E-95F5-B59F5F3D05F4}"/>
                </a:ext>
              </a:extLst>
            </p:cNvPr>
            <p:cNvSpPr txBox="1"/>
            <p:nvPr/>
          </p:nvSpPr>
          <p:spPr>
            <a:xfrm>
              <a:off x="7821271" y="2344237"/>
              <a:ext cx="3268987" cy="2793072"/>
            </a:xfrm>
            <a:prstGeom prst="rect">
              <a:avLst/>
            </a:prstGeom>
            <a:noFill/>
          </p:spPr>
          <p:txBody>
            <a:bodyPr wrap="square">
              <a:spAutoFit/>
            </a:bodyPr>
            <a:lstStyle/>
            <a:p>
              <a:pPr>
                <a:lnSpc>
                  <a:spcPts val="2320"/>
                </a:lnSpc>
              </a:pPr>
              <a:r>
                <a:rPr lang="fr-CA" sz="1600" i="1" dirty="0">
                  <a:solidFill>
                    <a:srgbClr val="434747"/>
                  </a:solidFill>
                  <a:latin typeface="Raleway" panose="020B0003030101060003" pitchFamily="34" charset="0"/>
                </a:rPr>
                <a:t>« Des parents se demandent </a:t>
              </a:r>
              <a:br>
                <a:rPr lang="fr-CA" sz="1600" i="1" dirty="0">
                  <a:solidFill>
                    <a:srgbClr val="434747"/>
                  </a:solidFill>
                  <a:latin typeface="Raleway" panose="020B0003030101060003" pitchFamily="34" charset="0"/>
                </a:rPr>
              </a:br>
              <a:r>
                <a:rPr lang="fr-CA" sz="1600" i="1" dirty="0">
                  <a:solidFill>
                    <a:srgbClr val="434747"/>
                  </a:solidFill>
                  <a:latin typeface="Raleway" panose="020B0003030101060003" pitchFamily="34" charset="0"/>
                </a:rPr>
                <a:t>si le fait de ne pas initier tôt leur enfant aux technologies pourrait le désavantager plus tard. Pas du tout. C’est tellement convivial que les enfants se rattrapent vite. Rien ne presse pour exposer les enfants aux écrans. »</a:t>
              </a:r>
            </a:p>
            <a:p>
              <a:pPr algn="r">
                <a:lnSpc>
                  <a:spcPts val="2320"/>
                </a:lnSpc>
                <a:spcBef>
                  <a:spcPts val="600"/>
                </a:spcBef>
              </a:pPr>
              <a:r>
                <a:rPr lang="fr-CA" sz="1400" i="1" dirty="0">
                  <a:solidFill>
                    <a:srgbClr val="434747"/>
                  </a:solidFill>
                  <a:latin typeface="Raleway" panose="020B0003030101060003" pitchFamily="34" charset="0"/>
                </a:rPr>
                <a:t>– Marie-Anne Sergerie, psychologue</a:t>
              </a:r>
            </a:p>
          </p:txBody>
        </p:sp>
        <p:grpSp>
          <p:nvGrpSpPr>
            <p:cNvPr id="10" name="Group 9">
              <a:extLst>
                <a:ext uri="{FF2B5EF4-FFF2-40B4-BE49-F238E27FC236}">
                  <a16:creationId xmlns:a16="http://schemas.microsoft.com/office/drawing/2014/main" id="{B4A37DAA-6217-B94A-1210-5D44F8B4C9F7}"/>
                </a:ext>
              </a:extLst>
            </p:cNvPr>
            <p:cNvGrpSpPr/>
            <p:nvPr/>
          </p:nvGrpSpPr>
          <p:grpSpPr>
            <a:xfrm>
              <a:off x="8135676" y="687334"/>
              <a:ext cx="3016495" cy="1663326"/>
              <a:chOff x="8135676" y="687334"/>
              <a:chExt cx="3016495" cy="1663326"/>
            </a:xfrm>
          </p:grpSpPr>
          <p:pic>
            <p:nvPicPr>
              <p:cNvPr id="4" name="Picture 3">
                <a:extLst>
                  <a:ext uri="{FF2B5EF4-FFF2-40B4-BE49-F238E27FC236}">
                    <a16:creationId xmlns:a16="http://schemas.microsoft.com/office/drawing/2014/main" id="{A909A060-8AAC-7D18-C34D-5DCF49304EA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369378">
                <a:off x="8135676" y="1083414"/>
                <a:ext cx="2549947" cy="1267246"/>
              </a:xfrm>
              <a:prstGeom prst="rect">
                <a:avLst/>
              </a:prstGeom>
            </p:spPr>
          </p:pic>
          <p:pic>
            <p:nvPicPr>
              <p:cNvPr id="8" name="Picture 7" descr="A white star on a black background&#10;&#10;Description automatically generated">
                <a:extLst>
                  <a:ext uri="{FF2B5EF4-FFF2-40B4-BE49-F238E27FC236}">
                    <a16:creationId xmlns:a16="http://schemas.microsoft.com/office/drawing/2014/main" id="{9001679D-7BB2-236F-5C34-64D8B1DA1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6542" y="687334"/>
                <a:ext cx="1005629" cy="964160"/>
              </a:xfrm>
              <a:prstGeom prst="rect">
                <a:avLst/>
              </a:prstGeom>
            </p:spPr>
          </p:pic>
        </p:grpSp>
      </p:grpSp>
    </p:spTree>
    <p:extLst>
      <p:ext uri="{BB962C8B-B14F-4D97-AF65-F5344CB8AC3E}">
        <p14:creationId xmlns:p14="http://schemas.microsoft.com/office/powerpoint/2010/main" val="412277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 7">
            <a:extLst>
              <a:ext uri="{FF2B5EF4-FFF2-40B4-BE49-F238E27FC236}">
                <a16:creationId xmlns:a16="http://schemas.microsoft.com/office/drawing/2014/main" id="{C2D20FB9-A5CB-8E2E-3263-BDEE11D79CBC}"/>
              </a:ext>
            </a:extLst>
          </p:cNvPr>
          <p:cNvGrpSpPr/>
          <p:nvPr/>
        </p:nvGrpSpPr>
        <p:grpSpPr>
          <a:xfrm>
            <a:off x="7962142" y="3572113"/>
            <a:ext cx="3689496" cy="3015502"/>
            <a:chOff x="7846830" y="3478436"/>
            <a:chExt cx="3689496" cy="3015502"/>
          </a:xfrm>
        </p:grpSpPr>
        <p:sp>
          <p:nvSpPr>
            <p:cNvPr id="4" name="TextBox 3">
              <a:extLst>
                <a:ext uri="{FF2B5EF4-FFF2-40B4-BE49-F238E27FC236}">
                  <a16:creationId xmlns:a16="http://schemas.microsoft.com/office/drawing/2014/main" id="{1360444B-22A3-B9EF-8F69-C7AA75122752}"/>
                </a:ext>
              </a:extLst>
            </p:cNvPr>
            <p:cNvSpPr txBox="1"/>
            <p:nvPr/>
          </p:nvSpPr>
          <p:spPr>
            <a:xfrm>
              <a:off x="7889355" y="4157401"/>
              <a:ext cx="3239596" cy="2336537"/>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effets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de l’exposition</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aux écrans sur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les tout-petits</a:t>
              </a:r>
              <a:br>
                <a:rPr lang="fr-CA" sz="3500" b="1" u="none" strike="noStrike" baseline="0">
                  <a:solidFill>
                    <a:schemeClr val="bg1"/>
                  </a:solidFill>
                  <a:latin typeface="Raleway" panose="020B0003030101060003" pitchFamily="34" charset="0"/>
                </a:rPr>
              </a:br>
              <a:endParaRPr lang="fr-CA" sz="3500" b="1" u="none" strike="noStrike" baseline="0">
                <a:solidFill>
                  <a:schemeClr val="bg1"/>
                </a:solidFill>
                <a:latin typeface="Raleway" panose="020B0003030101060003" pitchFamily="34" charset="0"/>
              </a:endParaRPr>
            </a:p>
          </p:txBody>
        </p:sp>
        <p:sp>
          <p:nvSpPr>
            <p:cNvPr id="7" name="TextBox 6">
              <a:extLst>
                <a:ext uri="{FF2B5EF4-FFF2-40B4-BE49-F238E27FC236}">
                  <a16:creationId xmlns:a16="http://schemas.microsoft.com/office/drawing/2014/main" id="{FAF0B7B3-7485-FA1B-931D-C90DBC426C07}"/>
                </a:ext>
              </a:extLst>
            </p:cNvPr>
            <p:cNvSpPr txBox="1"/>
            <p:nvPr/>
          </p:nvSpPr>
          <p:spPr>
            <a:xfrm>
              <a:off x="7846830" y="3478436"/>
              <a:ext cx="3689496" cy="784830"/>
            </a:xfrm>
            <a:prstGeom prst="rect">
              <a:avLst/>
            </a:prstGeom>
            <a:noFill/>
          </p:spPr>
          <p:txBody>
            <a:bodyPr wrap="square">
              <a:spAutoFit/>
            </a:bodyPr>
            <a:lstStyle/>
            <a:p>
              <a:r>
                <a:rPr lang="fr-CA" sz="4500" u="none" strike="noStrike" baseline="0">
                  <a:solidFill>
                    <a:srgbClr val="A8D6D9"/>
                  </a:solidFill>
                  <a:latin typeface="Cooper Black" panose="0208090404030B020404" pitchFamily="18" charset="0"/>
                </a:rPr>
                <a:t>Chapitre 4</a:t>
              </a:r>
              <a:endParaRPr lang="fr-CA" sz="4500">
                <a:solidFill>
                  <a:srgbClr val="A8D6D9"/>
                </a:solidFill>
                <a:latin typeface="Cooper Black" panose="0208090404030B020404" pitchFamily="18" charset="0"/>
              </a:endParaRPr>
            </a:p>
          </p:txBody>
        </p:sp>
      </p:grpSp>
    </p:spTree>
    <p:extLst>
      <p:ext uri="{BB962C8B-B14F-4D97-AF65-F5344CB8AC3E}">
        <p14:creationId xmlns:p14="http://schemas.microsoft.com/office/powerpoint/2010/main" val="3954206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FE3536AC-F59A-9940-7C0E-38E189FE080A}"/>
              </a:ext>
            </a:extLst>
          </p:cNvPr>
          <p:cNvSpPr/>
          <p:nvPr/>
        </p:nvSpPr>
        <p:spPr>
          <a:xfrm>
            <a:off x="0" y="0"/>
            <a:ext cx="12192000" cy="6858000"/>
          </a:xfrm>
          <a:prstGeom prst="rect">
            <a:avLst/>
          </a:prstGeom>
          <a:solidFill>
            <a:srgbClr val="5DBDC3">
              <a:alpha val="3027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grpSp>
        <p:nvGrpSpPr>
          <p:cNvPr id="2" name="Group 1">
            <a:extLst>
              <a:ext uri="{FF2B5EF4-FFF2-40B4-BE49-F238E27FC236}">
                <a16:creationId xmlns:a16="http://schemas.microsoft.com/office/drawing/2014/main" id="{EF24FFE1-73FD-2625-6C8C-6F269600B322}"/>
              </a:ext>
            </a:extLst>
          </p:cNvPr>
          <p:cNvGrpSpPr/>
          <p:nvPr/>
        </p:nvGrpSpPr>
        <p:grpSpPr>
          <a:xfrm>
            <a:off x="1003443" y="6153834"/>
            <a:ext cx="10280431" cy="342080"/>
            <a:chOff x="1003443" y="6153834"/>
            <a:chExt cx="10280431" cy="342080"/>
          </a:xfrm>
        </p:grpSpPr>
        <p:pic>
          <p:nvPicPr>
            <p:cNvPr id="3" name="Picture 2" descr="A black background with grey text&#10;&#10;Description automatically generated">
              <a:extLst>
                <a:ext uri="{FF2B5EF4-FFF2-40B4-BE49-F238E27FC236}">
                  <a16:creationId xmlns:a16="http://schemas.microsoft.com/office/drawing/2014/main" id="{A5C92667-5D2D-DF3C-3B5D-ED74EC8E0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4" name="TextBox 16">
              <a:extLst>
                <a:ext uri="{FF2B5EF4-FFF2-40B4-BE49-F238E27FC236}">
                  <a16:creationId xmlns:a16="http://schemas.microsoft.com/office/drawing/2014/main" id="{53A0F5B4-E5F5-5FF1-6A03-0A5986E5B6C4}"/>
                </a:ext>
              </a:extLst>
            </p:cNvPr>
            <p:cNvSpPr txBox="1"/>
            <p:nvPr/>
          </p:nvSpPr>
          <p:spPr>
            <a:xfrm>
              <a:off x="9007289" y="6234304"/>
              <a:ext cx="2276585"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28</a:t>
              </a:fld>
              <a:endParaRPr lang="fr-CA" sz="1100">
                <a:solidFill>
                  <a:srgbClr val="434747"/>
                </a:solidFill>
                <a:latin typeface="Raleway" panose="020B0503030101060003" pitchFamily="34" charset="77"/>
              </a:endParaRPr>
            </a:p>
          </p:txBody>
        </p:sp>
      </p:grpSp>
      <p:pic>
        <p:nvPicPr>
          <p:cNvPr id="9" name="Picture 8" descr="A blue starburst on a black background&#10;&#10;Description automatically generated">
            <a:extLst>
              <a:ext uri="{FF2B5EF4-FFF2-40B4-BE49-F238E27FC236}">
                <a16:creationId xmlns:a16="http://schemas.microsoft.com/office/drawing/2014/main" id="{1B3FC6F9-FF26-E8D0-698F-DC300B6E2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80" y="-376931"/>
            <a:ext cx="2036467" cy="1931411"/>
          </a:xfrm>
          <a:prstGeom prst="rect">
            <a:avLst/>
          </a:prstGeom>
        </p:spPr>
      </p:pic>
      <p:sp>
        <p:nvSpPr>
          <p:cNvPr id="11" name="Titre 1">
            <a:extLst>
              <a:ext uri="{FF2B5EF4-FFF2-40B4-BE49-F238E27FC236}">
                <a16:creationId xmlns:a16="http://schemas.microsoft.com/office/drawing/2014/main" id="{88B54C0C-7783-8718-B7D5-6783CE51940B}"/>
              </a:ext>
            </a:extLst>
          </p:cNvPr>
          <p:cNvSpPr txBox="1">
            <a:spLocks/>
          </p:cNvSpPr>
          <p:nvPr/>
        </p:nvSpPr>
        <p:spPr>
          <a:xfrm>
            <a:off x="-210311" y="581502"/>
            <a:ext cx="1260043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pPr>
            <a:r>
              <a:rPr lang="fr-CA" sz="3000" b="1">
                <a:solidFill>
                  <a:srgbClr val="434747"/>
                </a:solidFill>
                <a:latin typeface="Raleway" panose="020B0003030101060003" pitchFamily="34" charset="0"/>
              </a:rPr>
              <a:t>Les principaux facteurs qui vont varier </a:t>
            </a:r>
            <a:br>
              <a:rPr lang="fr-CA" sz="3000" b="1">
                <a:solidFill>
                  <a:srgbClr val="434747"/>
                </a:solidFill>
                <a:latin typeface="Raleway" panose="020B0003030101060003" pitchFamily="34" charset="0"/>
              </a:rPr>
            </a:br>
            <a:r>
              <a:rPr lang="fr-CA" sz="3000" b="1">
                <a:solidFill>
                  <a:srgbClr val="434747"/>
                </a:solidFill>
                <a:latin typeface="Raleway" panose="020B0003030101060003" pitchFamily="34" charset="0"/>
              </a:rPr>
              <a:t>les effets des écrans sur le développement </a:t>
            </a:r>
            <a:br>
              <a:rPr lang="fr-CA" sz="3000" b="1">
                <a:solidFill>
                  <a:srgbClr val="434747"/>
                </a:solidFill>
                <a:latin typeface="Raleway" panose="020B0003030101060003" pitchFamily="34" charset="0"/>
              </a:rPr>
            </a:br>
            <a:r>
              <a:rPr lang="fr-CA" sz="3000" b="1">
                <a:solidFill>
                  <a:srgbClr val="434747"/>
                </a:solidFill>
                <a:latin typeface="Raleway" panose="020B0003030101060003" pitchFamily="34" charset="0"/>
              </a:rPr>
              <a:t>et la santé des tout-petits</a:t>
            </a:r>
          </a:p>
        </p:txBody>
      </p:sp>
      <p:grpSp>
        <p:nvGrpSpPr>
          <p:cNvPr id="6" name="Groupe 5">
            <a:extLst>
              <a:ext uri="{FF2B5EF4-FFF2-40B4-BE49-F238E27FC236}">
                <a16:creationId xmlns:a16="http://schemas.microsoft.com/office/drawing/2014/main" id="{8256D39C-984D-0925-E1C3-E119C2BF904D}"/>
              </a:ext>
            </a:extLst>
          </p:cNvPr>
          <p:cNvGrpSpPr/>
          <p:nvPr/>
        </p:nvGrpSpPr>
        <p:grpSpPr>
          <a:xfrm>
            <a:off x="988601" y="2330673"/>
            <a:ext cx="10375742" cy="3700567"/>
            <a:chOff x="988601" y="2330673"/>
            <a:chExt cx="10375742" cy="3700567"/>
          </a:xfrm>
        </p:grpSpPr>
        <p:cxnSp>
          <p:nvCxnSpPr>
            <p:cNvPr id="17" name="Straight Connector 16">
              <a:extLst>
                <a:ext uri="{FF2B5EF4-FFF2-40B4-BE49-F238E27FC236}">
                  <a16:creationId xmlns:a16="http://schemas.microsoft.com/office/drawing/2014/main" id="{1EBF8A83-6324-7194-9169-E4F76882CBA7}"/>
                </a:ext>
              </a:extLst>
            </p:cNvPr>
            <p:cNvCxnSpPr/>
            <p:nvPr/>
          </p:nvCxnSpPr>
          <p:spPr>
            <a:xfrm>
              <a:off x="1003443" y="3532282"/>
              <a:ext cx="102303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10F35FA-659D-8606-6A70-BB9514403746}"/>
                </a:ext>
              </a:extLst>
            </p:cNvPr>
            <p:cNvCxnSpPr>
              <a:cxnSpLocks/>
            </p:cNvCxnSpPr>
            <p:nvPr/>
          </p:nvCxnSpPr>
          <p:spPr>
            <a:xfrm>
              <a:off x="6117859" y="3899887"/>
              <a:ext cx="0" cy="17430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F57C71C4-E0DD-1B25-B1FE-246E111994DE}"/>
                </a:ext>
              </a:extLst>
            </p:cNvPr>
            <p:cNvGrpSpPr/>
            <p:nvPr/>
          </p:nvGrpSpPr>
          <p:grpSpPr>
            <a:xfrm>
              <a:off x="1002244" y="2330673"/>
              <a:ext cx="2653477" cy="869469"/>
              <a:chOff x="1002244" y="2437767"/>
              <a:chExt cx="2653477" cy="869469"/>
            </a:xfrm>
          </p:grpSpPr>
          <p:sp>
            <p:nvSpPr>
              <p:cNvPr id="28" name="Freeform 27">
                <a:extLst>
                  <a:ext uri="{FF2B5EF4-FFF2-40B4-BE49-F238E27FC236}">
                    <a16:creationId xmlns:a16="http://schemas.microsoft.com/office/drawing/2014/main" id="{AF8D2A90-BC8D-D95F-349D-1FB89C54A3DD}"/>
                  </a:ext>
                </a:extLst>
              </p:cNvPr>
              <p:cNvSpPr/>
              <p:nvPr/>
            </p:nvSpPr>
            <p:spPr>
              <a:xfrm>
                <a:off x="1002244" y="2452255"/>
                <a:ext cx="2554416" cy="290945"/>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TextBox 12">
                <a:extLst>
                  <a:ext uri="{FF2B5EF4-FFF2-40B4-BE49-F238E27FC236}">
                    <a16:creationId xmlns:a16="http://schemas.microsoft.com/office/drawing/2014/main" id="{0FEF9C90-0630-5955-6197-534A49C20F85}"/>
                  </a:ext>
                </a:extLst>
              </p:cNvPr>
              <p:cNvSpPr txBox="1"/>
              <p:nvPr/>
            </p:nvSpPr>
            <p:spPr>
              <a:xfrm>
                <a:off x="1010711" y="2437767"/>
                <a:ext cx="2645010" cy="869469"/>
              </a:xfrm>
              <a:prstGeom prst="rect">
                <a:avLst/>
              </a:prstGeom>
              <a:noFill/>
            </p:spPr>
            <p:txBody>
              <a:bodyPr wrap="square" rtlCol="0">
                <a:spAutoFit/>
              </a:bodyPr>
              <a:lstStyle/>
              <a:p>
                <a:pPr>
                  <a:spcBef>
                    <a:spcPts val="600"/>
                  </a:spcBef>
                  <a:spcAft>
                    <a:spcPts val="600"/>
                  </a:spcAft>
                </a:pPr>
                <a:r>
                  <a:rPr lang="fr-CA" sz="1400" b="1" dirty="0">
                    <a:solidFill>
                      <a:srgbClr val="5DBDC3"/>
                    </a:solidFill>
                    <a:latin typeface="Raleway" panose="020B0503030101060003" pitchFamily="34" charset="77"/>
                  </a:rPr>
                  <a:t>Caractéristiques de l’enfant</a:t>
                </a:r>
              </a:p>
              <a:p>
                <a:pPr marL="177750" indent="-177750">
                  <a:spcBef>
                    <a:spcPts val="300"/>
                  </a:spcBef>
                  <a:spcAft>
                    <a:spcPts val="300"/>
                  </a:spcAft>
                  <a:buClr>
                    <a:srgbClr val="5EBCC2"/>
                  </a:buClr>
                  <a:buFont typeface="Arial" panose="020B0604020202020204" pitchFamily="34" charset="0"/>
                  <a:buChar char="•"/>
                </a:pPr>
                <a:r>
                  <a:rPr lang="fr-CA" sz="1200" dirty="0">
                    <a:latin typeface="Raleway" panose="020B0503030101060003" pitchFamily="34" charset="77"/>
                  </a:rPr>
                  <a:t>Âge</a:t>
                </a:r>
              </a:p>
              <a:p>
                <a:pPr marL="177750" indent="-177750">
                  <a:spcBef>
                    <a:spcPts val="300"/>
                  </a:spcBef>
                  <a:spcAft>
                    <a:spcPts val="300"/>
                  </a:spcAft>
                  <a:buClr>
                    <a:srgbClr val="5EBCC2"/>
                  </a:buClr>
                  <a:buFont typeface="Arial" panose="020B0604020202020204" pitchFamily="34" charset="0"/>
                  <a:buChar char="•"/>
                </a:pPr>
                <a:r>
                  <a:rPr lang="fr-CA" sz="1200" dirty="0">
                    <a:latin typeface="Raleway" panose="020B0503030101060003" pitchFamily="34" charset="77"/>
                  </a:rPr>
                  <a:t>Stade de développement</a:t>
                </a:r>
              </a:p>
            </p:txBody>
          </p:sp>
        </p:grpSp>
        <p:grpSp>
          <p:nvGrpSpPr>
            <p:cNvPr id="30" name="Group 29">
              <a:extLst>
                <a:ext uri="{FF2B5EF4-FFF2-40B4-BE49-F238E27FC236}">
                  <a16:creationId xmlns:a16="http://schemas.microsoft.com/office/drawing/2014/main" id="{5ACC9A0D-518C-FB0C-B381-26CA7498BE61}"/>
                </a:ext>
              </a:extLst>
            </p:cNvPr>
            <p:cNvGrpSpPr/>
            <p:nvPr/>
          </p:nvGrpSpPr>
          <p:grpSpPr>
            <a:xfrm>
              <a:off x="4250719" y="2330673"/>
              <a:ext cx="2572686" cy="1054135"/>
              <a:chOff x="4250719" y="2437767"/>
              <a:chExt cx="2572686" cy="1054135"/>
            </a:xfrm>
          </p:grpSpPr>
          <p:sp>
            <p:nvSpPr>
              <p:cNvPr id="29" name="Freeform 28">
                <a:extLst>
                  <a:ext uri="{FF2B5EF4-FFF2-40B4-BE49-F238E27FC236}">
                    <a16:creationId xmlns:a16="http://schemas.microsoft.com/office/drawing/2014/main" id="{283E7D89-1274-DDE8-51E5-43F82754BEEB}"/>
                  </a:ext>
                </a:extLst>
              </p:cNvPr>
              <p:cNvSpPr/>
              <p:nvPr/>
            </p:nvSpPr>
            <p:spPr>
              <a:xfrm>
                <a:off x="4256656" y="2452255"/>
                <a:ext cx="1860108" cy="317935"/>
              </a:xfrm>
              <a:custGeom>
                <a:avLst/>
                <a:gdLst>
                  <a:gd name="connsiteX0" fmla="*/ 24399 w 1860108"/>
                  <a:gd name="connsiteY0" fmla="*/ 207818 h 296883"/>
                  <a:gd name="connsiteX1" fmla="*/ 24399 w 1860108"/>
                  <a:gd name="connsiteY1" fmla="*/ 207818 h 296883"/>
                  <a:gd name="connsiteX2" fmla="*/ 648 w 1860108"/>
                  <a:gd name="connsiteY2" fmla="*/ 142503 h 296883"/>
                  <a:gd name="connsiteX3" fmla="*/ 6586 w 1860108"/>
                  <a:gd name="connsiteY3" fmla="*/ 89064 h 296883"/>
                  <a:gd name="connsiteX4" fmla="*/ 18461 w 1860108"/>
                  <a:gd name="connsiteY4" fmla="*/ 35626 h 296883"/>
                  <a:gd name="connsiteX5" fmla="*/ 30336 w 1860108"/>
                  <a:gd name="connsiteY5" fmla="*/ 17813 h 296883"/>
                  <a:gd name="connsiteX6" fmla="*/ 60025 w 1860108"/>
                  <a:gd name="connsiteY6" fmla="*/ 11875 h 296883"/>
                  <a:gd name="connsiteX7" fmla="*/ 713167 w 1860108"/>
                  <a:gd name="connsiteY7" fmla="*/ 5937 h 296883"/>
                  <a:gd name="connsiteX8" fmla="*/ 1087240 w 1860108"/>
                  <a:gd name="connsiteY8" fmla="*/ 0 h 296883"/>
                  <a:gd name="connsiteX9" fmla="*/ 1740383 w 1860108"/>
                  <a:gd name="connsiteY9" fmla="*/ 17813 h 296883"/>
                  <a:gd name="connsiteX10" fmla="*/ 1776009 w 1860108"/>
                  <a:gd name="connsiteY10" fmla="*/ 29688 h 296883"/>
                  <a:gd name="connsiteX11" fmla="*/ 1793822 w 1860108"/>
                  <a:gd name="connsiteY11" fmla="*/ 35626 h 296883"/>
                  <a:gd name="connsiteX12" fmla="*/ 1829448 w 1860108"/>
                  <a:gd name="connsiteY12" fmla="*/ 71251 h 296883"/>
                  <a:gd name="connsiteX13" fmla="*/ 1841323 w 1860108"/>
                  <a:gd name="connsiteY13" fmla="*/ 83127 h 296883"/>
                  <a:gd name="connsiteX14" fmla="*/ 1853199 w 1860108"/>
                  <a:gd name="connsiteY14" fmla="*/ 95002 h 296883"/>
                  <a:gd name="connsiteX15" fmla="*/ 1853199 w 1860108"/>
                  <a:gd name="connsiteY15" fmla="*/ 178129 h 296883"/>
                  <a:gd name="connsiteX16" fmla="*/ 1841323 w 1860108"/>
                  <a:gd name="connsiteY16" fmla="*/ 225631 h 296883"/>
                  <a:gd name="connsiteX17" fmla="*/ 1787884 w 1860108"/>
                  <a:gd name="connsiteY17" fmla="*/ 267194 h 296883"/>
                  <a:gd name="connsiteX18" fmla="*/ 1776009 w 1860108"/>
                  <a:gd name="connsiteY18" fmla="*/ 279070 h 296883"/>
                  <a:gd name="connsiteX19" fmla="*/ 1716632 w 1860108"/>
                  <a:gd name="connsiteY19" fmla="*/ 290945 h 296883"/>
                  <a:gd name="connsiteX20" fmla="*/ 1550378 w 1860108"/>
                  <a:gd name="connsiteY20" fmla="*/ 296883 h 296883"/>
                  <a:gd name="connsiteX21" fmla="*/ 1283183 w 1860108"/>
                  <a:gd name="connsiteY21" fmla="*/ 285007 h 296883"/>
                  <a:gd name="connsiteX22" fmla="*/ 1188180 w 1860108"/>
                  <a:gd name="connsiteY22" fmla="*/ 279070 h 296883"/>
                  <a:gd name="connsiteX23" fmla="*/ 962549 w 1860108"/>
                  <a:gd name="connsiteY23" fmla="*/ 273132 h 296883"/>
                  <a:gd name="connsiteX24" fmla="*/ 641915 w 1860108"/>
                  <a:gd name="connsiteY24" fmla="*/ 261257 h 296883"/>
                  <a:gd name="connsiteX25" fmla="*/ 535038 w 1860108"/>
                  <a:gd name="connsiteY25" fmla="*/ 255319 h 296883"/>
                  <a:gd name="connsiteX26" fmla="*/ 184715 w 1860108"/>
                  <a:gd name="connsiteY26" fmla="*/ 243444 h 296883"/>
                  <a:gd name="connsiteX27" fmla="*/ 71900 w 1860108"/>
                  <a:gd name="connsiteY27" fmla="*/ 231568 h 296883"/>
                  <a:gd name="connsiteX28" fmla="*/ 54087 w 1860108"/>
                  <a:gd name="connsiteY28" fmla="*/ 225631 h 296883"/>
                  <a:gd name="connsiteX29" fmla="*/ 24399 w 1860108"/>
                  <a:gd name="connsiteY29" fmla="*/ 207818 h 2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0108" h="296883">
                    <a:moveTo>
                      <a:pt x="24399" y="207818"/>
                    </a:moveTo>
                    <a:lnTo>
                      <a:pt x="24399" y="207818"/>
                    </a:lnTo>
                    <a:cubicBezTo>
                      <a:pt x="16482" y="186046"/>
                      <a:pt x="4085" y="165413"/>
                      <a:pt x="648" y="142503"/>
                    </a:cubicBezTo>
                    <a:cubicBezTo>
                      <a:pt x="-2011" y="124779"/>
                      <a:pt x="4217" y="106829"/>
                      <a:pt x="6586" y="89064"/>
                    </a:cubicBezTo>
                    <a:cubicBezTo>
                      <a:pt x="8245" y="76620"/>
                      <a:pt x="11475" y="49599"/>
                      <a:pt x="18461" y="35626"/>
                    </a:cubicBezTo>
                    <a:cubicBezTo>
                      <a:pt x="21652" y="29243"/>
                      <a:pt x="24140" y="21354"/>
                      <a:pt x="30336" y="17813"/>
                    </a:cubicBezTo>
                    <a:cubicBezTo>
                      <a:pt x="39099" y="12806"/>
                      <a:pt x="49934" y="12051"/>
                      <a:pt x="60025" y="11875"/>
                    </a:cubicBezTo>
                    <a:lnTo>
                      <a:pt x="713167" y="5937"/>
                    </a:lnTo>
                    <a:lnTo>
                      <a:pt x="1087240" y="0"/>
                    </a:lnTo>
                    <a:cubicBezTo>
                      <a:pt x="1657292" y="12810"/>
                      <a:pt x="1439696" y="3494"/>
                      <a:pt x="1740383" y="17813"/>
                    </a:cubicBezTo>
                    <a:lnTo>
                      <a:pt x="1776009" y="29688"/>
                    </a:lnTo>
                    <a:lnTo>
                      <a:pt x="1793822" y="35626"/>
                    </a:lnTo>
                    <a:lnTo>
                      <a:pt x="1829448" y="71251"/>
                    </a:lnTo>
                    <a:lnTo>
                      <a:pt x="1841323" y="83127"/>
                    </a:lnTo>
                    <a:lnTo>
                      <a:pt x="1853199" y="95002"/>
                    </a:lnTo>
                    <a:cubicBezTo>
                      <a:pt x="1863358" y="135641"/>
                      <a:pt x="1861415" y="116504"/>
                      <a:pt x="1853199" y="178129"/>
                    </a:cubicBezTo>
                    <a:cubicBezTo>
                      <a:pt x="1852699" y="181877"/>
                      <a:pt x="1846319" y="218137"/>
                      <a:pt x="1841323" y="225631"/>
                    </a:cubicBezTo>
                    <a:cubicBezTo>
                      <a:pt x="1824605" y="250708"/>
                      <a:pt x="1811483" y="243593"/>
                      <a:pt x="1787884" y="267194"/>
                    </a:cubicBezTo>
                    <a:cubicBezTo>
                      <a:pt x="1783926" y="271153"/>
                      <a:pt x="1780809" y="276190"/>
                      <a:pt x="1776009" y="279070"/>
                    </a:cubicBezTo>
                    <a:cubicBezTo>
                      <a:pt x="1763566" y="286536"/>
                      <a:pt x="1722694" y="290599"/>
                      <a:pt x="1716632" y="290945"/>
                    </a:cubicBezTo>
                    <a:cubicBezTo>
                      <a:pt x="1661269" y="294109"/>
                      <a:pt x="1605796" y="294904"/>
                      <a:pt x="1550378" y="296883"/>
                    </a:cubicBezTo>
                    <a:cubicBezTo>
                      <a:pt x="1356512" y="283958"/>
                      <a:pt x="1581945" y="297996"/>
                      <a:pt x="1283183" y="285007"/>
                    </a:cubicBezTo>
                    <a:cubicBezTo>
                      <a:pt x="1251484" y="283629"/>
                      <a:pt x="1219888" y="280244"/>
                      <a:pt x="1188180" y="279070"/>
                    </a:cubicBezTo>
                    <a:cubicBezTo>
                      <a:pt x="1112995" y="276285"/>
                      <a:pt x="1037759" y="275111"/>
                      <a:pt x="962549" y="273132"/>
                    </a:cubicBezTo>
                    <a:cubicBezTo>
                      <a:pt x="754374" y="260120"/>
                      <a:pt x="989567" y="273673"/>
                      <a:pt x="641915" y="261257"/>
                    </a:cubicBezTo>
                    <a:cubicBezTo>
                      <a:pt x="606257" y="259984"/>
                      <a:pt x="570678" y="257016"/>
                      <a:pt x="535038" y="255319"/>
                    </a:cubicBezTo>
                    <a:cubicBezTo>
                      <a:pt x="389448" y="248386"/>
                      <a:pt x="343625" y="247984"/>
                      <a:pt x="184715" y="243444"/>
                    </a:cubicBezTo>
                    <a:cubicBezTo>
                      <a:pt x="153854" y="240872"/>
                      <a:pt x="105149" y="238218"/>
                      <a:pt x="71900" y="231568"/>
                    </a:cubicBezTo>
                    <a:cubicBezTo>
                      <a:pt x="65763" y="230341"/>
                      <a:pt x="60159" y="227149"/>
                      <a:pt x="54087" y="225631"/>
                    </a:cubicBezTo>
                    <a:cubicBezTo>
                      <a:pt x="28782" y="219305"/>
                      <a:pt x="29347" y="210787"/>
                      <a:pt x="24399" y="20781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TextBox 13">
                <a:extLst>
                  <a:ext uri="{FF2B5EF4-FFF2-40B4-BE49-F238E27FC236}">
                    <a16:creationId xmlns:a16="http://schemas.microsoft.com/office/drawing/2014/main" id="{80A4A884-142A-61D2-9B11-51A7DEFAF8D8}"/>
                  </a:ext>
                </a:extLst>
              </p:cNvPr>
              <p:cNvSpPr txBox="1"/>
              <p:nvPr/>
            </p:nvSpPr>
            <p:spPr>
              <a:xfrm>
                <a:off x="4250719" y="2437767"/>
                <a:ext cx="2572686" cy="1054135"/>
              </a:xfrm>
              <a:prstGeom prst="rect">
                <a:avLst/>
              </a:prstGeom>
              <a:noFill/>
            </p:spPr>
            <p:txBody>
              <a:bodyPr wrap="square" rtlCol="0">
                <a:spAutoFit/>
              </a:bodyPr>
              <a:lstStyle/>
              <a:p>
                <a:pPr>
                  <a:spcBef>
                    <a:spcPts val="600"/>
                  </a:spcBef>
                  <a:spcAft>
                    <a:spcPts val="600"/>
                  </a:spcAft>
                </a:pPr>
                <a:r>
                  <a:rPr lang="fr-CA" sz="1400" b="1">
                    <a:solidFill>
                      <a:srgbClr val="5DBDC3"/>
                    </a:solidFill>
                    <a:latin typeface="Raleway" panose="020B0503030101060003" pitchFamily="34" charset="77"/>
                  </a:rPr>
                  <a:t>Temps d’exposition</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Adapté à l’âge de l’enfant</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Période d’exposition en continu ou entrecoupée de pauses</a:t>
                </a:r>
              </a:p>
            </p:txBody>
          </p:sp>
        </p:grpSp>
        <p:grpSp>
          <p:nvGrpSpPr>
            <p:cNvPr id="5" name="Group 4">
              <a:extLst>
                <a:ext uri="{FF2B5EF4-FFF2-40B4-BE49-F238E27FC236}">
                  <a16:creationId xmlns:a16="http://schemas.microsoft.com/office/drawing/2014/main" id="{71B110DA-01D6-E59C-A84C-23E24D2D2E97}"/>
                </a:ext>
              </a:extLst>
            </p:cNvPr>
            <p:cNvGrpSpPr/>
            <p:nvPr/>
          </p:nvGrpSpPr>
          <p:grpSpPr>
            <a:xfrm>
              <a:off x="7520986" y="2330673"/>
              <a:ext cx="3788590" cy="1317308"/>
              <a:chOff x="8152989" y="2330673"/>
              <a:chExt cx="3788590" cy="1317308"/>
            </a:xfrm>
          </p:grpSpPr>
          <p:sp>
            <p:nvSpPr>
              <p:cNvPr id="32" name="Freeform 31">
                <a:extLst>
                  <a:ext uri="{FF2B5EF4-FFF2-40B4-BE49-F238E27FC236}">
                    <a16:creationId xmlns:a16="http://schemas.microsoft.com/office/drawing/2014/main" id="{0EDD7E1C-A005-D2CB-C4D4-0A63062C32D2}"/>
                  </a:ext>
                </a:extLst>
              </p:cNvPr>
              <p:cNvSpPr/>
              <p:nvPr/>
            </p:nvSpPr>
            <p:spPr>
              <a:xfrm rot="10800000">
                <a:off x="8152989" y="2349221"/>
                <a:ext cx="1556896" cy="290945"/>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7" name="Group 26">
                <a:extLst>
                  <a:ext uri="{FF2B5EF4-FFF2-40B4-BE49-F238E27FC236}">
                    <a16:creationId xmlns:a16="http://schemas.microsoft.com/office/drawing/2014/main" id="{636DBF63-CC3A-864A-774B-FECDF589B288}"/>
                  </a:ext>
                </a:extLst>
              </p:cNvPr>
              <p:cNvGrpSpPr/>
              <p:nvPr/>
            </p:nvGrpSpPr>
            <p:grpSpPr>
              <a:xfrm>
                <a:off x="8168487" y="2330673"/>
                <a:ext cx="3773092" cy="1317308"/>
                <a:chOff x="7078977" y="2437767"/>
                <a:chExt cx="3773092" cy="1317308"/>
              </a:xfrm>
            </p:grpSpPr>
            <p:sp>
              <p:nvSpPr>
                <p:cNvPr id="26" name="TextBox 25">
                  <a:extLst>
                    <a:ext uri="{FF2B5EF4-FFF2-40B4-BE49-F238E27FC236}">
                      <a16:creationId xmlns:a16="http://schemas.microsoft.com/office/drawing/2014/main" id="{FAE055CD-56FB-3586-1847-E3ED8C148E07}"/>
                    </a:ext>
                  </a:extLst>
                </p:cNvPr>
                <p:cNvSpPr txBox="1"/>
                <p:nvPr/>
              </p:nvSpPr>
              <p:spPr>
                <a:xfrm>
                  <a:off x="9050071" y="2770190"/>
                  <a:ext cx="1801998" cy="984885"/>
                </a:xfrm>
                <a:prstGeom prst="rect">
                  <a:avLst/>
                </a:prstGeom>
                <a:noFill/>
              </p:spPr>
              <p:txBody>
                <a:bodyPr wrap="square" rtlCol="0">
                  <a:spAutoFit/>
                </a:bodyPr>
                <a:lstStyle/>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Écran tactile</a:t>
                  </a:r>
                </a:p>
                <a:p>
                  <a:pPr marL="177750" indent="-177750">
                    <a:spcBef>
                      <a:spcPts val="300"/>
                    </a:spcBef>
                    <a:spcAft>
                      <a:spcPts val="300"/>
                    </a:spcAft>
                    <a:buClr>
                      <a:srgbClr val="5EBCC2"/>
                    </a:buClr>
                    <a:buFont typeface="Arial" panose="020B0604020202020204" pitchFamily="34" charset="0"/>
                    <a:buChar char="•"/>
                  </a:pPr>
                  <a:r>
                    <a:rPr lang="en-CA" sz="1200" err="1">
                      <a:solidFill>
                        <a:srgbClr val="000000"/>
                      </a:solidFill>
                      <a:effectLst/>
                      <a:latin typeface="Raleway" panose="020B0503030101060003" pitchFamily="34" charset="77"/>
                    </a:rPr>
                    <a:t>Degré</a:t>
                  </a:r>
                  <a:r>
                    <a:rPr lang="en-CA" sz="1200">
                      <a:solidFill>
                        <a:srgbClr val="000000"/>
                      </a:solidFill>
                      <a:effectLst/>
                      <a:latin typeface="Raleway" panose="020B0503030101060003" pitchFamily="34" charset="77"/>
                    </a:rPr>
                    <a:t> de </a:t>
                  </a:r>
                  <a:r>
                    <a:rPr lang="en-CA" sz="1200" err="1">
                      <a:solidFill>
                        <a:srgbClr val="000000"/>
                      </a:solidFill>
                      <a:effectLst/>
                      <a:latin typeface="Raleway" panose="020B0503030101060003" pitchFamily="34" charset="77"/>
                    </a:rPr>
                    <a:t>luminosité</a:t>
                  </a:r>
                  <a:r>
                    <a:rPr lang="en-CA" sz="1200">
                      <a:solidFill>
                        <a:srgbClr val="000000"/>
                      </a:solidFill>
                      <a:effectLst/>
                      <a:latin typeface="Raleway" panose="020B0503030101060003" pitchFamily="34" charset="77"/>
                    </a:rPr>
                    <a:t> de </a:t>
                  </a:r>
                  <a:r>
                    <a:rPr lang="en-CA" sz="1200" err="1">
                      <a:solidFill>
                        <a:srgbClr val="000000"/>
                      </a:solidFill>
                      <a:effectLst/>
                      <a:latin typeface="Raleway" panose="020B0503030101060003" pitchFamily="34" charset="77"/>
                    </a:rPr>
                    <a:t>l'appareil</a:t>
                  </a:r>
                  <a:endParaRPr lang="en-CA" sz="1200">
                    <a:solidFill>
                      <a:srgbClr val="000000"/>
                    </a:solidFill>
                    <a:effectLst/>
                    <a:latin typeface="Raleway" panose="020B0503030101060003" pitchFamily="34" charset="77"/>
                  </a:endParaRPr>
                </a:p>
                <a:p>
                  <a:pPr marL="177750" indent="-177750">
                    <a:spcBef>
                      <a:spcPts val="300"/>
                    </a:spcBef>
                    <a:spcAft>
                      <a:spcPts val="300"/>
                    </a:spcAft>
                    <a:buClr>
                      <a:schemeClr val="bg1"/>
                    </a:buClr>
                    <a:buFont typeface="Arial" panose="020B0604020202020204" pitchFamily="34" charset="0"/>
                    <a:buChar char="•"/>
                  </a:pPr>
                  <a:endParaRPr lang="fr-CA" sz="1200">
                    <a:latin typeface="Raleway" panose="020B0503030101060003" pitchFamily="34" charset="77"/>
                  </a:endParaRPr>
                </a:p>
              </p:txBody>
            </p:sp>
            <p:sp>
              <p:nvSpPr>
                <p:cNvPr id="15" name="TextBox 14">
                  <a:extLst>
                    <a:ext uri="{FF2B5EF4-FFF2-40B4-BE49-F238E27FC236}">
                      <a16:creationId xmlns:a16="http://schemas.microsoft.com/office/drawing/2014/main" id="{A306DFB8-636E-3BBF-8A92-A2A4B029E694}"/>
                    </a:ext>
                  </a:extLst>
                </p:cNvPr>
                <p:cNvSpPr txBox="1"/>
                <p:nvPr/>
              </p:nvSpPr>
              <p:spPr>
                <a:xfrm>
                  <a:off x="7078977" y="2437767"/>
                  <a:ext cx="2742374" cy="1131079"/>
                </a:xfrm>
                <a:prstGeom prst="rect">
                  <a:avLst/>
                </a:prstGeom>
                <a:noFill/>
              </p:spPr>
              <p:txBody>
                <a:bodyPr wrap="square" rtlCol="0">
                  <a:spAutoFit/>
                </a:bodyPr>
                <a:lstStyle/>
                <a:p>
                  <a:pPr>
                    <a:spcBef>
                      <a:spcPts val="600"/>
                    </a:spcBef>
                    <a:spcAft>
                      <a:spcPts val="600"/>
                    </a:spcAft>
                  </a:pPr>
                  <a:r>
                    <a:rPr lang="fr-CA" sz="1400" b="1">
                      <a:solidFill>
                        <a:srgbClr val="5DBDC3"/>
                      </a:solidFill>
                      <a:latin typeface="Raleway" panose="020B0503030101060003" pitchFamily="34" charset="77"/>
                    </a:rPr>
                    <a:t>Type d’appareil</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Utilisé près du visage</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Grandeur de l’écran</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Fixe ou mobile</a:t>
                  </a:r>
                </a:p>
              </p:txBody>
            </p:sp>
          </p:grpSp>
        </p:grpSp>
        <p:cxnSp>
          <p:nvCxnSpPr>
            <p:cNvPr id="34" name="Straight Connector 33">
              <a:extLst>
                <a:ext uri="{FF2B5EF4-FFF2-40B4-BE49-F238E27FC236}">
                  <a16:creationId xmlns:a16="http://schemas.microsoft.com/office/drawing/2014/main" id="{C92553DC-17F1-E0F2-7316-464B40B0BBAA}"/>
                </a:ext>
              </a:extLst>
            </p:cNvPr>
            <p:cNvCxnSpPr>
              <a:cxnSpLocks/>
            </p:cNvCxnSpPr>
            <p:nvPr/>
          </p:nvCxnSpPr>
          <p:spPr>
            <a:xfrm>
              <a:off x="3917767" y="2427822"/>
              <a:ext cx="0" cy="83285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035410CC-68B7-1A6C-0BD1-C40340E5A061}"/>
                </a:ext>
              </a:extLst>
            </p:cNvPr>
            <p:cNvGrpSpPr/>
            <p:nvPr/>
          </p:nvGrpSpPr>
          <p:grpSpPr>
            <a:xfrm>
              <a:off x="988601" y="3891649"/>
              <a:ext cx="4738496" cy="1954925"/>
              <a:chOff x="4256656" y="2452255"/>
              <a:chExt cx="4738496" cy="1954925"/>
            </a:xfrm>
          </p:grpSpPr>
          <p:sp>
            <p:nvSpPr>
              <p:cNvPr id="37" name="Freeform 36">
                <a:extLst>
                  <a:ext uri="{FF2B5EF4-FFF2-40B4-BE49-F238E27FC236}">
                    <a16:creationId xmlns:a16="http://schemas.microsoft.com/office/drawing/2014/main" id="{A2C72E22-3029-51C8-B8CD-757BCB719660}"/>
                  </a:ext>
                </a:extLst>
              </p:cNvPr>
              <p:cNvSpPr/>
              <p:nvPr/>
            </p:nvSpPr>
            <p:spPr>
              <a:xfrm rot="10629099">
                <a:off x="4256656" y="2452255"/>
                <a:ext cx="1128523" cy="317935"/>
              </a:xfrm>
              <a:custGeom>
                <a:avLst/>
                <a:gdLst>
                  <a:gd name="connsiteX0" fmla="*/ 24399 w 1860108"/>
                  <a:gd name="connsiteY0" fmla="*/ 207818 h 296883"/>
                  <a:gd name="connsiteX1" fmla="*/ 24399 w 1860108"/>
                  <a:gd name="connsiteY1" fmla="*/ 207818 h 296883"/>
                  <a:gd name="connsiteX2" fmla="*/ 648 w 1860108"/>
                  <a:gd name="connsiteY2" fmla="*/ 142503 h 296883"/>
                  <a:gd name="connsiteX3" fmla="*/ 6586 w 1860108"/>
                  <a:gd name="connsiteY3" fmla="*/ 89064 h 296883"/>
                  <a:gd name="connsiteX4" fmla="*/ 18461 w 1860108"/>
                  <a:gd name="connsiteY4" fmla="*/ 35626 h 296883"/>
                  <a:gd name="connsiteX5" fmla="*/ 30336 w 1860108"/>
                  <a:gd name="connsiteY5" fmla="*/ 17813 h 296883"/>
                  <a:gd name="connsiteX6" fmla="*/ 60025 w 1860108"/>
                  <a:gd name="connsiteY6" fmla="*/ 11875 h 296883"/>
                  <a:gd name="connsiteX7" fmla="*/ 713167 w 1860108"/>
                  <a:gd name="connsiteY7" fmla="*/ 5937 h 296883"/>
                  <a:gd name="connsiteX8" fmla="*/ 1087240 w 1860108"/>
                  <a:gd name="connsiteY8" fmla="*/ 0 h 296883"/>
                  <a:gd name="connsiteX9" fmla="*/ 1740383 w 1860108"/>
                  <a:gd name="connsiteY9" fmla="*/ 17813 h 296883"/>
                  <a:gd name="connsiteX10" fmla="*/ 1776009 w 1860108"/>
                  <a:gd name="connsiteY10" fmla="*/ 29688 h 296883"/>
                  <a:gd name="connsiteX11" fmla="*/ 1793822 w 1860108"/>
                  <a:gd name="connsiteY11" fmla="*/ 35626 h 296883"/>
                  <a:gd name="connsiteX12" fmla="*/ 1829448 w 1860108"/>
                  <a:gd name="connsiteY12" fmla="*/ 71251 h 296883"/>
                  <a:gd name="connsiteX13" fmla="*/ 1841323 w 1860108"/>
                  <a:gd name="connsiteY13" fmla="*/ 83127 h 296883"/>
                  <a:gd name="connsiteX14" fmla="*/ 1853199 w 1860108"/>
                  <a:gd name="connsiteY14" fmla="*/ 95002 h 296883"/>
                  <a:gd name="connsiteX15" fmla="*/ 1853199 w 1860108"/>
                  <a:gd name="connsiteY15" fmla="*/ 178129 h 296883"/>
                  <a:gd name="connsiteX16" fmla="*/ 1841323 w 1860108"/>
                  <a:gd name="connsiteY16" fmla="*/ 225631 h 296883"/>
                  <a:gd name="connsiteX17" fmla="*/ 1787884 w 1860108"/>
                  <a:gd name="connsiteY17" fmla="*/ 267194 h 296883"/>
                  <a:gd name="connsiteX18" fmla="*/ 1776009 w 1860108"/>
                  <a:gd name="connsiteY18" fmla="*/ 279070 h 296883"/>
                  <a:gd name="connsiteX19" fmla="*/ 1716632 w 1860108"/>
                  <a:gd name="connsiteY19" fmla="*/ 290945 h 296883"/>
                  <a:gd name="connsiteX20" fmla="*/ 1550378 w 1860108"/>
                  <a:gd name="connsiteY20" fmla="*/ 296883 h 296883"/>
                  <a:gd name="connsiteX21" fmla="*/ 1283183 w 1860108"/>
                  <a:gd name="connsiteY21" fmla="*/ 285007 h 296883"/>
                  <a:gd name="connsiteX22" fmla="*/ 1188180 w 1860108"/>
                  <a:gd name="connsiteY22" fmla="*/ 279070 h 296883"/>
                  <a:gd name="connsiteX23" fmla="*/ 962549 w 1860108"/>
                  <a:gd name="connsiteY23" fmla="*/ 273132 h 296883"/>
                  <a:gd name="connsiteX24" fmla="*/ 641915 w 1860108"/>
                  <a:gd name="connsiteY24" fmla="*/ 261257 h 296883"/>
                  <a:gd name="connsiteX25" fmla="*/ 535038 w 1860108"/>
                  <a:gd name="connsiteY25" fmla="*/ 255319 h 296883"/>
                  <a:gd name="connsiteX26" fmla="*/ 184715 w 1860108"/>
                  <a:gd name="connsiteY26" fmla="*/ 243444 h 296883"/>
                  <a:gd name="connsiteX27" fmla="*/ 71900 w 1860108"/>
                  <a:gd name="connsiteY27" fmla="*/ 231568 h 296883"/>
                  <a:gd name="connsiteX28" fmla="*/ 54087 w 1860108"/>
                  <a:gd name="connsiteY28" fmla="*/ 225631 h 296883"/>
                  <a:gd name="connsiteX29" fmla="*/ 24399 w 1860108"/>
                  <a:gd name="connsiteY29" fmla="*/ 207818 h 2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0108" h="296883">
                    <a:moveTo>
                      <a:pt x="24399" y="207818"/>
                    </a:moveTo>
                    <a:lnTo>
                      <a:pt x="24399" y="207818"/>
                    </a:lnTo>
                    <a:cubicBezTo>
                      <a:pt x="16482" y="186046"/>
                      <a:pt x="4085" y="165413"/>
                      <a:pt x="648" y="142503"/>
                    </a:cubicBezTo>
                    <a:cubicBezTo>
                      <a:pt x="-2011" y="124779"/>
                      <a:pt x="4217" y="106829"/>
                      <a:pt x="6586" y="89064"/>
                    </a:cubicBezTo>
                    <a:cubicBezTo>
                      <a:pt x="8245" y="76620"/>
                      <a:pt x="11475" y="49599"/>
                      <a:pt x="18461" y="35626"/>
                    </a:cubicBezTo>
                    <a:cubicBezTo>
                      <a:pt x="21652" y="29243"/>
                      <a:pt x="24140" y="21354"/>
                      <a:pt x="30336" y="17813"/>
                    </a:cubicBezTo>
                    <a:cubicBezTo>
                      <a:pt x="39099" y="12806"/>
                      <a:pt x="49934" y="12051"/>
                      <a:pt x="60025" y="11875"/>
                    </a:cubicBezTo>
                    <a:lnTo>
                      <a:pt x="713167" y="5937"/>
                    </a:lnTo>
                    <a:lnTo>
                      <a:pt x="1087240" y="0"/>
                    </a:lnTo>
                    <a:cubicBezTo>
                      <a:pt x="1657292" y="12810"/>
                      <a:pt x="1439696" y="3494"/>
                      <a:pt x="1740383" y="17813"/>
                    </a:cubicBezTo>
                    <a:lnTo>
                      <a:pt x="1776009" y="29688"/>
                    </a:lnTo>
                    <a:lnTo>
                      <a:pt x="1793822" y="35626"/>
                    </a:lnTo>
                    <a:lnTo>
                      <a:pt x="1829448" y="71251"/>
                    </a:lnTo>
                    <a:lnTo>
                      <a:pt x="1841323" y="83127"/>
                    </a:lnTo>
                    <a:lnTo>
                      <a:pt x="1853199" y="95002"/>
                    </a:lnTo>
                    <a:cubicBezTo>
                      <a:pt x="1863358" y="135641"/>
                      <a:pt x="1861415" y="116504"/>
                      <a:pt x="1853199" y="178129"/>
                    </a:cubicBezTo>
                    <a:cubicBezTo>
                      <a:pt x="1852699" y="181877"/>
                      <a:pt x="1846319" y="218137"/>
                      <a:pt x="1841323" y="225631"/>
                    </a:cubicBezTo>
                    <a:cubicBezTo>
                      <a:pt x="1824605" y="250708"/>
                      <a:pt x="1811483" y="243593"/>
                      <a:pt x="1787884" y="267194"/>
                    </a:cubicBezTo>
                    <a:cubicBezTo>
                      <a:pt x="1783926" y="271153"/>
                      <a:pt x="1780809" y="276190"/>
                      <a:pt x="1776009" y="279070"/>
                    </a:cubicBezTo>
                    <a:cubicBezTo>
                      <a:pt x="1763566" y="286536"/>
                      <a:pt x="1722694" y="290599"/>
                      <a:pt x="1716632" y="290945"/>
                    </a:cubicBezTo>
                    <a:cubicBezTo>
                      <a:pt x="1661269" y="294109"/>
                      <a:pt x="1605796" y="294904"/>
                      <a:pt x="1550378" y="296883"/>
                    </a:cubicBezTo>
                    <a:cubicBezTo>
                      <a:pt x="1356512" y="283958"/>
                      <a:pt x="1581945" y="297996"/>
                      <a:pt x="1283183" y="285007"/>
                    </a:cubicBezTo>
                    <a:cubicBezTo>
                      <a:pt x="1251484" y="283629"/>
                      <a:pt x="1219888" y="280244"/>
                      <a:pt x="1188180" y="279070"/>
                    </a:cubicBezTo>
                    <a:cubicBezTo>
                      <a:pt x="1112995" y="276285"/>
                      <a:pt x="1037759" y="275111"/>
                      <a:pt x="962549" y="273132"/>
                    </a:cubicBezTo>
                    <a:cubicBezTo>
                      <a:pt x="754374" y="260120"/>
                      <a:pt x="989567" y="273673"/>
                      <a:pt x="641915" y="261257"/>
                    </a:cubicBezTo>
                    <a:cubicBezTo>
                      <a:pt x="606257" y="259984"/>
                      <a:pt x="570678" y="257016"/>
                      <a:pt x="535038" y="255319"/>
                    </a:cubicBezTo>
                    <a:cubicBezTo>
                      <a:pt x="389448" y="248386"/>
                      <a:pt x="343625" y="247984"/>
                      <a:pt x="184715" y="243444"/>
                    </a:cubicBezTo>
                    <a:cubicBezTo>
                      <a:pt x="153854" y="240872"/>
                      <a:pt x="105149" y="238218"/>
                      <a:pt x="71900" y="231568"/>
                    </a:cubicBezTo>
                    <a:cubicBezTo>
                      <a:pt x="65763" y="230341"/>
                      <a:pt x="60159" y="227149"/>
                      <a:pt x="54087" y="225631"/>
                    </a:cubicBezTo>
                    <a:cubicBezTo>
                      <a:pt x="28782" y="219305"/>
                      <a:pt x="29347" y="210787"/>
                      <a:pt x="24399" y="20781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TextBox 37">
                <a:extLst>
                  <a:ext uri="{FF2B5EF4-FFF2-40B4-BE49-F238E27FC236}">
                    <a16:creationId xmlns:a16="http://schemas.microsoft.com/office/drawing/2014/main" id="{20CE8524-B458-224C-C813-45C0CD5D8B82}"/>
                  </a:ext>
                </a:extLst>
              </p:cNvPr>
              <p:cNvSpPr txBox="1"/>
              <p:nvPr/>
            </p:nvSpPr>
            <p:spPr>
              <a:xfrm>
                <a:off x="4278766" y="2460493"/>
                <a:ext cx="2770297" cy="1946687"/>
              </a:xfrm>
              <a:prstGeom prst="rect">
                <a:avLst/>
              </a:prstGeom>
              <a:noFill/>
            </p:spPr>
            <p:txBody>
              <a:bodyPr wrap="square" rtlCol="0">
                <a:spAutoFit/>
              </a:bodyPr>
              <a:lstStyle/>
              <a:p>
                <a:pPr>
                  <a:spcBef>
                    <a:spcPts val="600"/>
                  </a:spcBef>
                  <a:spcAft>
                    <a:spcPts val="600"/>
                  </a:spcAft>
                </a:pPr>
                <a:r>
                  <a:rPr lang="fr-CA" sz="1400" b="1">
                    <a:solidFill>
                      <a:srgbClr val="5DBDC3"/>
                    </a:solidFill>
                    <a:latin typeface="Raleway" panose="020B0503030101060003" pitchFamily="34" charset="77"/>
                  </a:rPr>
                  <a:t>Contexte</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Visionnement seul ou accompagné d’un adulte</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Moment d’utilisation (ex. : avant </a:t>
                </a:r>
                <a:br>
                  <a:rPr lang="fr-CA" sz="1200">
                    <a:latin typeface="Raleway" panose="020B0503030101060003" pitchFamily="34" charset="77"/>
                  </a:rPr>
                </a:br>
                <a:r>
                  <a:rPr lang="fr-CA" sz="1200">
                    <a:latin typeface="Raleway" panose="020B0503030101060003" pitchFamily="34" charset="77"/>
                  </a:rPr>
                  <a:t>le coucher, pendant le repas, etc.)</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Exposition en arrière-plan</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Qualité de l’éclairage </a:t>
                </a:r>
                <a:br>
                  <a:rPr lang="fr-CA" sz="1200">
                    <a:latin typeface="Raleway" panose="020B0503030101060003" pitchFamily="34" charset="77"/>
                  </a:rPr>
                </a:br>
                <a:r>
                  <a:rPr lang="fr-CA" sz="1200">
                    <a:latin typeface="Raleway" panose="020B0503030101060003" pitchFamily="34" charset="77"/>
                  </a:rPr>
                  <a:t>dans la pièce</a:t>
                </a:r>
              </a:p>
            </p:txBody>
          </p:sp>
          <p:sp>
            <p:nvSpPr>
              <p:cNvPr id="39" name="TextBox 38">
                <a:extLst>
                  <a:ext uri="{FF2B5EF4-FFF2-40B4-BE49-F238E27FC236}">
                    <a16:creationId xmlns:a16="http://schemas.microsoft.com/office/drawing/2014/main" id="{178205A9-3747-123F-C9DF-D4AAACC944DE}"/>
                  </a:ext>
                </a:extLst>
              </p:cNvPr>
              <p:cNvSpPr txBox="1"/>
              <p:nvPr/>
            </p:nvSpPr>
            <p:spPr>
              <a:xfrm>
                <a:off x="7078378" y="2792604"/>
                <a:ext cx="1916774" cy="1384995"/>
              </a:xfrm>
              <a:prstGeom prst="rect">
                <a:avLst/>
              </a:prstGeom>
              <a:noFill/>
            </p:spPr>
            <p:txBody>
              <a:bodyPr wrap="square" rtlCol="0">
                <a:spAutoFit/>
              </a:bodyPr>
              <a:lstStyle/>
              <a:p>
                <a:pPr marL="177750" indent="-177750">
                  <a:spcBef>
                    <a:spcPts val="300"/>
                  </a:spcBef>
                  <a:buClr>
                    <a:srgbClr val="5EBCC2"/>
                  </a:buClr>
                  <a:buFont typeface="Arial" panose="020B0604020202020204" pitchFamily="34" charset="0"/>
                  <a:buChar char="•"/>
                </a:pPr>
                <a:r>
                  <a:rPr lang="fr-CA" sz="1200">
                    <a:latin typeface="Raleway" panose="020B0503030101060003" pitchFamily="34" charset="77"/>
                  </a:rPr>
                  <a:t>Raison d’utilisation </a:t>
                </a:r>
                <a:br>
                  <a:rPr lang="fr-CA" sz="1200">
                    <a:latin typeface="Raleway" panose="020B0503030101060003" pitchFamily="34" charset="77"/>
                  </a:rPr>
                </a:br>
                <a:r>
                  <a:rPr lang="fr-CA" sz="1200">
                    <a:latin typeface="Raleway" panose="020B0503030101060003" pitchFamily="34" charset="77"/>
                  </a:rPr>
                  <a:t>(ex. : pour calmer, récompenser, faire patienter, soutenir l’apprentissage, créer, communiquer, faire </a:t>
                </a:r>
                <a:br>
                  <a:rPr lang="fr-CA" sz="1200">
                    <a:latin typeface="Raleway" panose="020B0503030101060003" pitchFamily="34" charset="77"/>
                  </a:rPr>
                </a:br>
                <a:r>
                  <a:rPr lang="fr-CA" sz="1200">
                    <a:latin typeface="Raleway" panose="020B0503030101060003" pitchFamily="34" charset="77"/>
                  </a:rPr>
                  <a:t>la lecture, etc.)</a:t>
                </a:r>
              </a:p>
            </p:txBody>
          </p:sp>
        </p:grpSp>
        <p:grpSp>
          <p:nvGrpSpPr>
            <p:cNvPr id="49" name="Group 48">
              <a:extLst>
                <a:ext uri="{FF2B5EF4-FFF2-40B4-BE49-F238E27FC236}">
                  <a16:creationId xmlns:a16="http://schemas.microsoft.com/office/drawing/2014/main" id="{688092A0-20D4-FFF9-5A51-BD611ABFA0E5}"/>
                </a:ext>
              </a:extLst>
            </p:cNvPr>
            <p:cNvGrpSpPr/>
            <p:nvPr/>
          </p:nvGrpSpPr>
          <p:grpSpPr>
            <a:xfrm>
              <a:off x="6508623" y="3899887"/>
              <a:ext cx="4855720" cy="2131353"/>
              <a:chOff x="6508623" y="4023457"/>
              <a:chExt cx="4855720" cy="2131353"/>
            </a:xfrm>
          </p:grpSpPr>
          <p:grpSp>
            <p:nvGrpSpPr>
              <p:cNvPr id="47" name="Group 46">
                <a:extLst>
                  <a:ext uri="{FF2B5EF4-FFF2-40B4-BE49-F238E27FC236}">
                    <a16:creationId xmlns:a16="http://schemas.microsoft.com/office/drawing/2014/main" id="{341D218B-A325-4199-3BC4-94C315714469}"/>
                  </a:ext>
                </a:extLst>
              </p:cNvPr>
              <p:cNvGrpSpPr/>
              <p:nvPr/>
            </p:nvGrpSpPr>
            <p:grpSpPr>
              <a:xfrm>
                <a:off x="6508623" y="4023457"/>
                <a:ext cx="2724440" cy="2131353"/>
                <a:chOff x="6834862" y="4023457"/>
                <a:chExt cx="2724440" cy="2131353"/>
              </a:xfrm>
            </p:grpSpPr>
            <p:sp>
              <p:nvSpPr>
                <p:cNvPr id="43" name="Freeform 42">
                  <a:extLst>
                    <a:ext uri="{FF2B5EF4-FFF2-40B4-BE49-F238E27FC236}">
                      <a16:creationId xmlns:a16="http://schemas.microsoft.com/office/drawing/2014/main" id="{B56EA864-3453-5748-6EE4-8D8EA3216312}"/>
                    </a:ext>
                  </a:extLst>
                </p:cNvPr>
                <p:cNvSpPr/>
                <p:nvPr/>
              </p:nvSpPr>
              <p:spPr>
                <a:xfrm rot="10800000">
                  <a:off x="6834862" y="4031671"/>
                  <a:ext cx="1856057" cy="290945"/>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TextBox 44">
                  <a:extLst>
                    <a:ext uri="{FF2B5EF4-FFF2-40B4-BE49-F238E27FC236}">
                      <a16:creationId xmlns:a16="http://schemas.microsoft.com/office/drawing/2014/main" id="{3D3B860C-AF55-14CE-6766-E3561C24729A}"/>
                    </a:ext>
                  </a:extLst>
                </p:cNvPr>
                <p:cNvSpPr txBox="1"/>
                <p:nvPr/>
              </p:nvSpPr>
              <p:spPr>
                <a:xfrm>
                  <a:off x="6834862" y="4023457"/>
                  <a:ext cx="2724440" cy="2131353"/>
                </a:xfrm>
                <a:prstGeom prst="rect">
                  <a:avLst/>
                </a:prstGeom>
                <a:noFill/>
              </p:spPr>
              <p:txBody>
                <a:bodyPr wrap="square" rtlCol="0">
                  <a:spAutoFit/>
                </a:bodyPr>
                <a:lstStyle/>
                <a:p>
                  <a:pPr>
                    <a:spcBef>
                      <a:spcPts val="600"/>
                    </a:spcBef>
                    <a:spcAft>
                      <a:spcPts val="600"/>
                    </a:spcAft>
                  </a:pPr>
                  <a:r>
                    <a:rPr lang="fr-CA" sz="1400" b="1">
                      <a:solidFill>
                        <a:srgbClr val="5DBDC3"/>
                      </a:solidFill>
                      <a:latin typeface="Raleway" panose="020B0503030101060003" pitchFamily="34" charset="77"/>
                    </a:rPr>
                    <a:t>Nature du contenu</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Adapté ou non à l’âge de l’enfant</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Type de contenu </a:t>
                  </a:r>
                  <a:br>
                    <a:rPr lang="fr-CA" sz="1200">
                      <a:latin typeface="Raleway" panose="020B0503030101060003" pitchFamily="34" charset="77"/>
                    </a:rPr>
                  </a:br>
                  <a:r>
                    <a:rPr lang="fr-CA" sz="1200">
                      <a:latin typeface="Raleway" panose="020B0503030101060003" pitchFamily="34" charset="77"/>
                    </a:rPr>
                    <a:t>(émissions, jeux, vidéo)</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À visée éducative ou non</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Actif ou passif (ex. : exiger </a:t>
                  </a:r>
                  <a:br>
                    <a:rPr lang="fr-CA" sz="1200">
                      <a:latin typeface="Raleway" panose="020B0503030101060003" pitchFamily="34" charset="77"/>
                    </a:rPr>
                  </a:br>
                  <a:r>
                    <a:rPr lang="fr-CA" sz="1200">
                      <a:latin typeface="Raleway" panose="020B0503030101060003" pitchFamily="34" charset="77"/>
                    </a:rPr>
                    <a:t>un effort mental ou physique comparativement à regarder </a:t>
                  </a:r>
                  <a:br>
                    <a:rPr lang="fr-CA" sz="1200">
                      <a:latin typeface="Raleway" panose="020B0503030101060003" pitchFamily="34" charset="77"/>
                    </a:rPr>
                  </a:br>
                  <a:r>
                    <a:rPr lang="fr-CA" sz="1200">
                      <a:latin typeface="Raleway" panose="020B0503030101060003" pitchFamily="34" charset="77"/>
                    </a:rPr>
                    <a:t>la télévision)</a:t>
                  </a:r>
                </a:p>
              </p:txBody>
            </p:sp>
          </p:grpSp>
          <p:sp>
            <p:nvSpPr>
              <p:cNvPr id="46" name="TextBox 45">
                <a:extLst>
                  <a:ext uri="{FF2B5EF4-FFF2-40B4-BE49-F238E27FC236}">
                    <a16:creationId xmlns:a16="http://schemas.microsoft.com/office/drawing/2014/main" id="{2C1497B0-E9C6-E6E7-898C-7374062CEEB0}"/>
                  </a:ext>
                </a:extLst>
              </p:cNvPr>
              <p:cNvSpPr txBox="1"/>
              <p:nvPr/>
            </p:nvSpPr>
            <p:spPr>
              <a:xfrm>
                <a:off x="9233063" y="4344733"/>
                <a:ext cx="2131280" cy="1800493"/>
              </a:xfrm>
              <a:prstGeom prst="rect">
                <a:avLst/>
              </a:prstGeom>
              <a:noFill/>
            </p:spPr>
            <p:txBody>
              <a:bodyPr wrap="square" rtlCol="0">
                <a:spAutoFit/>
              </a:bodyPr>
              <a:lstStyle/>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Rythme de défilement des images</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Degré d’interactivité </a:t>
                </a:r>
                <a:br>
                  <a:rPr lang="fr-CA" sz="1200">
                    <a:latin typeface="Raleway" panose="020B0503030101060003" pitchFamily="34" charset="77"/>
                  </a:rPr>
                </a:br>
                <a:r>
                  <a:rPr lang="fr-CA" sz="1200">
                    <a:latin typeface="Raleway" panose="020B0503030101060003" pitchFamily="34" charset="77"/>
                  </a:rPr>
                  <a:t>du contenu</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Avec ou sans violence, matériel sexuellement explicite</a:t>
                </a:r>
              </a:p>
              <a:p>
                <a:pPr marL="177750" indent="-177750">
                  <a:spcBef>
                    <a:spcPts val="300"/>
                  </a:spcBef>
                  <a:spcAft>
                    <a:spcPts val="300"/>
                  </a:spcAft>
                  <a:buClr>
                    <a:srgbClr val="5EBCC2"/>
                  </a:buClr>
                  <a:buFont typeface="Arial" panose="020B0604020202020204" pitchFamily="34" charset="0"/>
                  <a:buChar char="•"/>
                </a:pPr>
                <a:r>
                  <a:rPr lang="fr-CA" sz="1200">
                    <a:latin typeface="Raleway" panose="020B0503030101060003" pitchFamily="34" charset="77"/>
                  </a:rPr>
                  <a:t>Avec ou sans publicité</a:t>
                </a:r>
              </a:p>
            </p:txBody>
          </p:sp>
        </p:grpSp>
        <p:cxnSp>
          <p:nvCxnSpPr>
            <p:cNvPr id="48" name="Straight Connector 47">
              <a:extLst>
                <a:ext uri="{FF2B5EF4-FFF2-40B4-BE49-F238E27FC236}">
                  <a16:creationId xmlns:a16="http://schemas.microsoft.com/office/drawing/2014/main" id="{18CF2C31-E337-3AB2-639F-4D2452973360}"/>
                </a:ext>
              </a:extLst>
            </p:cNvPr>
            <p:cNvCxnSpPr>
              <a:cxnSpLocks/>
            </p:cNvCxnSpPr>
            <p:nvPr/>
          </p:nvCxnSpPr>
          <p:spPr>
            <a:xfrm>
              <a:off x="7155237" y="2427822"/>
              <a:ext cx="0" cy="83285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14279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29</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 name="Group 4">
            <a:extLst>
              <a:ext uri="{FF2B5EF4-FFF2-40B4-BE49-F238E27FC236}">
                <a16:creationId xmlns:a16="http://schemas.microsoft.com/office/drawing/2014/main" id="{C1D92588-5FA0-3665-B6F2-98344DE3437C}"/>
              </a:ext>
            </a:extLst>
          </p:cNvPr>
          <p:cNvGrpSpPr/>
          <p:nvPr/>
        </p:nvGrpSpPr>
        <p:grpSpPr>
          <a:xfrm>
            <a:off x="1004510" y="477193"/>
            <a:ext cx="6303307" cy="1325563"/>
            <a:chOff x="1155904" y="816533"/>
            <a:chExt cx="6303307" cy="1325563"/>
          </a:xfrm>
        </p:grpSpPr>
        <p:sp>
          <p:nvSpPr>
            <p:cNvPr id="7" name="Titre 1">
              <a:extLst>
                <a:ext uri="{FF2B5EF4-FFF2-40B4-BE49-F238E27FC236}">
                  <a16:creationId xmlns:a16="http://schemas.microsoft.com/office/drawing/2014/main" id="{425E6F1A-C37C-25CE-52D3-B7D334801DD8}"/>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effets des écrans </a:t>
              </a:r>
            </a:p>
            <a:p>
              <a:pPr algn="l"/>
              <a:r>
                <a:rPr lang="fr-CA" sz="3200" b="1">
                  <a:solidFill>
                    <a:srgbClr val="434747"/>
                  </a:solidFill>
                  <a:latin typeface="Raleway" panose="020B0503030101060003" pitchFamily="34" charset="77"/>
                </a:rPr>
                <a:t>sur la santé </a:t>
              </a:r>
            </a:p>
          </p:txBody>
        </p:sp>
        <p:cxnSp>
          <p:nvCxnSpPr>
            <p:cNvPr id="8" name="Straight Connector 11">
              <a:extLst>
                <a:ext uri="{FF2B5EF4-FFF2-40B4-BE49-F238E27FC236}">
                  <a16:creationId xmlns:a16="http://schemas.microsoft.com/office/drawing/2014/main" id="{0B63A046-7023-03BB-571B-857A456751D1}"/>
                </a:ext>
              </a:extLst>
            </p:cNvPr>
            <p:cNvCxnSpPr>
              <a:cxnSpLocks/>
            </p:cNvCxnSpPr>
            <p:nvPr/>
          </p:nvCxnSpPr>
          <p:spPr>
            <a:xfrm>
              <a:off x="1155904" y="1260088"/>
              <a:ext cx="0" cy="736849"/>
            </a:xfrm>
            <a:prstGeom prst="line">
              <a:avLst/>
            </a:prstGeom>
            <a:ln w="50800">
              <a:solidFill>
                <a:srgbClr val="5EBCC2"/>
              </a:solidFill>
            </a:ln>
          </p:spPr>
          <p:style>
            <a:lnRef idx="1">
              <a:schemeClr val="accent2"/>
            </a:lnRef>
            <a:fillRef idx="0">
              <a:schemeClr val="accent2"/>
            </a:fillRef>
            <a:effectRef idx="0">
              <a:schemeClr val="accent2"/>
            </a:effectRef>
            <a:fontRef idx="minor">
              <a:schemeClr val="tx1"/>
            </a:fontRef>
          </p:style>
        </p:cxnSp>
      </p:grpSp>
      <p:grpSp>
        <p:nvGrpSpPr>
          <p:cNvPr id="13" name="Groupe 12">
            <a:extLst>
              <a:ext uri="{FF2B5EF4-FFF2-40B4-BE49-F238E27FC236}">
                <a16:creationId xmlns:a16="http://schemas.microsoft.com/office/drawing/2014/main" id="{E6A8FE3B-2EE0-3259-66C9-7262DE6366FF}"/>
              </a:ext>
            </a:extLst>
          </p:cNvPr>
          <p:cNvGrpSpPr/>
          <p:nvPr/>
        </p:nvGrpSpPr>
        <p:grpSpPr>
          <a:xfrm>
            <a:off x="1017812" y="2184633"/>
            <a:ext cx="1829084" cy="369726"/>
            <a:chOff x="1017812" y="2184633"/>
            <a:chExt cx="1829084" cy="369726"/>
          </a:xfrm>
        </p:grpSpPr>
        <p:sp>
          <p:nvSpPr>
            <p:cNvPr id="10" name="Freeform 9">
              <a:extLst>
                <a:ext uri="{FF2B5EF4-FFF2-40B4-BE49-F238E27FC236}">
                  <a16:creationId xmlns:a16="http://schemas.microsoft.com/office/drawing/2014/main" id="{0FEAB711-7E68-C9CA-D92C-115104D332C6}"/>
                </a:ext>
              </a:extLst>
            </p:cNvPr>
            <p:cNvSpPr/>
            <p:nvPr/>
          </p:nvSpPr>
          <p:spPr>
            <a:xfrm rot="10800000">
              <a:off x="1017812" y="2184633"/>
              <a:ext cx="1424503"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06C7B6DD-6A35-4F28-D544-AF27CE9E6F9E}"/>
                </a:ext>
              </a:extLst>
            </p:cNvPr>
            <p:cNvSpPr txBox="1"/>
            <p:nvPr/>
          </p:nvSpPr>
          <p:spPr>
            <a:xfrm>
              <a:off x="1097754" y="2184743"/>
              <a:ext cx="1749142"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La vision</a:t>
              </a:r>
            </a:p>
          </p:txBody>
        </p:sp>
      </p:grpSp>
      <p:sp>
        <p:nvSpPr>
          <p:cNvPr id="16" name="ZoneTexte 15">
            <a:extLst>
              <a:ext uri="{FF2B5EF4-FFF2-40B4-BE49-F238E27FC236}">
                <a16:creationId xmlns:a16="http://schemas.microsoft.com/office/drawing/2014/main" id="{5569625C-7692-4E6B-FCD4-4D1429FAF5B4}"/>
              </a:ext>
            </a:extLst>
          </p:cNvPr>
          <p:cNvSpPr txBox="1"/>
          <p:nvPr/>
        </p:nvSpPr>
        <p:spPr>
          <a:xfrm>
            <a:off x="947784" y="2778916"/>
            <a:ext cx="3266551" cy="2391745"/>
          </a:xfrm>
          <a:prstGeom prst="rect">
            <a:avLst/>
          </a:prstGeom>
          <a:noFill/>
        </p:spPr>
        <p:txBody>
          <a:bodyPr wrap="square" rtlCol="0">
            <a:spAutoFit/>
          </a:bodyPr>
          <a:lstStyle/>
          <a:p>
            <a:pPr>
              <a:lnSpc>
                <a:spcPts val="2390"/>
              </a:lnSpc>
              <a:spcBef>
                <a:spcPts val="300"/>
              </a:spcBef>
              <a:spcAft>
                <a:spcPts val="300"/>
              </a:spcAft>
              <a:buClr>
                <a:srgbClr val="5EBCC2"/>
              </a:buClr>
            </a:pPr>
            <a:r>
              <a:rPr lang="fr-CA" dirty="0">
                <a:latin typeface="Raleway" pitchFamily="2" charset="0"/>
              </a:rPr>
              <a:t>Les tout-petits sont particulièrement vulnérables sur le plan de la vision, en raison de leur système oculaire qui est en plein développement. </a:t>
            </a:r>
          </a:p>
          <a:p>
            <a:pPr marL="177750" indent="-177750">
              <a:lnSpc>
                <a:spcPts val="2360"/>
              </a:lnSpc>
              <a:spcBef>
                <a:spcPts val="400"/>
              </a:spcBef>
              <a:spcAft>
                <a:spcPts val="400"/>
              </a:spcAft>
              <a:buClr>
                <a:srgbClr val="5EBCC2"/>
              </a:buClr>
              <a:buFont typeface="Arial" panose="020B0604020202020204" pitchFamily="34" charset="0"/>
              <a:buChar char="•"/>
            </a:pPr>
            <a:endParaRPr lang="fr-CA" dirty="0">
              <a:latin typeface="Raleway" panose="020B0003030101060003" pitchFamily="34" charset="0"/>
            </a:endParaRPr>
          </a:p>
        </p:txBody>
      </p:sp>
      <p:grpSp>
        <p:nvGrpSpPr>
          <p:cNvPr id="12" name="Groupe 11">
            <a:extLst>
              <a:ext uri="{FF2B5EF4-FFF2-40B4-BE49-F238E27FC236}">
                <a16:creationId xmlns:a16="http://schemas.microsoft.com/office/drawing/2014/main" id="{4D695899-C4EC-B875-3933-A690459FB070}"/>
              </a:ext>
            </a:extLst>
          </p:cNvPr>
          <p:cNvGrpSpPr/>
          <p:nvPr/>
        </p:nvGrpSpPr>
        <p:grpSpPr>
          <a:xfrm>
            <a:off x="4472411" y="1587856"/>
            <a:ext cx="7195000" cy="4646448"/>
            <a:chOff x="4472411" y="1587856"/>
            <a:chExt cx="7195000" cy="4646448"/>
          </a:xfrm>
        </p:grpSpPr>
        <p:grpSp>
          <p:nvGrpSpPr>
            <p:cNvPr id="5" name="Groupe 4">
              <a:extLst>
                <a:ext uri="{FF2B5EF4-FFF2-40B4-BE49-F238E27FC236}">
                  <a16:creationId xmlns:a16="http://schemas.microsoft.com/office/drawing/2014/main" id="{FDA2F6F6-8F13-D182-DBCD-295E30047DE6}"/>
                </a:ext>
              </a:extLst>
            </p:cNvPr>
            <p:cNvGrpSpPr/>
            <p:nvPr/>
          </p:nvGrpSpPr>
          <p:grpSpPr>
            <a:xfrm>
              <a:off x="4472411" y="2030169"/>
              <a:ext cx="6716146" cy="4204135"/>
              <a:chOff x="4472411" y="2030169"/>
              <a:chExt cx="6716146" cy="4204135"/>
            </a:xfrm>
          </p:grpSpPr>
          <p:sp>
            <p:nvSpPr>
              <p:cNvPr id="14" name="Freeform 12">
                <a:extLst>
                  <a:ext uri="{FF2B5EF4-FFF2-40B4-BE49-F238E27FC236}">
                    <a16:creationId xmlns:a16="http://schemas.microsoft.com/office/drawing/2014/main" id="{F784BFB6-83DF-4854-78D3-3A7858177569}"/>
                  </a:ext>
                </a:extLst>
              </p:cNvPr>
              <p:cNvSpPr/>
              <p:nvPr/>
            </p:nvSpPr>
            <p:spPr>
              <a:xfrm>
                <a:off x="4472411" y="2030169"/>
                <a:ext cx="6716146" cy="4204135"/>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5EBC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BF900B38-F8FE-CE37-B17C-7F8B38AB57FF}"/>
                  </a:ext>
                </a:extLst>
              </p:cNvPr>
              <p:cNvSpPr txBox="1"/>
              <p:nvPr/>
            </p:nvSpPr>
            <p:spPr>
              <a:xfrm>
                <a:off x="4708861" y="2244365"/>
                <a:ext cx="6221623" cy="3806042"/>
              </a:xfrm>
              <a:prstGeom prst="rect">
                <a:avLst/>
              </a:prstGeom>
              <a:noFill/>
            </p:spPr>
            <p:txBody>
              <a:bodyPr wrap="square" rtlCol="0">
                <a:spAutoFit/>
              </a:bodyPr>
              <a:lstStyle/>
              <a:p>
                <a:pPr>
                  <a:lnSpc>
                    <a:spcPts val="2360"/>
                  </a:lnSpc>
                  <a:spcBef>
                    <a:spcPts val="400"/>
                  </a:spcBef>
                  <a:spcAft>
                    <a:spcPts val="400"/>
                  </a:spcAft>
                  <a:buClr>
                    <a:srgbClr val="5EBCC2"/>
                  </a:buClr>
                </a:pPr>
                <a:r>
                  <a:rPr lang="fr-CA" sz="1500" dirty="0">
                    <a:latin typeface="Raleway" panose="020B0003030101060003" pitchFamily="34" charset="0"/>
                  </a:rPr>
                  <a:t>Les études démontrent que les changements dans le mode de vie, notamment une grande utilisation des écrans, contribuerait à la myopie chez les enfants. Les facteurs qui auraient des répercussions négatives sur la vision sont :</a:t>
                </a:r>
              </a:p>
              <a:p>
                <a:pPr marL="457200" lvl="2" indent="-177750">
                  <a:lnSpc>
                    <a:spcPts val="2360"/>
                  </a:lnSpc>
                  <a:buClr>
                    <a:srgbClr val="5EBCC2"/>
                  </a:buClr>
                  <a:buFont typeface="Arial" panose="020B0604020202020204" pitchFamily="34" charset="0"/>
                  <a:buChar char="•"/>
                </a:pPr>
                <a:r>
                  <a:rPr lang="fr-CA" sz="1500" dirty="0">
                    <a:latin typeface="Raleway" panose="020B0003030101060003" pitchFamily="34" charset="0"/>
                  </a:rPr>
                  <a:t>une distance de consultation de l’écran trop rapprochée (&lt; 33 cm)</a:t>
                </a:r>
              </a:p>
              <a:p>
                <a:pPr marL="457200" lvl="2" indent="-177750">
                  <a:lnSpc>
                    <a:spcPts val="2360"/>
                  </a:lnSpc>
                  <a:buClr>
                    <a:srgbClr val="5EBCC2"/>
                  </a:buClr>
                  <a:buFont typeface="Arial" panose="020B0604020202020204" pitchFamily="34" charset="0"/>
                  <a:buChar char="•"/>
                </a:pPr>
                <a:r>
                  <a:rPr lang="fr-CA" sz="1500" dirty="0">
                    <a:latin typeface="Raleway" panose="020B0003030101060003" pitchFamily="34" charset="0"/>
                  </a:rPr>
                  <a:t>un usage des écrans trop intensif, sans pause</a:t>
                </a:r>
              </a:p>
              <a:p>
                <a:pPr marL="457200" lvl="2" indent="-177750">
                  <a:lnSpc>
                    <a:spcPts val="2360"/>
                  </a:lnSpc>
                  <a:buClr>
                    <a:srgbClr val="5EBCC2"/>
                  </a:buClr>
                  <a:buFont typeface="Arial" panose="020B0604020202020204" pitchFamily="34" charset="0"/>
                  <a:buChar char="•"/>
                </a:pPr>
                <a:r>
                  <a:rPr lang="fr-CA" sz="1500" dirty="0">
                    <a:latin typeface="Raleway" panose="020B0003030101060003" pitchFamily="34" charset="0"/>
                  </a:rPr>
                  <a:t>un éclairage ambiant inadéquat (ex. : sombre, lumière Dell froide.) </a:t>
                </a:r>
              </a:p>
              <a:p>
                <a:pPr marL="457200" lvl="2" indent="-177750">
                  <a:lnSpc>
                    <a:spcPts val="2360"/>
                  </a:lnSpc>
                  <a:buClr>
                    <a:srgbClr val="5EBCC2"/>
                  </a:buClr>
                  <a:buFont typeface="Arial" panose="020B0604020202020204" pitchFamily="34" charset="0"/>
                  <a:buChar char="•"/>
                </a:pPr>
                <a:r>
                  <a:rPr lang="fr-CA" sz="1500" dirty="0">
                    <a:latin typeface="Raleway" panose="020B0003030101060003" pitchFamily="34" charset="0"/>
                  </a:rPr>
                  <a:t>un temps d’écran qui dépasse les recommandations et qui peut réduire l’activité physique extérieure et l’exposition à la lumière extérieure, qui a un effet protecteur contre la myopie.</a:t>
                </a:r>
                <a:endParaRPr lang="fr-CA" sz="1600" dirty="0">
                  <a:latin typeface="Raleway" panose="020B0003030101060003" pitchFamily="34" charset="0"/>
                </a:endParaRPr>
              </a:p>
            </p:txBody>
          </p:sp>
        </p:grpSp>
        <p:grpSp>
          <p:nvGrpSpPr>
            <p:cNvPr id="2" name="Groupe 1">
              <a:extLst>
                <a:ext uri="{FF2B5EF4-FFF2-40B4-BE49-F238E27FC236}">
                  <a16:creationId xmlns:a16="http://schemas.microsoft.com/office/drawing/2014/main" id="{E3E06A4B-0EC5-AF01-D5A6-58F94A289078}"/>
                </a:ext>
              </a:extLst>
            </p:cNvPr>
            <p:cNvGrpSpPr/>
            <p:nvPr/>
          </p:nvGrpSpPr>
          <p:grpSpPr>
            <a:xfrm>
              <a:off x="10666456" y="1587856"/>
              <a:ext cx="1000955" cy="945223"/>
              <a:chOff x="10666456" y="1587856"/>
              <a:chExt cx="1000955" cy="945223"/>
            </a:xfrm>
          </p:grpSpPr>
          <p:pic>
            <p:nvPicPr>
              <p:cNvPr id="26" name="Picture 61">
                <a:extLst>
                  <a:ext uri="{FF2B5EF4-FFF2-40B4-BE49-F238E27FC236}">
                    <a16:creationId xmlns:a16="http://schemas.microsoft.com/office/drawing/2014/main" id="{FF764138-5E68-0697-5E71-C9D74FFA86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66456" y="1587856"/>
                <a:ext cx="1000955" cy="945223"/>
              </a:xfrm>
              <a:prstGeom prst="rect">
                <a:avLst/>
              </a:prstGeom>
            </p:spPr>
          </p:pic>
          <p:pic>
            <p:nvPicPr>
              <p:cNvPr id="28" name="Image 27">
                <a:extLst>
                  <a:ext uri="{FF2B5EF4-FFF2-40B4-BE49-F238E27FC236}">
                    <a16:creationId xmlns:a16="http://schemas.microsoft.com/office/drawing/2014/main" id="{25C58CEE-4331-1FFD-0551-5B27B934B6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85880" y="1882863"/>
                <a:ext cx="762106" cy="421992"/>
              </a:xfrm>
              <a:prstGeom prst="rect">
                <a:avLst/>
              </a:prstGeom>
            </p:spPr>
          </p:pic>
        </p:grpSp>
      </p:grpSp>
      <p:pic>
        <p:nvPicPr>
          <p:cNvPr id="29" name="Picture 112" descr="A yellow and black object with black background&#10;&#10;Description automatically generated">
            <a:extLst>
              <a:ext uri="{FF2B5EF4-FFF2-40B4-BE49-F238E27FC236}">
                <a16:creationId xmlns:a16="http://schemas.microsoft.com/office/drawing/2014/main" id="{2C9D2C19-E2C5-0917-5314-597009B77E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30" name="Picture 114" descr="A group of colorful drops&#10;&#10;Description automatically generated">
            <a:extLst>
              <a:ext uri="{FF2B5EF4-FFF2-40B4-BE49-F238E27FC236}">
                <a16:creationId xmlns:a16="http://schemas.microsoft.com/office/drawing/2014/main" id="{69582A5F-2852-CD53-16DC-E567630310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31" name="Picture 118" descr="A group of grey arches on a black background&#10;&#10;Description automatically generated">
            <a:extLst>
              <a:ext uri="{FF2B5EF4-FFF2-40B4-BE49-F238E27FC236}">
                <a16:creationId xmlns:a16="http://schemas.microsoft.com/office/drawing/2014/main" id="{1CE5A4B8-71D6-A6D7-D13E-23F55FBFB4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32" name="Picture 120" descr="A blue flower with black background&#10;&#10;Description automatically generated">
            <a:extLst>
              <a:ext uri="{FF2B5EF4-FFF2-40B4-BE49-F238E27FC236}">
                <a16:creationId xmlns:a16="http://schemas.microsoft.com/office/drawing/2014/main" id="{65FAA6F1-9BCC-8AE8-676C-8A1F332660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spTree>
    <p:extLst>
      <p:ext uri="{BB962C8B-B14F-4D97-AF65-F5344CB8AC3E}">
        <p14:creationId xmlns:p14="http://schemas.microsoft.com/office/powerpoint/2010/main" val="3133004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A62FDE-481E-3DFA-D3EB-D5DE3680D7D5}"/>
              </a:ext>
            </a:extLst>
          </p:cNvPr>
          <p:cNvSpPr>
            <a:spLocks noGrp="1" noRot="1" noMove="1" noResize="1" noEditPoints="1" noAdjustHandles="1" noChangeArrowheads="1" noChangeShapeType="1"/>
          </p:cNvSpPr>
          <p:nvPr/>
        </p:nvSpPr>
        <p:spPr>
          <a:xfrm>
            <a:off x="0" y="0"/>
            <a:ext cx="12192000" cy="6858000"/>
          </a:xfrm>
          <a:prstGeom prst="rect">
            <a:avLst/>
          </a:prstGeom>
          <a:solidFill>
            <a:srgbClr val="D7D2C8">
              <a:alpha val="3000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CA">
              <a:solidFill>
                <a:srgbClr val="FDF2D7"/>
              </a:solidFill>
            </a:endParaRPr>
          </a:p>
        </p:txBody>
      </p:sp>
      <p:sp>
        <p:nvSpPr>
          <p:cNvPr id="2" name="Titre 1">
            <a:extLst>
              <a:ext uri="{FF2B5EF4-FFF2-40B4-BE49-F238E27FC236}">
                <a16:creationId xmlns:a16="http://schemas.microsoft.com/office/drawing/2014/main" id="{971490F3-0097-DBC6-FDA6-6F137B87EBAC}"/>
              </a:ext>
            </a:extLst>
          </p:cNvPr>
          <p:cNvSpPr>
            <a:spLocks noGrp="1"/>
          </p:cNvSpPr>
          <p:nvPr>
            <p:ph type="title"/>
          </p:nvPr>
        </p:nvSpPr>
        <p:spPr>
          <a:xfrm>
            <a:off x="859466" y="825325"/>
            <a:ext cx="10515600" cy="1325563"/>
          </a:xfrm>
        </p:spPr>
        <p:txBody>
          <a:bodyPr>
            <a:normAutofit/>
          </a:bodyPr>
          <a:lstStyle/>
          <a:p>
            <a:r>
              <a:rPr lang="fr-CA" sz="4600" b="1">
                <a:solidFill>
                  <a:srgbClr val="434747"/>
                </a:solidFill>
                <a:latin typeface="Raleway" panose="020B0503030101060003" pitchFamily="34" charset="77"/>
              </a:rPr>
              <a:t>Les écrans et les tout-petits</a:t>
            </a:r>
          </a:p>
        </p:txBody>
      </p:sp>
      <p:sp>
        <p:nvSpPr>
          <p:cNvPr id="3" name="Espace réservé du contenu 2">
            <a:extLst>
              <a:ext uri="{FF2B5EF4-FFF2-40B4-BE49-F238E27FC236}">
                <a16:creationId xmlns:a16="http://schemas.microsoft.com/office/drawing/2014/main" id="{E65B19AC-E4F4-871A-6222-A5FF9926A685}"/>
              </a:ext>
            </a:extLst>
          </p:cNvPr>
          <p:cNvSpPr>
            <a:spLocks noGrp="1"/>
          </p:cNvSpPr>
          <p:nvPr>
            <p:ph idx="1"/>
          </p:nvPr>
        </p:nvSpPr>
        <p:spPr>
          <a:xfrm>
            <a:off x="663731" y="3658984"/>
            <a:ext cx="1431523" cy="912066"/>
          </a:xfrm>
        </p:spPr>
        <p:txBody>
          <a:bodyPr>
            <a:normAutofit/>
          </a:bodyPr>
          <a:lstStyle/>
          <a:p>
            <a:pPr marL="0" indent="0">
              <a:buNone/>
            </a:pPr>
            <a:r>
              <a:rPr lang="fr-CA" sz="1200" b="1" u="none" strike="noStrike" baseline="0">
                <a:latin typeface="Raleway" panose="020B0003030101060003" pitchFamily="34" charset="0"/>
              </a:rPr>
              <a:t>Les tout-petits </a:t>
            </a:r>
            <a:br>
              <a:rPr lang="fr-CA" sz="1200" b="1" u="none" strike="noStrike" baseline="0">
                <a:latin typeface="Raleway" panose="020B0003030101060003" pitchFamily="34" charset="0"/>
              </a:rPr>
            </a:br>
            <a:r>
              <a:rPr lang="fr-CA" sz="1200" b="1" u="none" strike="noStrike" baseline="0">
                <a:latin typeface="Raleway" panose="020B0003030101060003" pitchFamily="34" charset="0"/>
              </a:rPr>
              <a:t>dans un monde numérique</a:t>
            </a:r>
            <a:endParaRPr lang="fr-CA" sz="1200"/>
          </a:p>
        </p:txBody>
      </p:sp>
      <p:sp>
        <p:nvSpPr>
          <p:cNvPr id="20" name="TextBox 19">
            <a:extLst>
              <a:ext uri="{FF2B5EF4-FFF2-40B4-BE49-F238E27FC236}">
                <a16:creationId xmlns:a16="http://schemas.microsoft.com/office/drawing/2014/main" id="{854CF2F3-4CA1-5BE6-F701-79EB30A7F278}"/>
              </a:ext>
            </a:extLst>
          </p:cNvPr>
          <p:cNvSpPr txBox="1"/>
          <p:nvPr/>
        </p:nvSpPr>
        <p:spPr>
          <a:xfrm>
            <a:off x="3727048" y="-532435"/>
            <a:ext cx="184731" cy="369332"/>
          </a:xfrm>
          <a:prstGeom prst="rect">
            <a:avLst/>
          </a:prstGeom>
          <a:noFill/>
        </p:spPr>
        <p:txBody>
          <a:bodyPr wrap="none" rtlCol="0">
            <a:spAutoFit/>
          </a:bodyPr>
          <a:lstStyle/>
          <a:p>
            <a:endParaRPr lang="fr-CA"/>
          </a:p>
        </p:txBody>
      </p:sp>
      <p:sp>
        <p:nvSpPr>
          <p:cNvPr id="21" name="TextBox 20">
            <a:extLst>
              <a:ext uri="{FF2B5EF4-FFF2-40B4-BE49-F238E27FC236}">
                <a16:creationId xmlns:a16="http://schemas.microsoft.com/office/drawing/2014/main" id="{A1DBACD5-DC0B-59D2-E9CB-5F2BA8BD189B}"/>
              </a:ext>
            </a:extLst>
          </p:cNvPr>
          <p:cNvSpPr txBox="1"/>
          <p:nvPr/>
        </p:nvSpPr>
        <p:spPr>
          <a:xfrm>
            <a:off x="3078866" y="-729205"/>
            <a:ext cx="184731" cy="369332"/>
          </a:xfrm>
          <a:prstGeom prst="rect">
            <a:avLst/>
          </a:prstGeom>
          <a:noFill/>
        </p:spPr>
        <p:txBody>
          <a:bodyPr wrap="none" rtlCol="0">
            <a:spAutoFit/>
          </a:bodyPr>
          <a:lstStyle/>
          <a:p>
            <a:endParaRPr lang="fr-CA"/>
          </a:p>
        </p:txBody>
      </p:sp>
      <p:pic>
        <p:nvPicPr>
          <p:cNvPr id="11" name="Picture 10" descr="A child holding a phone&#10;&#10;Description automatically generated">
            <a:extLst>
              <a:ext uri="{FF2B5EF4-FFF2-40B4-BE49-F238E27FC236}">
                <a16:creationId xmlns:a16="http://schemas.microsoft.com/office/drawing/2014/main" id="{34FF7E0F-630D-89C2-F538-9E78F7996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00" y="2148685"/>
            <a:ext cx="1431523" cy="1464558"/>
          </a:xfrm>
          <a:prstGeom prst="rect">
            <a:avLst/>
          </a:prstGeom>
        </p:spPr>
      </p:pic>
      <p:sp>
        <p:nvSpPr>
          <p:cNvPr id="37" name="TextBox 36">
            <a:extLst>
              <a:ext uri="{FF2B5EF4-FFF2-40B4-BE49-F238E27FC236}">
                <a16:creationId xmlns:a16="http://schemas.microsoft.com/office/drawing/2014/main" id="{38FBAF88-3F63-60C3-223F-0985F512C2B2}"/>
              </a:ext>
            </a:extLst>
          </p:cNvPr>
          <p:cNvSpPr txBox="1"/>
          <p:nvPr/>
        </p:nvSpPr>
        <p:spPr>
          <a:xfrm>
            <a:off x="624121" y="2964611"/>
            <a:ext cx="574158" cy="861774"/>
          </a:xfrm>
          <a:prstGeom prst="rect">
            <a:avLst/>
          </a:prstGeom>
          <a:noFill/>
        </p:spPr>
        <p:txBody>
          <a:bodyPr wrap="square" rtlCol="0">
            <a:spAutoFit/>
          </a:bodyPr>
          <a:lstStyle/>
          <a:p>
            <a:r>
              <a:rPr lang="fr-CA" sz="5000" b="1">
                <a:solidFill>
                  <a:srgbClr val="FFC632"/>
                </a:solidFill>
                <a:latin typeface="Raleway" panose="020B0003030101060003" pitchFamily="34" charset="0"/>
              </a:rPr>
              <a:t>1</a:t>
            </a:r>
          </a:p>
        </p:txBody>
      </p:sp>
      <p:grpSp>
        <p:nvGrpSpPr>
          <p:cNvPr id="16" name="Group 15">
            <a:extLst>
              <a:ext uri="{FF2B5EF4-FFF2-40B4-BE49-F238E27FC236}">
                <a16:creationId xmlns:a16="http://schemas.microsoft.com/office/drawing/2014/main" id="{6262C49D-D360-D304-1561-9E134EBE06A1}"/>
              </a:ext>
            </a:extLst>
          </p:cNvPr>
          <p:cNvGrpSpPr/>
          <p:nvPr/>
        </p:nvGrpSpPr>
        <p:grpSpPr>
          <a:xfrm>
            <a:off x="1838494" y="3603713"/>
            <a:ext cx="1838989" cy="2421847"/>
            <a:chOff x="2005463" y="3695838"/>
            <a:chExt cx="1838989" cy="2421847"/>
          </a:xfrm>
        </p:grpSpPr>
        <p:grpSp>
          <p:nvGrpSpPr>
            <p:cNvPr id="32" name="Group 31">
              <a:extLst>
                <a:ext uri="{FF2B5EF4-FFF2-40B4-BE49-F238E27FC236}">
                  <a16:creationId xmlns:a16="http://schemas.microsoft.com/office/drawing/2014/main" id="{528E6FD4-AE65-9522-23ED-E3A4D532A149}"/>
                </a:ext>
              </a:extLst>
            </p:cNvPr>
            <p:cNvGrpSpPr/>
            <p:nvPr/>
          </p:nvGrpSpPr>
          <p:grpSpPr>
            <a:xfrm>
              <a:off x="2032992" y="3695838"/>
              <a:ext cx="1811460" cy="2421847"/>
              <a:chOff x="2186013" y="3589508"/>
              <a:chExt cx="1811460" cy="2421847"/>
            </a:xfrm>
          </p:grpSpPr>
          <p:sp>
            <p:nvSpPr>
              <p:cNvPr id="4" name="Espace réservé du contenu 2">
                <a:extLst>
                  <a:ext uri="{FF2B5EF4-FFF2-40B4-BE49-F238E27FC236}">
                    <a16:creationId xmlns:a16="http://schemas.microsoft.com/office/drawing/2014/main" id="{2C23A47F-6112-4255-E7C0-967F7725DE7D}"/>
                  </a:ext>
                </a:extLst>
              </p:cNvPr>
              <p:cNvSpPr txBox="1">
                <a:spLocks/>
              </p:cNvSpPr>
              <p:nvPr/>
            </p:nvSpPr>
            <p:spPr>
              <a:xfrm>
                <a:off x="2186013" y="5099289"/>
                <a:ext cx="1811460" cy="9120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200" b="1">
                    <a:latin typeface="Raleway" panose="020B0003030101060003" pitchFamily="34" charset="0"/>
                  </a:rPr>
                  <a:t>Les recommandations sur le temps d’écran </a:t>
                </a:r>
                <a:br>
                  <a:rPr lang="fr-CA" sz="1200" b="1">
                    <a:latin typeface="Raleway" panose="020B0003030101060003" pitchFamily="34" charset="0"/>
                  </a:rPr>
                </a:br>
                <a:r>
                  <a:rPr lang="fr-CA" sz="1200" b="1">
                    <a:latin typeface="Raleway" panose="020B0003030101060003" pitchFamily="34" charset="0"/>
                  </a:rPr>
                  <a:t>des tout-petits</a:t>
                </a:r>
                <a:endParaRPr lang="fr-CA" sz="1200"/>
              </a:p>
            </p:txBody>
          </p:sp>
          <p:pic>
            <p:nvPicPr>
              <p:cNvPr id="13" name="Picture 12" descr="A child playing hopscotch with a ball&#10;&#10;Description automatically generated">
                <a:extLst>
                  <a:ext uri="{FF2B5EF4-FFF2-40B4-BE49-F238E27FC236}">
                    <a16:creationId xmlns:a16="http://schemas.microsoft.com/office/drawing/2014/main" id="{C5EF8DBC-7B21-C626-D502-35A4E8F1A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7558" y="3589508"/>
                <a:ext cx="1448430" cy="1481856"/>
              </a:xfrm>
              <a:prstGeom prst="rect">
                <a:avLst/>
              </a:prstGeom>
            </p:spPr>
          </p:pic>
        </p:grpSp>
        <p:sp>
          <p:nvSpPr>
            <p:cNvPr id="38" name="TextBox 37">
              <a:extLst>
                <a:ext uri="{FF2B5EF4-FFF2-40B4-BE49-F238E27FC236}">
                  <a16:creationId xmlns:a16="http://schemas.microsoft.com/office/drawing/2014/main" id="{5A72BD2E-69B8-78AF-869D-02B907ED4F2A}"/>
                </a:ext>
              </a:extLst>
            </p:cNvPr>
            <p:cNvSpPr txBox="1"/>
            <p:nvPr/>
          </p:nvSpPr>
          <p:spPr>
            <a:xfrm>
              <a:off x="2005463" y="4488119"/>
              <a:ext cx="574158" cy="861774"/>
            </a:xfrm>
            <a:prstGeom prst="rect">
              <a:avLst/>
            </a:prstGeom>
            <a:noFill/>
          </p:spPr>
          <p:txBody>
            <a:bodyPr wrap="square" rtlCol="0">
              <a:spAutoFit/>
            </a:bodyPr>
            <a:lstStyle/>
            <a:p>
              <a:r>
                <a:rPr lang="fr-CA" sz="5000" b="1">
                  <a:solidFill>
                    <a:srgbClr val="F47932"/>
                  </a:solidFill>
                  <a:latin typeface="Raleway" panose="020B0003030101060003" pitchFamily="34" charset="0"/>
                </a:rPr>
                <a:t>2</a:t>
              </a:r>
            </a:p>
          </p:txBody>
        </p:sp>
      </p:grpSp>
      <p:grpSp>
        <p:nvGrpSpPr>
          <p:cNvPr id="12" name="Group 11">
            <a:extLst>
              <a:ext uri="{FF2B5EF4-FFF2-40B4-BE49-F238E27FC236}">
                <a16:creationId xmlns:a16="http://schemas.microsoft.com/office/drawing/2014/main" id="{29C3912A-86C2-396E-69CF-4C57F021D329}"/>
              </a:ext>
            </a:extLst>
          </p:cNvPr>
          <p:cNvGrpSpPr/>
          <p:nvPr/>
        </p:nvGrpSpPr>
        <p:grpSpPr>
          <a:xfrm>
            <a:off x="3601541" y="2152546"/>
            <a:ext cx="1925009" cy="2398681"/>
            <a:chOff x="4039648" y="2515005"/>
            <a:chExt cx="1925009" cy="2398681"/>
          </a:xfrm>
        </p:grpSpPr>
        <p:grpSp>
          <p:nvGrpSpPr>
            <p:cNvPr id="31" name="Group 30">
              <a:extLst>
                <a:ext uri="{FF2B5EF4-FFF2-40B4-BE49-F238E27FC236}">
                  <a16:creationId xmlns:a16="http://schemas.microsoft.com/office/drawing/2014/main" id="{2E251CB2-59A8-7A12-C043-D85D8840455A}"/>
                </a:ext>
              </a:extLst>
            </p:cNvPr>
            <p:cNvGrpSpPr/>
            <p:nvPr/>
          </p:nvGrpSpPr>
          <p:grpSpPr>
            <a:xfrm>
              <a:off x="4062350" y="2515005"/>
              <a:ext cx="1902307" cy="2398681"/>
              <a:chOff x="4308482" y="2557537"/>
              <a:chExt cx="1902307" cy="2398681"/>
            </a:xfrm>
          </p:grpSpPr>
          <p:sp>
            <p:nvSpPr>
              <p:cNvPr id="5" name="Espace réservé du contenu 2">
                <a:extLst>
                  <a:ext uri="{FF2B5EF4-FFF2-40B4-BE49-F238E27FC236}">
                    <a16:creationId xmlns:a16="http://schemas.microsoft.com/office/drawing/2014/main" id="{A10B76C2-23A9-36F6-6B38-709E4E44AC78}"/>
                  </a:ext>
                </a:extLst>
              </p:cNvPr>
              <p:cNvSpPr txBox="1">
                <a:spLocks/>
              </p:cNvSpPr>
              <p:nvPr/>
            </p:nvSpPr>
            <p:spPr>
              <a:xfrm>
                <a:off x="4308482" y="4044152"/>
                <a:ext cx="1902307" cy="9120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200" b="1">
                    <a:latin typeface="Raleway" panose="020B0003030101060003" pitchFamily="34" charset="0"/>
                  </a:rPr>
                  <a:t>La présence des écrans dans les milieux de vie des tout-petits</a:t>
                </a:r>
                <a:endParaRPr lang="fr-CA" sz="1200"/>
              </a:p>
            </p:txBody>
          </p:sp>
          <p:pic>
            <p:nvPicPr>
              <p:cNvPr id="19" name="Picture 18" descr="A group of children playing with blocks&#10;&#10;Description automatically generated">
                <a:extLst>
                  <a:ext uri="{FF2B5EF4-FFF2-40B4-BE49-F238E27FC236}">
                    <a16:creationId xmlns:a16="http://schemas.microsoft.com/office/drawing/2014/main" id="{9B7249BD-DCBE-ADA3-CFB9-3D4C2AA76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396" y="2557537"/>
                <a:ext cx="1461731" cy="1461731"/>
              </a:xfrm>
              <a:prstGeom prst="rect">
                <a:avLst/>
              </a:prstGeom>
            </p:spPr>
          </p:pic>
        </p:grpSp>
        <p:sp>
          <p:nvSpPr>
            <p:cNvPr id="39" name="TextBox 38">
              <a:extLst>
                <a:ext uri="{FF2B5EF4-FFF2-40B4-BE49-F238E27FC236}">
                  <a16:creationId xmlns:a16="http://schemas.microsoft.com/office/drawing/2014/main" id="{E0350B62-72E2-A90F-4440-1160A8AFB373}"/>
                </a:ext>
              </a:extLst>
            </p:cNvPr>
            <p:cNvSpPr txBox="1"/>
            <p:nvPr/>
          </p:nvSpPr>
          <p:spPr>
            <a:xfrm>
              <a:off x="4039648" y="3238292"/>
              <a:ext cx="574158" cy="861774"/>
            </a:xfrm>
            <a:prstGeom prst="rect">
              <a:avLst/>
            </a:prstGeom>
            <a:noFill/>
          </p:spPr>
          <p:txBody>
            <a:bodyPr wrap="square" rtlCol="0">
              <a:spAutoFit/>
            </a:bodyPr>
            <a:lstStyle/>
            <a:p>
              <a:r>
                <a:rPr lang="fr-CA" sz="5000" b="1">
                  <a:solidFill>
                    <a:srgbClr val="30AF82"/>
                  </a:solidFill>
                  <a:latin typeface="Raleway" panose="020B0003030101060003" pitchFamily="34" charset="0"/>
                </a:rPr>
                <a:t>3</a:t>
              </a:r>
            </a:p>
          </p:txBody>
        </p:sp>
      </p:grpSp>
      <p:grpSp>
        <p:nvGrpSpPr>
          <p:cNvPr id="14" name="Group 13">
            <a:extLst>
              <a:ext uri="{FF2B5EF4-FFF2-40B4-BE49-F238E27FC236}">
                <a16:creationId xmlns:a16="http://schemas.microsoft.com/office/drawing/2014/main" id="{71DA4E95-A662-0999-4868-AF29C453C772}"/>
              </a:ext>
            </a:extLst>
          </p:cNvPr>
          <p:cNvGrpSpPr/>
          <p:nvPr/>
        </p:nvGrpSpPr>
        <p:grpSpPr>
          <a:xfrm>
            <a:off x="5302626" y="3864635"/>
            <a:ext cx="1912717" cy="2178635"/>
            <a:chOff x="5445748" y="4131682"/>
            <a:chExt cx="1912717" cy="2178635"/>
          </a:xfrm>
        </p:grpSpPr>
        <p:grpSp>
          <p:nvGrpSpPr>
            <p:cNvPr id="34" name="Group 33">
              <a:extLst>
                <a:ext uri="{FF2B5EF4-FFF2-40B4-BE49-F238E27FC236}">
                  <a16:creationId xmlns:a16="http://schemas.microsoft.com/office/drawing/2014/main" id="{F561056E-D532-3A75-5F16-E45734401C17}"/>
                </a:ext>
              </a:extLst>
            </p:cNvPr>
            <p:cNvGrpSpPr/>
            <p:nvPr/>
          </p:nvGrpSpPr>
          <p:grpSpPr>
            <a:xfrm>
              <a:off x="5461804" y="4131682"/>
              <a:ext cx="1896661" cy="2178635"/>
              <a:chOff x="5769777" y="4131682"/>
              <a:chExt cx="1896661" cy="2178635"/>
            </a:xfrm>
          </p:grpSpPr>
          <p:sp>
            <p:nvSpPr>
              <p:cNvPr id="6" name="Espace réservé du contenu 2">
                <a:extLst>
                  <a:ext uri="{FF2B5EF4-FFF2-40B4-BE49-F238E27FC236}">
                    <a16:creationId xmlns:a16="http://schemas.microsoft.com/office/drawing/2014/main" id="{3DEC633C-C544-A970-A58E-A07778EC12EE}"/>
                  </a:ext>
                </a:extLst>
              </p:cNvPr>
              <p:cNvSpPr txBox="1">
                <a:spLocks/>
              </p:cNvSpPr>
              <p:nvPr/>
            </p:nvSpPr>
            <p:spPr>
              <a:xfrm>
                <a:off x="5769777" y="5577418"/>
                <a:ext cx="1896661" cy="732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200" b="1">
                    <a:latin typeface="Raleway" panose="020B0003030101060003" pitchFamily="34" charset="0"/>
                  </a:rPr>
                  <a:t>Les effets de l’exposition aux écrans sur les tout-petits </a:t>
                </a:r>
              </a:p>
            </p:txBody>
          </p:sp>
          <p:pic>
            <p:nvPicPr>
              <p:cNvPr id="23" name="Picture 22" descr="A child looking at a television&#10;&#10;Description automatically generated">
                <a:extLst>
                  <a:ext uri="{FF2B5EF4-FFF2-40B4-BE49-F238E27FC236}">
                    <a16:creationId xmlns:a16="http://schemas.microsoft.com/office/drawing/2014/main" id="{56A1FCB2-928D-B785-85C5-2A1BD2E95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444" y="4131682"/>
                <a:ext cx="1387396" cy="1420430"/>
              </a:xfrm>
              <a:prstGeom prst="rect">
                <a:avLst/>
              </a:prstGeom>
            </p:spPr>
          </p:pic>
        </p:grpSp>
        <p:sp>
          <p:nvSpPr>
            <p:cNvPr id="40" name="TextBox 39">
              <a:extLst>
                <a:ext uri="{FF2B5EF4-FFF2-40B4-BE49-F238E27FC236}">
                  <a16:creationId xmlns:a16="http://schemas.microsoft.com/office/drawing/2014/main" id="{51B1523A-0214-BE82-2DC6-7586BAEF478B}"/>
                </a:ext>
              </a:extLst>
            </p:cNvPr>
            <p:cNvSpPr txBox="1"/>
            <p:nvPr/>
          </p:nvSpPr>
          <p:spPr>
            <a:xfrm>
              <a:off x="5445748" y="4803620"/>
              <a:ext cx="574158" cy="861774"/>
            </a:xfrm>
            <a:prstGeom prst="rect">
              <a:avLst/>
            </a:prstGeom>
            <a:noFill/>
          </p:spPr>
          <p:txBody>
            <a:bodyPr wrap="square" rtlCol="0">
              <a:spAutoFit/>
            </a:bodyPr>
            <a:lstStyle/>
            <a:p>
              <a:r>
                <a:rPr lang="fr-CA" sz="5000" b="1">
                  <a:solidFill>
                    <a:srgbClr val="5EBCC2"/>
                  </a:solidFill>
                  <a:latin typeface="Raleway" panose="020B0003030101060003" pitchFamily="34" charset="0"/>
                </a:rPr>
                <a:t>4</a:t>
              </a:r>
            </a:p>
          </p:txBody>
        </p:sp>
      </p:grpSp>
      <p:grpSp>
        <p:nvGrpSpPr>
          <p:cNvPr id="15" name="Group 14">
            <a:extLst>
              <a:ext uri="{FF2B5EF4-FFF2-40B4-BE49-F238E27FC236}">
                <a16:creationId xmlns:a16="http://schemas.microsoft.com/office/drawing/2014/main" id="{7FFB75DF-88C0-88EA-5DFF-17BD6940B384}"/>
              </a:ext>
            </a:extLst>
          </p:cNvPr>
          <p:cNvGrpSpPr/>
          <p:nvPr/>
        </p:nvGrpSpPr>
        <p:grpSpPr>
          <a:xfrm>
            <a:off x="6959939" y="2176400"/>
            <a:ext cx="1864018" cy="2479742"/>
            <a:chOff x="7285938" y="2491153"/>
            <a:chExt cx="1864018" cy="2479742"/>
          </a:xfrm>
        </p:grpSpPr>
        <p:grpSp>
          <p:nvGrpSpPr>
            <p:cNvPr id="33" name="Group 32">
              <a:extLst>
                <a:ext uri="{FF2B5EF4-FFF2-40B4-BE49-F238E27FC236}">
                  <a16:creationId xmlns:a16="http://schemas.microsoft.com/office/drawing/2014/main" id="{607B707C-1519-808E-B943-B0A4CC2BE077}"/>
                </a:ext>
              </a:extLst>
            </p:cNvPr>
            <p:cNvGrpSpPr/>
            <p:nvPr/>
          </p:nvGrpSpPr>
          <p:grpSpPr>
            <a:xfrm>
              <a:off x="7314141" y="2491153"/>
              <a:ext cx="1835815" cy="2479742"/>
              <a:chOff x="7452366" y="2491153"/>
              <a:chExt cx="1835815" cy="2479742"/>
            </a:xfrm>
          </p:grpSpPr>
          <p:sp>
            <p:nvSpPr>
              <p:cNvPr id="7" name="Espace réservé du contenu 2">
                <a:extLst>
                  <a:ext uri="{FF2B5EF4-FFF2-40B4-BE49-F238E27FC236}">
                    <a16:creationId xmlns:a16="http://schemas.microsoft.com/office/drawing/2014/main" id="{7C697483-DA16-0BBE-4CFB-DB79119A8058}"/>
                  </a:ext>
                </a:extLst>
              </p:cNvPr>
              <p:cNvSpPr txBox="1">
                <a:spLocks/>
              </p:cNvSpPr>
              <p:nvPr/>
            </p:nvSpPr>
            <p:spPr>
              <a:xfrm>
                <a:off x="7452366" y="3946825"/>
                <a:ext cx="1835815" cy="10240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200" b="1">
                    <a:latin typeface="Raleway" panose="020B0003030101060003" pitchFamily="34" charset="0"/>
                  </a:rPr>
                  <a:t>Les effets de l’utilisation des écrans par les parents</a:t>
                </a:r>
                <a:endParaRPr lang="fr-CA" sz="1200"/>
              </a:p>
            </p:txBody>
          </p:sp>
          <p:pic>
            <p:nvPicPr>
              <p:cNvPr id="25" name="Picture 24" descr="A child sitting at a table&#10;&#10;Description automatically generated">
                <a:extLst>
                  <a:ext uri="{FF2B5EF4-FFF2-40B4-BE49-F238E27FC236}">
                    <a16:creationId xmlns:a16="http://schemas.microsoft.com/office/drawing/2014/main" id="{3E40F36F-6EB5-5630-10FB-36DADEE11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4087" y="2491153"/>
                <a:ext cx="1413217" cy="1445830"/>
              </a:xfrm>
              <a:prstGeom prst="rect">
                <a:avLst/>
              </a:prstGeom>
            </p:spPr>
          </p:pic>
        </p:grpSp>
        <p:sp>
          <p:nvSpPr>
            <p:cNvPr id="41" name="TextBox 40">
              <a:extLst>
                <a:ext uri="{FF2B5EF4-FFF2-40B4-BE49-F238E27FC236}">
                  <a16:creationId xmlns:a16="http://schemas.microsoft.com/office/drawing/2014/main" id="{4308E493-7696-B640-894C-299E157A4650}"/>
                </a:ext>
              </a:extLst>
            </p:cNvPr>
            <p:cNvSpPr txBox="1"/>
            <p:nvPr/>
          </p:nvSpPr>
          <p:spPr>
            <a:xfrm>
              <a:off x="7285938" y="3168547"/>
              <a:ext cx="574158" cy="861774"/>
            </a:xfrm>
            <a:prstGeom prst="rect">
              <a:avLst/>
            </a:prstGeom>
            <a:noFill/>
          </p:spPr>
          <p:txBody>
            <a:bodyPr wrap="square" rtlCol="0">
              <a:spAutoFit/>
            </a:bodyPr>
            <a:lstStyle/>
            <a:p>
              <a:r>
                <a:rPr lang="fr-CA" sz="5000" b="1">
                  <a:solidFill>
                    <a:srgbClr val="DB4140"/>
                  </a:solidFill>
                  <a:latin typeface="Raleway" panose="020B0003030101060003" pitchFamily="34" charset="0"/>
                </a:rPr>
                <a:t>5</a:t>
              </a:r>
            </a:p>
          </p:txBody>
        </p:sp>
      </p:grpSp>
      <p:grpSp>
        <p:nvGrpSpPr>
          <p:cNvPr id="17" name="Group 16">
            <a:extLst>
              <a:ext uri="{FF2B5EF4-FFF2-40B4-BE49-F238E27FC236}">
                <a16:creationId xmlns:a16="http://schemas.microsoft.com/office/drawing/2014/main" id="{8477A57A-00C4-FB0F-F13C-E8FDF711E977}"/>
              </a:ext>
            </a:extLst>
          </p:cNvPr>
          <p:cNvGrpSpPr/>
          <p:nvPr/>
        </p:nvGrpSpPr>
        <p:grpSpPr>
          <a:xfrm>
            <a:off x="8385962" y="3841347"/>
            <a:ext cx="1765409" cy="2201260"/>
            <a:chOff x="8742780" y="4076590"/>
            <a:chExt cx="1765409" cy="2201260"/>
          </a:xfrm>
        </p:grpSpPr>
        <p:grpSp>
          <p:nvGrpSpPr>
            <p:cNvPr id="35" name="Group 34">
              <a:extLst>
                <a:ext uri="{FF2B5EF4-FFF2-40B4-BE49-F238E27FC236}">
                  <a16:creationId xmlns:a16="http://schemas.microsoft.com/office/drawing/2014/main" id="{E5521700-A5EE-0288-F08A-83589463A724}"/>
                </a:ext>
              </a:extLst>
            </p:cNvPr>
            <p:cNvGrpSpPr/>
            <p:nvPr/>
          </p:nvGrpSpPr>
          <p:grpSpPr>
            <a:xfrm>
              <a:off x="8791840" y="4076590"/>
              <a:ext cx="1716349" cy="2201260"/>
              <a:chOff x="8924800" y="4087223"/>
              <a:chExt cx="1716349" cy="2201260"/>
            </a:xfrm>
          </p:grpSpPr>
          <p:sp>
            <p:nvSpPr>
              <p:cNvPr id="8" name="Espace réservé du contenu 2">
                <a:extLst>
                  <a:ext uri="{FF2B5EF4-FFF2-40B4-BE49-F238E27FC236}">
                    <a16:creationId xmlns:a16="http://schemas.microsoft.com/office/drawing/2014/main" id="{2E290C43-748A-6523-2F7A-13D0287F7F67}"/>
                  </a:ext>
                </a:extLst>
              </p:cNvPr>
              <p:cNvSpPr txBox="1">
                <a:spLocks/>
              </p:cNvSpPr>
              <p:nvPr/>
            </p:nvSpPr>
            <p:spPr>
              <a:xfrm>
                <a:off x="8924800" y="5555584"/>
                <a:ext cx="1701800" cy="732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200" b="1">
                    <a:latin typeface="Raleway" panose="020B0003030101060003" pitchFamily="34" charset="0"/>
                  </a:rPr>
                  <a:t>Les droits des </a:t>
                </a:r>
                <a:br>
                  <a:rPr lang="fr-CA" sz="1200" b="1">
                    <a:latin typeface="Raleway" panose="020B0003030101060003" pitchFamily="34" charset="0"/>
                  </a:rPr>
                </a:br>
                <a:r>
                  <a:rPr lang="fr-CA" sz="1200" b="1">
                    <a:latin typeface="Raleway" panose="020B0003030101060003" pitchFamily="34" charset="0"/>
                  </a:rPr>
                  <a:t>tout-petits dans un monde numérique </a:t>
                </a:r>
              </a:p>
            </p:txBody>
          </p:sp>
          <p:pic>
            <p:nvPicPr>
              <p:cNvPr id="27" name="Picture 26" descr="A child in a green jacket&#10;&#10;Description automatically generated">
                <a:extLst>
                  <a:ext uri="{FF2B5EF4-FFF2-40B4-BE49-F238E27FC236}">
                    <a16:creationId xmlns:a16="http://schemas.microsoft.com/office/drawing/2014/main" id="{B1E245C0-BF59-F0A0-CE2E-3E116C7619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9503" y="4087223"/>
                <a:ext cx="1451646" cy="1429980"/>
              </a:xfrm>
              <a:prstGeom prst="rect">
                <a:avLst/>
              </a:prstGeom>
            </p:spPr>
          </p:pic>
        </p:grpSp>
        <p:sp>
          <p:nvSpPr>
            <p:cNvPr id="42" name="TextBox 41">
              <a:extLst>
                <a:ext uri="{FF2B5EF4-FFF2-40B4-BE49-F238E27FC236}">
                  <a16:creationId xmlns:a16="http://schemas.microsoft.com/office/drawing/2014/main" id="{E9081267-08CF-1AEF-DD2B-55C50341E72A}"/>
                </a:ext>
              </a:extLst>
            </p:cNvPr>
            <p:cNvSpPr txBox="1"/>
            <p:nvPr/>
          </p:nvSpPr>
          <p:spPr>
            <a:xfrm>
              <a:off x="8742780" y="4842363"/>
              <a:ext cx="574158" cy="861774"/>
            </a:xfrm>
            <a:prstGeom prst="rect">
              <a:avLst/>
            </a:prstGeom>
            <a:noFill/>
          </p:spPr>
          <p:txBody>
            <a:bodyPr wrap="square" rtlCol="0">
              <a:spAutoFit/>
            </a:bodyPr>
            <a:lstStyle/>
            <a:p>
              <a:r>
                <a:rPr lang="fr-CA" sz="5000" b="1">
                  <a:solidFill>
                    <a:srgbClr val="7D6980"/>
                  </a:solidFill>
                  <a:latin typeface="Raleway" panose="020B0003030101060003" pitchFamily="34" charset="0"/>
                </a:rPr>
                <a:t>6</a:t>
              </a:r>
            </a:p>
          </p:txBody>
        </p:sp>
      </p:grpSp>
      <p:grpSp>
        <p:nvGrpSpPr>
          <p:cNvPr id="22" name="Group 21">
            <a:extLst>
              <a:ext uri="{FF2B5EF4-FFF2-40B4-BE49-F238E27FC236}">
                <a16:creationId xmlns:a16="http://schemas.microsoft.com/office/drawing/2014/main" id="{4476B0E2-7A1E-011B-99B0-8FC482AA3E32}"/>
              </a:ext>
            </a:extLst>
          </p:cNvPr>
          <p:cNvGrpSpPr/>
          <p:nvPr/>
        </p:nvGrpSpPr>
        <p:grpSpPr>
          <a:xfrm>
            <a:off x="9839264" y="2166692"/>
            <a:ext cx="1731430" cy="2075260"/>
            <a:chOff x="10379533" y="2545053"/>
            <a:chExt cx="1731430" cy="2075260"/>
          </a:xfrm>
        </p:grpSpPr>
        <p:grpSp>
          <p:nvGrpSpPr>
            <p:cNvPr id="36" name="Group 35">
              <a:extLst>
                <a:ext uri="{FF2B5EF4-FFF2-40B4-BE49-F238E27FC236}">
                  <a16:creationId xmlns:a16="http://schemas.microsoft.com/office/drawing/2014/main" id="{EAC6B423-583D-C964-C799-DBB796403D3C}"/>
                </a:ext>
              </a:extLst>
            </p:cNvPr>
            <p:cNvGrpSpPr/>
            <p:nvPr/>
          </p:nvGrpSpPr>
          <p:grpSpPr>
            <a:xfrm>
              <a:off x="10418894" y="2545053"/>
              <a:ext cx="1692069" cy="2075260"/>
              <a:chOff x="10418894" y="2545053"/>
              <a:chExt cx="1692069" cy="2075260"/>
            </a:xfrm>
          </p:grpSpPr>
          <p:pic>
            <p:nvPicPr>
              <p:cNvPr id="29" name="Picture 28" descr="A child in a purple coat&#10;&#10;Description automatically generated">
                <a:extLst>
                  <a:ext uri="{FF2B5EF4-FFF2-40B4-BE49-F238E27FC236}">
                    <a16:creationId xmlns:a16="http://schemas.microsoft.com/office/drawing/2014/main" id="{C466C481-5E20-D6A0-83CB-79F2D8422A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17174" y="2545053"/>
                <a:ext cx="1410155" cy="1431684"/>
              </a:xfrm>
              <a:prstGeom prst="rect">
                <a:avLst/>
              </a:prstGeom>
            </p:spPr>
          </p:pic>
          <p:sp>
            <p:nvSpPr>
              <p:cNvPr id="30" name="Espace réservé du contenu 2">
                <a:extLst>
                  <a:ext uri="{FF2B5EF4-FFF2-40B4-BE49-F238E27FC236}">
                    <a16:creationId xmlns:a16="http://schemas.microsoft.com/office/drawing/2014/main" id="{98C4348D-03C6-6DA2-617F-5787C8557C6B}"/>
                  </a:ext>
                </a:extLst>
              </p:cNvPr>
              <p:cNvSpPr txBox="1">
                <a:spLocks/>
              </p:cNvSpPr>
              <p:nvPr/>
            </p:nvSpPr>
            <p:spPr>
              <a:xfrm>
                <a:off x="10418894" y="4006195"/>
                <a:ext cx="1692069" cy="614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sz="1200" b="1">
                    <a:latin typeface="Raleway" panose="020B0003030101060003" pitchFamily="34" charset="0"/>
                  </a:rPr>
                  <a:t>Les leviers pour agir</a:t>
                </a:r>
              </a:p>
              <a:p>
                <a:pPr algn="ctr"/>
                <a:endParaRPr lang="fr-CA" sz="1200"/>
              </a:p>
            </p:txBody>
          </p:sp>
        </p:grpSp>
        <p:sp>
          <p:nvSpPr>
            <p:cNvPr id="43" name="TextBox 42">
              <a:extLst>
                <a:ext uri="{FF2B5EF4-FFF2-40B4-BE49-F238E27FC236}">
                  <a16:creationId xmlns:a16="http://schemas.microsoft.com/office/drawing/2014/main" id="{9A626F00-599F-1E63-54D8-0981CB8E130A}"/>
                </a:ext>
              </a:extLst>
            </p:cNvPr>
            <p:cNvSpPr txBox="1"/>
            <p:nvPr/>
          </p:nvSpPr>
          <p:spPr>
            <a:xfrm>
              <a:off x="10379533" y="3255792"/>
              <a:ext cx="574158" cy="861774"/>
            </a:xfrm>
            <a:prstGeom prst="rect">
              <a:avLst/>
            </a:prstGeom>
            <a:noFill/>
          </p:spPr>
          <p:txBody>
            <a:bodyPr wrap="square" rtlCol="0">
              <a:spAutoFit/>
            </a:bodyPr>
            <a:lstStyle/>
            <a:p>
              <a:r>
                <a:rPr lang="fr-CA" sz="5000" b="1">
                  <a:solidFill>
                    <a:srgbClr val="AFB46E"/>
                  </a:solidFill>
                  <a:latin typeface="Raleway" panose="020B0003030101060003" pitchFamily="34" charset="0"/>
                </a:rPr>
                <a:t>7</a:t>
              </a:r>
            </a:p>
          </p:txBody>
        </p:sp>
      </p:grpSp>
    </p:spTree>
    <p:extLst>
      <p:ext uri="{BB962C8B-B14F-4D97-AF65-F5344CB8AC3E}">
        <p14:creationId xmlns:p14="http://schemas.microsoft.com/office/powerpoint/2010/main" val="3753483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30</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5">
            <a:extLst>
              <a:ext uri="{FF2B5EF4-FFF2-40B4-BE49-F238E27FC236}">
                <a16:creationId xmlns:a16="http://schemas.microsoft.com/office/drawing/2014/main" id="{0CB1B90F-A344-1B7B-80C6-1052CD0FE847}"/>
              </a:ext>
            </a:extLst>
          </p:cNvPr>
          <p:cNvSpPr txBox="1"/>
          <p:nvPr/>
        </p:nvSpPr>
        <p:spPr>
          <a:xfrm>
            <a:off x="902861" y="2153342"/>
            <a:ext cx="4696662" cy="3171125"/>
          </a:xfrm>
          <a:prstGeom prst="rect">
            <a:avLst/>
          </a:prstGeom>
          <a:noFill/>
        </p:spPr>
        <p:txBody>
          <a:bodyPr wrap="square" rtlCol="0">
            <a:spAutoFit/>
          </a:bodyPr>
          <a:lstStyle/>
          <a:p>
            <a:pPr marL="177750" marR="0" lvl="0" indent="-177750" fontAlgn="auto">
              <a:lnSpc>
                <a:spcPts val="2320"/>
              </a:lnSpc>
              <a:spcBef>
                <a:spcPts val="300"/>
              </a:spcBef>
              <a:spcAft>
                <a:spcPts val="300"/>
              </a:spcAft>
              <a:buClr>
                <a:srgbClr val="5EBCC2"/>
              </a:buClr>
              <a:buSzTx/>
              <a:buFont typeface="Arial" panose="020B0604020202020204" pitchFamily="34" charset="0"/>
              <a:buChar char="•"/>
              <a:tabLst/>
              <a:defRPr/>
            </a:pPr>
            <a:r>
              <a:rPr lang="fr-CA" sz="1600">
                <a:latin typeface="Raleway" panose="020B0003030101060003" pitchFamily="34" charset="0"/>
              </a:rPr>
              <a:t>Un sommeil adéquat en qualité et en nombre d’heures est essentiel pour le développement des enfants.</a:t>
            </a:r>
          </a:p>
          <a:p>
            <a:pPr marL="177750" marR="0" lvl="0" indent="-177750" fontAlgn="auto">
              <a:lnSpc>
                <a:spcPts val="2320"/>
              </a:lnSpc>
              <a:spcBef>
                <a:spcPts val="300"/>
              </a:spcBef>
              <a:spcAft>
                <a:spcPts val="300"/>
              </a:spcAft>
              <a:buClr>
                <a:srgbClr val="5EBCC2"/>
              </a:buClr>
              <a:buSzTx/>
              <a:buFont typeface="Arial" panose="020B0604020202020204" pitchFamily="34" charset="0"/>
              <a:buChar char="•"/>
              <a:tabLst/>
              <a:defRPr/>
            </a:pPr>
            <a:r>
              <a:rPr lang="fr-CA" sz="1600">
                <a:latin typeface="Raleway" panose="020B0003030101060003" pitchFamily="34" charset="0"/>
              </a:rPr>
              <a:t>Pendant que le tout-petit dort, son cerveau travaille et met en mémoire les apprentissages de la journée.</a:t>
            </a:r>
          </a:p>
          <a:p>
            <a:pPr marL="177750" marR="0" lvl="0" indent="-177750" fontAlgn="auto">
              <a:lnSpc>
                <a:spcPts val="2320"/>
              </a:lnSpc>
              <a:spcBef>
                <a:spcPts val="300"/>
              </a:spcBef>
              <a:spcAft>
                <a:spcPts val="300"/>
              </a:spcAft>
              <a:buClr>
                <a:srgbClr val="5EBCC2"/>
              </a:buClr>
              <a:buSzTx/>
              <a:buFont typeface="Arial" panose="020B0604020202020204" pitchFamily="34" charset="0"/>
              <a:buChar char="•"/>
              <a:tabLst/>
              <a:defRPr/>
            </a:pPr>
            <a:r>
              <a:rPr lang="fr-CA" sz="1600">
                <a:latin typeface="Raleway" panose="020B0003030101060003" pitchFamily="34" charset="0"/>
              </a:rPr>
              <a:t>L’augmentation du temps d’écran peut être associée à une diminution de la qualité et du temps de sommeil, surtout si l’écran est utilisé en soirée ou avant le coucher.</a:t>
            </a:r>
          </a:p>
        </p:txBody>
      </p:sp>
      <p:cxnSp>
        <p:nvCxnSpPr>
          <p:cNvPr id="17" name="Straight Connector 16">
            <a:extLst>
              <a:ext uri="{FF2B5EF4-FFF2-40B4-BE49-F238E27FC236}">
                <a16:creationId xmlns:a16="http://schemas.microsoft.com/office/drawing/2014/main" id="{B6753D47-CD38-7409-1C96-4B1AD7C4C283}"/>
              </a:ext>
            </a:extLst>
          </p:cNvPr>
          <p:cNvCxnSpPr>
            <a:cxnSpLocks/>
          </p:cNvCxnSpPr>
          <p:nvPr/>
        </p:nvCxnSpPr>
        <p:spPr>
          <a:xfrm>
            <a:off x="6237405" y="2231854"/>
            <a:ext cx="0" cy="3011965"/>
          </a:xfrm>
          <a:prstGeom prst="line">
            <a:avLst/>
          </a:prstGeom>
          <a:ln>
            <a:solidFill>
              <a:srgbClr val="5EBCC2"/>
            </a:solidFill>
          </a:ln>
        </p:spPr>
        <p:style>
          <a:lnRef idx="2">
            <a:schemeClr val="accent1"/>
          </a:lnRef>
          <a:fillRef idx="0">
            <a:schemeClr val="accent1"/>
          </a:fillRef>
          <a:effectRef idx="1">
            <a:schemeClr val="accent1"/>
          </a:effectRef>
          <a:fontRef idx="minor">
            <a:schemeClr val="tx1"/>
          </a:fontRef>
        </p:style>
      </p:cxnSp>
      <p:sp>
        <p:nvSpPr>
          <p:cNvPr id="4" name="ZoneTexte 5">
            <a:extLst>
              <a:ext uri="{FF2B5EF4-FFF2-40B4-BE49-F238E27FC236}">
                <a16:creationId xmlns:a16="http://schemas.microsoft.com/office/drawing/2014/main" id="{817FB984-8E5A-7C1B-F88D-805147EE0BC3}"/>
              </a:ext>
            </a:extLst>
          </p:cNvPr>
          <p:cNvSpPr txBox="1"/>
          <p:nvPr/>
        </p:nvSpPr>
        <p:spPr>
          <a:xfrm>
            <a:off x="6804000" y="2153342"/>
            <a:ext cx="4680000" cy="3248069"/>
          </a:xfrm>
          <a:prstGeom prst="rect">
            <a:avLst/>
          </a:prstGeom>
          <a:noFill/>
        </p:spPr>
        <p:txBody>
          <a:bodyPr wrap="square" rtlCol="0">
            <a:spAutoFit/>
          </a:bodyPr>
          <a:lstStyle/>
          <a:p>
            <a:pPr marR="0" lvl="0" fontAlgn="auto">
              <a:lnSpc>
                <a:spcPts val="2320"/>
              </a:lnSpc>
              <a:spcBef>
                <a:spcPts val="300"/>
              </a:spcBef>
              <a:spcAft>
                <a:spcPts val="300"/>
              </a:spcAft>
              <a:buClr>
                <a:srgbClr val="5EBCC2"/>
              </a:buClr>
              <a:buSzTx/>
              <a:tabLst/>
              <a:defRPr/>
            </a:pPr>
            <a:r>
              <a:rPr lang="fr-CA" sz="1600" dirty="0">
                <a:latin typeface="Raleway" panose="020B0003030101060003" pitchFamily="34" charset="0"/>
              </a:rPr>
              <a:t>Les répercussions de l’utilisation des écrans seraient causées par :</a:t>
            </a:r>
          </a:p>
          <a:p>
            <a:pPr marL="634950" lvl="1" indent="-177750">
              <a:lnSpc>
                <a:spcPts val="2320"/>
              </a:lnSpc>
              <a:spcBef>
                <a:spcPts val="300"/>
              </a:spcBef>
              <a:spcAft>
                <a:spcPts val="300"/>
              </a:spcAft>
              <a:buClr>
                <a:srgbClr val="5EBCC2"/>
              </a:buClr>
              <a:buFont typeface="Arial" panose="020B0604020202020204" pitchFamily="34" charset="0"/>
              <a:buChar char="•"/>
              <a:defRPr/>
            </a:pPr>
            <a:r>
              <a:rPr lang="fr-CA" sz="1600" dirty="0">
                <a:latin typeface="Raleway" panose="020B0003030101060003" pitchFamily="34" charset="0"/>
              </a:rPr>
              <a:t>la lumière bleue émise par les appareils numériques</a:t>
            </a:r>
          </a:p>
          <a:p>
            <a:pPr marL="634950" lvl="1" indent="-177750">
              <a:lnSpc>
                <a:spcPts val="2320"/>
              </a:lnSpc>
              <a:spcBef>
                <a:spcPts val="300"/>
              </a:spcBef>
              <a:spcAft>
                <a:spcPts val="300"/>
              </a:spcAft>
              <a:buClr>
                <a:srgbClr val="5EBCC2"/>
              </a:buClr>
              <a:buFont typeface="Arial" panose="020B0604020202020204" pitchFamily="34" charset="0"/>
              <a:buChar char="•"/>
              <a:defRPr/>
            </a:pPr>
            <a:r>
              <a:rPr lang="fr-CA" sz="1600" dirty="0">
                <a:latin typeface="Raleway" panose="020B0003030101060003" pitchFamily="34" charset="0"/>
              </a:rPr>
              <a:t>des activités stimulantes à l’écran        qui augmentent l’activité cérébrale        et retardent la relaxation nécessaire        à l’endormissement</a:t>
            </a:r>
          </a:p>
          <a:p>
            <a:pPr marL="634950" lvl="1" indent="-177750">
              <a:lnSpc>
                <a:spcPts val="2320"/>
              </a:lnSpc>
              <a:spcBef>
                <a:spcPts val="300"/>
              </a:spcBef>
              <a:spcAft>
                <a:spcPts val="300"/>
              </a:spcAft>
              <a:buClr>
                <a:srgbClr val="5EBCC2"/>
              </a:buClr>
              <a:buFont typeface="Arial" panose="020B0604020202020204" pitchFamily="34" charset="0"/>
              <a:buChar char="•"/>
              <a:defRPr/>
            </a:pPr>
            <a:r>
              <a:rPr lang="fr-CA" sz="1600" dirty="0">
                <a:latin typeface="Raleway" panose="020B0003030101060003" pitchFamily="34" charset="0"/>
              </a:rPr>
              <a:t>du temps d’écran qui gruge les heures de sommeil.</a:t>
            </a:r>
          </a:p>
        </p:txBody>
      </p:sp>
      <p:grpSp>
        <p:nvGrpSpPr>
          <p:cNvPr id="8" name="Groupe 7">
            <a:extLst>
              <a:ext uri="{FF2B5EF4-FFF2-40B4-BE49-F238E27FC236}">
                <a16:creationId xmlns:a16="http://schemas.microsoft.com/office/drawing/2014/main" id="{F0BAEDCE-75E0-CEAA-51EC-BF3DC3AA61DF}"/>
              </a:ext>
            </a:extLst>
          </p:cNvPr>
          <p:cNvGrpSpPr/>
          <p:nvPr/>
        </p:nvGrpSpPr>
        <p:grpSpPr>
          <a:xfrm>
            <a:off x="865049" y="1561084"/>
            <a:ext cx="1956530" cy="380658"/>
            <a:chOff x="865049" y="1561084"/>
            <a:chExt cx="1956530" cy="380658"/>
          </a:xfrm>
        </p:grpSpPr>
        <p:sp>
          <p:nvSpPr>
            <p:cNvPr id="10" name="Freeform 9">
              <a:extLst>
                <a:ext uri="{FF2B5EF4-FFF2-40B4-BE49-F238E27FC236}">
                  <a16:creationId xmlns:a16="http://schemas.microsoft.com/office/drawing/2014/main" id="{0FEAB711-7E68-C9CA-D92C-115104D332C6}"/>
                </a:ext>
              </a:extLst>
            </p:cNvPr>
            <p:cNvSpPr/>
            <p:nvPr/>
          </p:nvSpPr>
          <p:spPr>
            <a:xfrm rot="10800000">
              <a:off x="865049" y="1561084"/>
              <a:ext cx="1956530"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E1804553-3F3C-41D7-E6A5-DD68E3826776}"/>
                </a:ext>
              </a:extLst>
            </p:cNvPr>
            <p:cNvSpPr txBox="1"/>
            <p:nvPr/>
          </p:nvSpPr>
          <p:spPr>
            <a:xfrm>
              <a:off x="968742" y="1582605"/>
              <a:ext cx="1749142"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sommeil</a:t>
              </a:r>
            </a:p>
          </p:txBody>
        </p:sp>
      </p:grpSp>
      <p:grpSp>
        <p:nvGrpSpPr>
          <p:cNvPr id="5" name="Groupe 4">
            <a:extLst>
              <a:ext uri="{FF2B5EF4-FFF2-40B4-BE49-F238E27FC236}">
                <a16:creationId xmlns:a16="http://schemas.microsoft.com/office/drawing/2014/main" id="{408A9983-84B0-65FF-CE45-D341C5ABD12C}"/>
              </a:ext>
            </a:extLst>
          </p:cNvPr>
          <p:cNvGrpSpPr/>
          <p:nvPr/>
        </p:nvGrpSpPr>
        <p:grpSpPr>
          <a:xfrm>
            <a:off x="8133518" y="522859"/>
            <a:ext cx="3294700" cy="1497753"/>
            <a:chOff x="8133518" y="522859"/>
            <a:chExt cx="3294700" cy="1497753"/>
          </a:xfrm>
        </p:grpSpPr>
        <p:pic>
          <p:nvPicPr>
            <p:cNvPr id="2" name="Image 1">
              <a:extLst>
                <a:ext uri="{FF2B5EF4-FFF2-40B4-BE49-F238E27FC236}">
                  <a16:creationId xmlns:a16="http://schemas.microsoft.com/office/drawing/2014/main" id="{990794DA-B728-B40A-117B-ACEB60F10A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240007">
              <a:off x="8133518" y="672370"/>
              <a:ext cx="1601038" cy="1348242"/>
            </a:xfrm>
            <a:prstGeom prst="rect">
              <a:avLst/>
            </a:prstGeom>
          </p:spPr>
        </p:pic>
        <p:pic>
          <p:nvPicPr>
            <p:cNvPr id="14" name="Picture 108">
              <a:extLst>
                <a:ext uri="{FF2B5EF4-FFF2-40B4-BE49-F238E27FC236}">
                  <a16:creationId xmlns:a16="http://schemas.microsoft.com/office/drawing/2014/main" id="{8A9E306D-F0D6-C7FF-A21A-28701F02CF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30836" y="651895"/>
              <a:ext cx="350247" cy="334817"/>
            </a:xfrm>
            <a:prstGeom prst="rect">
              <a:avLst/>
            </a:prstGeom>
          </p:spPr>
        </p:pic>
        <p:pic>
          <p:nvPicPr>
            <p:cNvPr id="16" name="Picture 29">
              <a:extLst>
                <a:ext uri="{FF2B5EF4-FFF2-40B4-BE49-F238E27FC236}">
                  <a16:creationId xmlns:a16="http://schemas.microsoft.com/office/drawing/2014/main" id="{A39546B7-E6E6-7601-FBE6-DE870561E65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59312" y="522859"/>
              <a:ext cx="1168906" cy="1108443"/>
            </a:xfrm>
            <a:prstGeom prst="rect">
              <a:avLst/>
            </a:prstGeom>
          </p:spPr>
        </p:pic>
        <p:sp>
          <p:nvSpPr>
            <p:cNvPr id="25" name="Freeform 9">
              <a:extLst>
                <a:ext uri="{FF2B5EF4-FFF2-40B4-BE49-F238E27FC236}">
                  <a16:creationId xmlns:a16="http://schemas.microsoft.com/office/drawing/2014/main" id="{CF9BE8DE-F96F-C5E9-2DB3-E959AF831607}"/>
                </a:ext>
              </a:extLst>
            </p:cNvPr>
            <p:cNvSpPr/>
            <p:nvPr/>
          </p:nvSpPr>
          <p:spPr>
            <a:xfrm rot="10800000">
              <a:off x="8638243" y="670176"/>
              <a:ext cx="2649577"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407759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31</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5">
            <a:extLst>
              <a:ext uri="{FF2B5EF4-FFF2-40B4-BE49-F238E27FC236}">
                <a16:creationId xmlns:a16="http://schemas.microsoft.com/office/drawing/2014/main" id="{0CB1B90F-A344-1B7B-80C6-1052CD0FE847}"/>
              </a:ext>
            </a:extLst>
          </p:cNvPr>
          <p:cNvSpPr txBox="1"/>
          <p:nvPr/>
        </p:nvSpPr>
        <p:spPr>
          <a:xfrm>
            <a:off x="932429" y="2080116"/>
            <a:ext cx="3501368" cy="2876172"/>
          </a:xfrm>
          <a:prstGeom prst="rect">
            <a:avLst/>
          </a:prstGeom>
          <a:noFill/>
        </p:spPr>
        <p:txBody>
          <a:bodyPr wrap="square" rtlCol="0">
            <a:spAutoFit/>
          </a:bodyPr>
          <a:lstStyle/>
          <a:p>
            <a:pPr marR="0" lvl="0" fontAlgn="auto">
              <a:lnSpc>
                <a:spcPts val="2320"/>
              </a:lnSpc>
              <a:spcBef>
                <a:spcPts val="300"/>
              </a:spcBef>
              <a:spcAft>
                <a:spcPts val="300"/>
              </a:spcAft>
              <a:buClrTx/>
              <a:buSzTx/>
              <a:tabLst/>
              <a:defRPr/>
            </a:pPr>
            <a:r>
              <a:rPr lang="fr-CA" sz="1600" dirty="0">
                <a:latin typeface="Raleway" pitchFamily="2" charset="0"/>
              </a:rPr>
              <a:t>La Société canadienne de pédiatrie recommande : </a:t>
            </a:r>
          </a:p>
          <a:p>
            <a:pPr marL="177750" marR="0" lvl="0" indent="-177750" fontAlgn="auto">
              <a:lnSpc>
                <a:spcPts val="2320"/>
              </a:lnSpc>
              <a:spcBef>
                <a:spcPts val="300"/>
              </a:spcBef>
              <a:spcAft>
                <a:spcPts val="300"/>
              </a:spcAft>
              <a:buClr>
                <a:srgbClr val="5EBCC2"/>
              </a:buClr>
              <a:buSzTx/>
              <a:buFont typeface="Arial" panose="020B0604020202020204" pitchFamily="34" charset="0"/>
              <a:buChar char="•"/>
              <a:tabLst/>
              <a:defRPr/>
            </a:pPr>
            <a:r>
              <a:rPr lang="fr-CA" sz="1600" b="1" dirty="0">
                <a:latin typeface="Raleway" panose="020B0003030101060003" pitchFamily="34" charset="0"/>
              </a:rPr>
              <a:t>Enfants de 3 à 5 ans : </a:t>
            </a:r>
            <a:br>
              <a:rPr lang="fr-CA" sz="1600" dirty="0">
                <a:latin typeface="Raleway" pitchFamily="2" charset="0"/>
              </a:rPr>
            </a:br>
            <a:r>
              <a:rPr lang="fr-CA" sz="1600" dirty="0">
                <a:latin typeface="Raleway" pitchFamily="2" charset="0"/>
              </a:rPr>
              <a:t>de 10 à 13 heures de sommeil </a:t>
            </a:r>
            <a:br>
              <a:rPr lang="fr-CA" sz="1600" dirty="0">
                <a:latin typeface="Raleway" pitchFamily="2" charset="0"/>
              </a:rPr>
            </a:br>
            <a:r>
              <a:rPr lang="fr-CA" sz="1600" dirty="0">
                <a:latin typeface="Raleway" pitchFamily="2" charset="0"/>
              </a:rPr>
              <a:t>par jour incluant le sommeil pendant la journée </a:t>
            </a:r>
          </a:p>
          <a:p>
            <a:pPr marL="177750" marR="0" lvl="0" indent="-177750" fontAlgn="auto">
              <a:lnSpc>
                <a:spcPts val="2320"/>
              </a:lnSpc>
              <a:spcBef>
                <a:spcPts val="300"/>
              </a:spcBef>
              <a:spcAft>
                <a:spcPts val="300"/>
              </a:spcAft>
              <a:buClr>
                <a:srgbClr val="5EBCC2"/>
              </a:buClr>
              <a:buSzTx/>
              <a:buFont typeface="Arial" panose="020B0604020202020204" pitchFamily="34" charset="0"/>
              <a:buChar char="•"/>
              <a:tabLst/>
              <a:defRPr/>
            </a:pPr>
            <a:r>
              <a:rPr lang="fr-CA" sz="1600" b="1" dirty="0">
                <a:latin typeface="Raleway" panose="020B0003030101060003" pitchFamily="34" charset="0"/>
              </a:rPr>
              <a:t>Enfants de 6 ans : </a:t>
            </a:r>
            <a:br>
              <a:rPr lang="fr-CA" sz="1600" dirty="0">
                <a:latin typeface="Raleway" pitchFamily="2" charset="0"/>
              </a:rPr>
            </a:br>
            <a:r>
              <a:rPr lang="fr-CA" sz="1600" dirty="0">
                <a:latin typeface="Raleway" pitchFamily="2" charset="0"/>
              </a:rPr>
              <a:t>9 à 12 heures de sommeil </a:t>
            </a:r>
            <a:br>
              <a:rPr lang="fr-CA" sz="1600" dirty="0">
                <a:latin typeface="Raleway" pitchFamily="2" charset="0"/>
              </a:rPr>
            </a:br>
            <a:r>
              <a:rPr lang="fr-CA" sz="1600" dirty="0">
                <a:latin typeface="Raleway" pitchFamily="2" charset="0"/>
              </a:rPr>
              <a:t>par jour.</a:t>
            </a:r>
          </a:p>
        </p:txBody>
      </p:sp>
      <p:cxnSp>
        <p:nvCxnSpPr>
          <p:cNvPr id="17" name="Straight Connector 16">
            <a:extLst>
              <a:ext uri="{FF2B5EF4-FFF2-40B4-BE49-F238E27FC236}">
                <a16:creationId xmlns:a16="http://schemas.microsoft.com/office/drawing/2014/main" id="{B6753D47-CD38-7409-1C96-4B1AD7C4C283}"/>
              </a:ext>
            </a:extLst>
          </p:cNvPr>
          <p:cNvCxnSpPr>
            <a:cxnSpLocks/>
          </p:cNvCxnSpPr>
          <p:nvPr/>
        </p:nvCxnSpPr>
        <p:spPr>
          <a:xfrm>
            <a:off x="4770064" y="2217113"/>
            <a:ext cx="0" cy="3011965"/>
          </a:xfrm>
          <a:prstGeom prst="line">
            <a:avLst/>
          </a:prstGeom>
          <a:ln>
            <a:solidFill>
              <a:srgbClr val="5EBCC2"/>
            </a:solidFill>
          </a:ln>
        </p:spPr>
        <p:style>
          <a:lnRef idx="2">
            <a:schemeClr val="accent1"/>
          </a:lnRef>
          <a:fillRef idx="0">
            <a:schemeClr val="accent1"/>
          </a:fillRef>
          <a:effectRef idx="1">
            <a:schemeClr val="accent1"/>
          </a:effectRef>
          <a:fontRef idx="minor">
            <a:schemeClr val="tx1"/>
          </a:fontRef>
        </p:style>
      </p:cxnSp>
      <p:grpSp>
        <p:nvGrpSpPr>
          <p:cNvPr id="10" name="Groupe 9">
            <a:extLst>
              <a:ext uri="{FF2B5EF4-FFF2-40B4-BE49-F238E27FC236}">
                <a16:creationId xmlns:a16="http://schemas.microsoft.com/office/drawing/2014/main" id="{6FB347E0-00B9-2927-586A-D6818A4106AA}"/>
              </a:ext>
            </a:extLst>
          </p:cNvPr>
          <p:cNvGrpSpPr/>
          <p:nvPr/>
        </p:nvGrpSpPr>
        <p:grpSpPr>
          <a:xfrm>
            <a:off x="5042455" y="2080116"/>
            <a:ext cx="6118456" cy="4083492"/>
            <a:chOff x="5042455" y="2080116"/>
            <a:chExt cx="6118456" cy="4083492"/>
          </a:xfrm>
        </p:grpSpPr>
        <p:sp>
          <p:nvSpPr>
            <p:cNvPr id="13" name="ZoneTexte 12">
              <a:extLst>
                <a:ext uri="{FF2B5EF4-FFF2-40B4-BE49-F238E27FC236}">
                  <a16:creationId xmlns:a16="http://schemas.microsoft.com/office/drawing/2014/main" id="{1E2677BC-55D8-839D-9F96-863E3803FC3C}"/>
                </a:ext>
              </a:extLst>
            </p:cNvPr>
            <p:cNvSpPr txBox="1"/>
            <p:nvPr/>
          </p:nvSpPr>
          <p:spPr>
            <a:xfrm>
              <a:off x="5285343" y="2080116"/>
              <a:ext cx="5837360" cy="1247457"/>
            </a:xfrm>
            <a:prstGeom prst="rect">
              <a:avLst/>
            </a:prstGeom>
            <a:noFill/>
          </p:spPr>
          <p:txBody>
            <a:bodyPr wrap="square">
              <a:spAutoFit/>
            </a:bodyPr>
            <a:lstStyle/>
            <a:p>
              <a:pPr marR="0" lvl="0" fontAlgn="auto">
                <a:lnSpc>
                  <a:spcPts val="2320"/>
                </a:lnSpc>
                <a:spcBef>
                  <a:spcPts val="0"/>
                </a:spcBef>
                <a:spcAft>
                  <a:spcPts val="0"/>
                </a:spcAft>
                <a:buClrTx/>
                <a:buSzTx/>
                <a:tabLst/>
                <a:defRPr/>
              </a:pPr>
              <a:r>
                <a:rPr lang="fr-CA" sz="1600">
                  <a:latin typeface="Raleway" pitchFamily="2" charset="0"/>
                </a:rPr>
                <a:t>Selon les résultats de </a:t>
              </a:r>
              <a:r>
                <a:rPr lang="fr-CA" sz="1600" i="1">
                  <a:latin typeface="Raleway" pitchFamily="2" charset="0"/>
                </a:rPr>
                <a:t>l’Enquête québécoise sur le parcours préscolaire des enfants à la maternelle 2022 </a:t>
              </a:r>
              <a:r>
                <a:rPr lang="fr-CA" sz="1600">
                  <a:latin typeface="Raleway" pitchFamily="2" charset="0"/>
                </a:rPr>
                <a:t>(EQPPEM), </a:t>
              </a:r>
              <a:br>
                <a:rPr lang="fr-CA" sz="1600">
                  <a:latin typeface="Raleway" pitchFamily="2" charset="0"/>
                </a:rPr>
              </a:br>
              <a:r>
                <a:rPr lang="fr-CA" sz="1600">
                  <a:latin typeface="Raleway" pitchFamily="2" charset="0"/>
                </a:rPr>
                <a:t>la proportion d’enfants de maternelle 5 ans qui dorment moins de 9 heures par jour est de : </a:t>
              </a:r>
            </a:p>
          </p:txBody>
        </p:sp>
        <p:grpSp>
          <p:nvGrpSpPr>
            <p:cNvPr id="18" name="Group 17">
              <a:extLst>
                <a:ext uri="{FF2B5EF4-FFF2-40B4-BE49-F238E27FC236}">
                  <a16:creationId xmlns:a16="http://schemas.microsoft.com/office/drawing/2014/main" id="{169981C4-1C1C-B790-0B8B-D85A4D232E32}"/>
                </a:ext>
              </a:extLst>
            </p:cNvPr>
            <p:cNvGrpSpPr/>
            <p:nvPr/>
          </p:nvGrpSpPr>
          <p:grpSpPr>
            <a:xfrm>
              <a:off x="5042455" y="4114266"/>
              <a:ext cx="2696782" cy="1703094"/>
              <a:chOff x="4702080" y="3733334"/>
              <a:chExt cx="2696782" cy="1703094"/>
            </a:xfrm>
          </p:grpSpPr>
          <p:sp>
            <p:nvSpPr>
              <p:cNvPr id="19" name="Freeform 18">
                <a:extLst>
                  <a:ext uri="{FF2B5EF4-FFF2-40B4-BE49-F238E27FC236}">
                    <a16:creationId xmlns:a16="http://schemas.microsoft.com/office/drawing/2014/main" id="{54CF9862-65FC-06A1-CE9D-DF3F18986158}"/>
                  </a:ext>
                </a:extLst>
              </p:cNvPr>
              <p:cNvSpPr/>
              <p:nvPr/>
            </p:nvSpPr>
            <p:spPr>
              <a:xfrm rot="10800000">
                <a:off x="5563328" y="3733334"/>
                <a:ext cx="930888"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ZoneTexte 7">
                <a:extLst>
                  <a:ext uri="{FF2B5EF4-FFF2-40B4-BE49-F238E27FC236}">
                    <a16:creationId xmlns:a16="http://schemas.microsoft.com/office/drawing/2014/main" id="{86805533-347A-F49D-BAA7-9D0DB3821E20}"/>
                  </a:ext>
                </a:extLst>
              </p:cNvPr>
              <p:cNvSpPr txBox="1"/>
              <p:nvPr/>
            </p:nvSpPr>
            <p:spPr>
              <a:xfrm>
                <a:off x="4702080" y="3893441"/>
                <a:ext cx="2696782" cy="1542987"/>
              </a:xfrm>
              <a:prstGeom prst="rect">
                <a:avLst/>
              </a:prstGeom>
              <a:noFill/>
            </p:spPr>
            <p:txBody>
              <a:bodyPr wrap="square" rtlCol="0">
                <a:spAutoFit/>
              </a:bodyPr>
              <a:lstStyle/>
              <a:p>
                <a:pPr algn="ctr" defTabSz="457200">
                  <a:lnSpc>
                    <a:spcPts val="1460"/>
                  </a:lnSpc>
                  <a:spcBef>
                    <a:spcPts val="600"/>
                  </a:spcBef>
                  <a:spcAft>
                    <a:spcPts val="600"/>
                  </a:spcAft>
                </a:pPr>
                <a:r>
                  <a:rPr lang="fr-CA" sz="3000" b="1">
                    <a:solidFill>
                      <a:schemeClr val="bg1"/>
                    </a:solidFill>
                    <a:latin typeface="Raleway ExtraBold" panose="020B0503030101060003" pitchFamily="34" charset="77"/>
                  </a:rPr>
                  <a:t>5 %</a:t>
                </a:r>
              </a:p>
              <a:p>
                <a:pPr algn="ctr" defTabSz="457200">
                  <a:lnSpc>
                    <a:spcPts val="2000"/>
                  </a:lnSpc>
                  <a:spcBef>
                    <a:spcPts val="600"/>
                  </a:spcBef>
                  <a:spcAft>
                    <a:spcPts val="600"/>
                  </a:spcAft>
                </a:pPr>
                <a:r>
                  <a:rPr lang="fr-CA" sz="1400">
                    <a:effectLst/>
                    <a:latin typeface="Raleway" panose="020B0003030101060003" pitchFamily="34" charset="0"/>
                  </a:rPr>
                  <a:t>chez ceux qui ont un </a:t>
                </a:r>
                <a:br>
                  <a:rPr lang="fr-CA" sz="1400">
                    <a:effectLst/>
                    <a:latin typeface="Raleway" panose="020B0003030101060003" pitchFamily="34" charset="0"/>
                  </a:rPr>
                </a:br>
                <a:r>
                  <a:rPr lang="fr-CA" sz="1400">
                    <a:effectLst/>
                    <a:latin typeface="Raleway" panose="020B0003030101060003" pitchFamily="34" charset="0"/>
                  </a:rPr>
                  <a:t>temps d’écran moyen de </a:t>
                </a:r>
                <a:br>
                  <a:rPr lang="fr-CA" sz="1400">
                    <a:effectLst/>
                    <a:latin typeface="Raleway" panose="020B0003030101060003" pitchFamily="34" charset="0"/>
                  </a:rPr>
                </a:br>
                <a:r>
                  <a:rPr lang="fr-CA" sz="1400" b="1">
                    <a:effectLst/>
                    <a:latin typeface="Raleway" panose="020B0003030101060003" pitchFamily="34" charset="0"/>
                  </a:rPr>
                  <a:t>moins de 2 heures </a:t>
                </a:r>
                <a:r>
                  <a:rPr lang="fr-CA" sz="1400">
                    <a:effectLst/>
                    <a:latin typeface="Raleway" panose="020B0003030101060003" pitchFamily="34" charset="0"/>
                  </a:rPr>
                  <a:t>par jour</a:t>
                </a:r>
              </a:p>
              <a:p>
                <a:pPr algn="ctr" defTabSz="457200">
                  <a:lnSpc>
                    <a:spcPts val="1460"/>
                  </a:lnSpc>
                  <a:spcBef>
                    <a:spcPts val="600"/>
                  </a:spcBef>
                  <a:spcAft>
                    <a:spcPts val="600"/>
                  </a:spcAft>
                </a:pPr>
                <a:endParaRPr lang="fr-CA" sz="1200">
                  <a:solidFill>
                    <a:prstClr val="black"/>
                  </a:solidFill>
                  <a:latin typeface="Raleway" panose="020B0003030101060003" pitchFamily="34" charset="0"/>
                </a:endParaRPr>
              </a:p>
            </p:txBody>
          </p:sp>
        </p:grpSp>
        <p:grpSp>
          <p:nvGrpSpPr>
            <p:cNvPr id="21" name="Group 20">
              <a:extLst>
                <a:ext uri="{FF2B5EF4-FFF2-40B4-BE49-F238E27FC236}">
                  <a16:creationId xmlns:a16="http://schemas.microsoft.com/office/drawing/2014/main" id="{F3F37263-6F4E-70D8-CCC1-F1DF449EC383}"/>
                </a:ext>
              </a:extLst>
            </p:cNvPr>
            <p:cNvGrpSpPr/>
            <p:nvPr/>
          </p:nvGrpSpPr>
          <p:grpSpPr>
            <a:xfrm>
              <a:off x="8464129" y="4114266"/>
              <a:ext cx="2696782" cy="2049342"/>
              <a:chOff x="4702080" y="3733334"/>
              <a:chExt cx="2696782" cy="2049342"/>
            </a:xfrm>
          </p:grpSpPr>
          <p:sp>
            <p:nvSpPr>
              <p:cNvPr id="22" name="Freeform 21">
                <a:extLst>
                  <a:ext uri="{FF2B5EF4-FFF2-40B4-BE49-F238E27FC236}">
                    <a16:creationId xmlns:a16="http://schemas.microsoft.com/office/drawing/2014/main" id="{A5557E94-525F-4204-88CE-86DB649519D3}"/>
                  </a:ext>
                </a:extLst>
              </p:cNvPr>
              <p:cNvSpPr/>
              <p:nvPr/>
            </p:nvSpPr>
            <p:spPr>
              <a:xfrm rot="10800000">
                <a:off x="5595730" y="3733334"/>
                <a:ext cx="921896"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7">
                <a:extLst>
                  <a:ext uri="{FF2B5EF4-FFF2-40B4-BE49-F238E27FC236}">
                    <a16:creationId xmlns:a16="http://schemas.microsoft.com/office/drawing/2014/main" id="{8E6B0F1C-70F9-4053-249C-A186F001A996}"/>
                  </a:ext>
                </a:extLst>
              </p:cNvPr>
              <p:cNvSpPr txBox="1"/>
              <p:nvPr/>
            </p:nvSpPr>
            <p:spPr>
              <a:xfrm>
                <a:off x="4702080" y="3893441"/>
                <a:ext cx="2696782" cy="1889235"/>
              </a:xfrm>
              <a:prstGeom prst="rect">
                <a:avLst/>
              </a:prstGeom>
              <a:noFill/>
            </p:spPr>
            <p:txBody>
              <a:bodyPr wrap="square" rtlCol="0">
                <a:spAutoFit/>
              </a:bodyPr>
              <a:lstStyle/>
              <a:p>
                <a:pPr algn="ctr" defTabSz="457200">
                  <a:lnSpc>
                    <a:spcPts val="1460"/>
                  </a:lnSpc>
                  <a:spcBef>
                    <a:spcPts val="600"/>
                  </a:spcBef>
                  <a:spcAft>
                    <a:spcPts val="600"/>
                  </a:spcAft>
                </a:pPr>
                <a:r>
                  <a:rPr lang="fr-CA" sz="3000" b="1">
                    <a:solidFill>
                      <a:schemeClr val="bg1"/>
                    </a:solidFill>
                    <a:latin typeface="Raleway ExtraBold" panose="020B0503030101060003" pitchFamily="34" charset="77"/>
                  </a:rPr>
                  <a:t>9 %</a:t>
                </a:r>
              </a:p>
              <a:p>
                <a:pPr algn="ctr" defTabSz="457200">
                  <a:lnSpc>
                    <a:spcPts val="2000"/>
                  </a:lnSpc>
                  <a:spcBef>
                    <a:spcPts val="600"/>
                  </a:spcBef>
                  <a:spcAft>
                    <a:spcPts val="600"/>
                  </a:spcAft>
                </a:pPr>
                <a:r>
                  <a:rPr lang="fr-CA" sz="1400">
                    <a:effectLst/>
                    <a:latin typeface="Raleway" panose="020B0003030101060003" pitchFamily="34" charset="0"/>
                  </a:rPr>
                  <a:t>chez ceux qui ont un </a:t>
                </a:r>
                <a:br>
                  <a:rPr lang="fr-CA" sz="1400">
                    <a:effectLst/>
                    <a:latin typeface="Raleway" panose="020B0003030101060003" pitchFamily="34" charset="0"/>
                  </a:rPr>
                </a:br>
                <a:r>
                  <a:rPr lang="fr-CA" sz="1400">
                    <a:effectLst/>
                    <a:latin typeface="Raleway" panose="020B0003030101060003" pitchFamily="34" charset="0"/>
                  </a:rPr>
                  <a:t>temps d’écran moyen de </a:t>
                </a:r>
                <a:br>
                  <a:rPr lang="fr-CA" sz="1400">
                    <a:effectLst/>
                    <a:latin typeface="Raleway" panose="020B0003030101060003" pitchFamily="34" charset="0"/>
                  </a:rPr>
                </a:br>
                <a:r>
                  <a:rPr lang="fr-CA" sz="1400" b="1">
                    <a:effectLst/>
                    <a:latin typeface="Raleway" panose="020B0003030101060003" pitchFamily="34" charset="0"/>
                  </a:rPr>
                  <a:t>2 heures ou plus </a:t>
                </a:r>
                <a:r>
                  <a:rPr lang="fr-CA" sz="1400">
                    <a:effectLst/>
                    <a:latin typeface="Raleway" panose="020B0003030101060003" pitchFamily="34" charset="0"/>
                  </a:rPr>
                  <a:t>par jour</a:t>
                </a:r>
              </a:p>
              <a:p>
                <a:pPr algn="ctr" defTabSz="457200">
                  <a:lnSpc>
                    <a:spcPts val="1460"/>
                  </a:lnSpc>
                  <a:spcBef>
                    <a:spcPts val="600"/>
                  </a:spcBef>
                  <a:spcAft>
                    <a:spcPts val="600"/>
                  </a:spcAft>
                </a:pPr>
                <a:endParaRPr lang="fr-CA" sz="1400">
                  <a:effectLst/>
                  <a:latin typeface="Raleway" panose="020B0003030101060003" pitchFamily="34" charset="0"/>
                </a:endParaRPr>
              </a:p>
              <a:p>
                <a:pPr algn="ctr" defTabSz="457200">
                  <a:lnSpc>
                    <a:spcPts val="1460"/>
                  </a:lnSpc>
                  <a:spcBef>
                    <a:spcPts val="600"/>
                  </a:spcBef>
                  <a:spcAft>
                    <a:spcPts val="600"/>
                  </a:spcAft>
                </a:pPr>
                <a:endParaRPr lang="fr-CA" sz="1200">
                  <a:solidFill>
                    <a:prstClr val="black"/>
                  </a:solidFill>
                  <a:latin typeface="Raleway" panose="020B0003030101060003" pitchFamily="34" charset="0"/>
                </a:endParaRPr>
              </a:p>
            </p:txBody>
          </p:sp>
        </p:grpSp>
        <p:cxnSp>
          <p:nvCxnSpPr>
            <p:cNvPr id="24" name="Straight Connector 23">
              <a:extLst>
                <a:ext uri="{FF2B5EF4-FFF2-40B4-BE49-F238E27FC236}">
                  <a16:creationId xmlns:a16="http://schemas.microsoft.com/office/drawing/2014/main" id="{351115EF-AEB1-F8EC-A008-52B9186D8675}"/>
                </a:ext>
              </a:extLst>
            </p:cNvPr>
            <p:cNvCxnSpPr>
              <a:cxnSpLocks/>
            </p:cNvCxnSpPr>
            <p:nvPr/>
          </p:nvCxnSpPr>
          <p:spPr>
            <a:xfrm>
              <a:off x="8127861" y="4826833"/>
              <a:ext cx="0" cy="402245"/>
            </a:xfrm>
            <a:prstGeom prst="line">
              <a:avLst/>
            </a:prstGeom>
            <a:ln>
              <a:solidFill>
                <a:srgbClr val="5EBCC2"/>
              </a:solidFill>
            </a:ln>
          </p:spPr>
          <p:style>
            <a:lnRef idx="2">
              <a:schemeClr val="accent1"/>
            </a:lnRef>
            <a:fillRef idx="0">
              <a:schemeClr val="accent1"/>
            </a:fillRef>
            <a:effectRef idx="1">
              <a:schemeClr val="accent1"/>
            </a:effectRef>
            <a:fontRef idx="minor">
              <a:schemeClr val="tx1"/>
            </a:fontRef>
          </p:style>
        </p:cxnSp>
        <p:pic>
          <p:nvPicPr>
            <p:cNvPr id="27" name="Picture 26" descr="A blue clock with a black background&#10;&#10;Description automatically generated">
              <a:extLst>
                <a:ext uri="{FF2B5EF4-FFF2-40B4-BE49-F238E27FC236}">
                  <a16:creationId xmlns:a16="http://schemas.microsoft.com/office/drawing/2014/main" id="{1BB26C85-BFDD-02C0-5F7E-DE0A98B71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040" y="3522756"/>
              <a:ext cx="1384539" cy="1213003"/>
            </a:xfrm>
            <a:prstGeom prst="rect">
              <a:avLst/>
            </a:prstGeom>
          </p:spPr>
        </p:pic>
      </p:grpSp>
      <p:grpSp>
        <p:nvGrpSpPr>
          <p:cNvPr id="5" name="Groupe 4">
            <a:extLst>
              <a:ext uri="{FF2B5EF4-FFF2-40B4-BE49-F238E27FC236}">
                <a16:creationId xmlns:a16="http://schemas.microsoft.com/office/drawing/2014/main" id="{AAE97906-75C1-51B8-5F4A-E5F98B32CD69}"/>
              </a:ext>
            </a:extLst>
          </p:cNvPr>
          <p:cNvGrpSpPr/>
          <p:nvPr/>
        </p:nvGrpSpPr>
        <p:grpSpPr>
          <a:xfrm>
            <a:off x="8133518" y="522859"/>
            <a:ext cx="3294700" cy="1497753"/>
            <a:chOff x="8133518" y="522859"/>
            <a:chExt cx="3294700" cy="1497753"/>
          </a:xfrm>
        </p:grpSpPr>
        <p:pic>
          <p:nvPicPr>
            <p:cNvPr id="2" name="Image 1">
              <a:extLst>
                <a:ext uri="{FF2B5EF4-FFF2-40B4-BE49-F238E27FC236}">
                  <a16:creationId xmlns:a16="http://schemas.microsoft.com/office/drawing/2014/main" id="{C95B189C-5A58-68DB-70EC-129EDF6804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240007">
              <a:off x="8133518" y="672370"/>
              <a:ext cx="1601038" cy="1348242"/>
            </a:xfrm>
            <a:prstGeom prst="rect">
              <a:avLst/>
            </a:prstGeom>
          </p:spPr>
        </p:pic>
        <p:pic>
          <p:nvPicPr>
            <p:cNvPr id="4" name="Picture 108">
              <a:extLst>
                <a:ext uri="{FF2B5EF4-FFF2-40B4-BE49-F238E27FC236}">
                  <a16:creationId xmlns:a16="http://schemas.microsoft.com/office/drawing/2014/main" id="{F05C19E7-9BC8-25C0-2466-1818C59900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30836" y="651895"/>
              <a:ext cx="350247" cy="334817"/>
            </a:xfrm>
            <a:prstGeom prst="rect">
              <a:avLst/>
            </a:prstGeom>
          </p:spPr>
        </p:pic>
        <p:pic>
          <p:nvPicPr>
            <p:cNvPr id="7" name="Picture 29">
              <a:extLst>
                <a:ext uri="{FF2B5EF4-FFF2-40B4-BE49-F238E27FC236}">
                  <a16:creationId xmlns:a16="http://schemas.microsoft.com/office/drawing/2014/main" id="{7D8E9B37-991B-D0A2-1832-98339A2848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259312" y="522859"/>
              <a:ext cx="1168906" cy="1108443"/>
            </a:xfrm>
            <a:prstGeom prst="rect">
              <a:avLst/>
            </a:prstGeom>
          </p:spPr>
        </p:pic>
        <p:sp>
          <p:nvSpPr>
            <p:cNvPr id="8" name="Freeform 9">
              <a:extLst>
                <a:ext uri="{FF2B5EF4-FFF2-40B4-BE49-F238E27FC236}">
                  <a16:creationId xmlns:a16="http://schemas.microsoft.com/office/drawing/2014/main" id="{C72E374B-A50C-1B12-7CA6-BE6C4B0A9C64}"/>
                </a:ext>
              </a:extLst>
            </p:cNvPr>
            <p:cNvSpPr/>
            <p:nvPr/>
          </p:nvSpPr>
          <p:spPr>
            <a:xfrm rot="10800000">
              <a:off x="8638243" y="670176"/>
              <a:ext cx="2649577"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 name="Groupe 15">
            <a:extLst>
              <a:ext uri="{FF2B5EF4-FFF2-40B4-BE49-F238E27FC236}">
                <a16:creationId xmlns:a16="http://schemas.microsoft.com/office/drawing/2014/main" id="{C265F02B-62BA-54DB-C65D-3F6EBFB7314E}"/>
              </a:ext>
            </a:extLst>
          </p:cNvPr>
          <p:cNvGrpSpPr/>
          <p:nvPr/>
        </p:nvGrpSpPr>
        <p:grpSpPr>
          <a:xfrm>
            <a:off x="968742" y="1572016"/>
            <a:ext cx="1956530" cy="369726"/>
            <a:chOff x="968742" y="1572016"/>
            <a:chExt cx="1956530" cy="369726"/>
          </a:xfrm>
        </p:grpSpPr>
        <p:sp>
          <p:nvSpPr>
            <p:cNvPr id="14" name="Freeform 9">
              <a:extLst>
                <a:ext uri="{FF2B5EF4-FFF2-40B4-BE49-F238E27FC236}">
                  <a16:creationId xmlns:a16="http://schemas.microsoft.com/office/drawing/2014/main" id="{94D824BA-5519-E4F5-6903-5B946A1FAFF3}"/>
                </a:ext>
              </a:extLst>
            </p:cNvPr>
            <p:cNvSpPr/>
            <p:nvPr/>
          </p:nvSpPr>
          <p:spPr>
            <a:xfrm rot="10800000">
              <a:off x="968742" y="1572016"/>
              <a:ext cx="1956530"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E1F1DD1D-D2DD-B9B0-0862-C7F74FAE4E04}"/>
                </a:ext>
              </a:extLst>
            </p:cNvPr>
            <p:cNvSpPr txBox="1"/>
            <p:nvPr/>
          </p:nvSpPr>
          <p:spPr>
            <a:xfrm>
              <a:off x="968742" y="1582605"/>
              <a:ext cx="1749142"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sommeil</a:t>
              </a:r>
            </a:p>
          </p:txBody>
        </p:sp>
      </p:grpSp>
    </p:spTree>
    <p:extLst>
      <p:ext uri="{BB962C8B-B14F-4D97-AF65-F5344CB8AC3E}">
        <p14:creationId xmlns:p14="http://schemas.microsoft.com/office/powerpoint/2010/main" val="943133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32</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 name="Groupe 3">
            <a:extLst>
              <a:ext uri="{FF2B5EF4-FFF2-40B4-BE49-F238E27FC236}">
                <a16:creationId xmlns:a16="http://schemas.microsoft.com/office/drawing/2014/main" id="{3F459BAE-8045-4822-00BB-1731B28DBC44}"/>
              </a:ext>
            </a:extLst>
          </p:cNvPr>
          <p:cNvGrpSpPr/>
          <p:nvPr/>
        </p:nvGrpSpPr>
        <p:grpSpPr>
          <a:xfrm>
            <a:off x="1017811" y="1600170"/>
            <a:ext cx="2930010" cy="369726"/>
            <a:chOff x="1017811" y="1600170"/>
            <a:chExt cx="2930010" cy="369726"/>
          </a:xfrm>
        </p:grpSpPr>
        <p:sp>
          <p:nvSpPr>
            <p:cNvPr id="10" name="Freeform 9">
              <a:extLst>
                <a:ext uri="{FF2B5EF4-FFF2-40B4-BE49-F238E27FC236}">
                  <a16:creationId xmlns:a16="http://schemas.microsoft.com/office/drawing/2014/main" id="{0FEAB711-7E68-C9CA-D92C-115104D332C6}"/>
                </a:ext>
              </a:extLst>
            </p:cNvPr>
            <p:cNvSpPr/>
            <p:nvPr/>
          </p:nvSpPr>
          <p:spPr>
            <a:xfrm rot="10800000">
              <a:off x="1017811" y="1600170"/>
              <a:ext cx="2930010"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06C7B6DD-6A35-4F28-D544-AF27CE9E6F9E}"/>
                </a:ext>
              </a:extLst>
            </p:cNvPr>
            <p:cNvSpPr txBox="1"/>
            <p:nvPr/>
          </p:nvSpPr>
          <p:spPr>
            <a:xfrm>
              <a:off x="1097754" y="1600170"/>
              <a:ext cx="2597553"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Les habitudes de vie</a:t>
              </a:r>
            </a:p>
          </p:txBody>
        </p:sp>
      </p:grpSp>
      <p:sp>
        <p:nvSpPr>
          <p:cNvPr id="16" name="ZoneTexte 15">
            <a:extLst>
              <a:ext uri="{FF2B5EF4-FFF2-40B4-BE49-F238E27FC236}">
                <a16:creationId xmlns:a16="http://schemas.microsoft.com/office/drawing/2014/main" id="{5569625C-7692-4E6B-FCD4-4D1429FAF5B4}"/>
              </a:ext>
            </a:extLst>
          </p:cNvPr>
          <p:cNvSpPr txBox="1"/>
          <p:nvPr/>
        </p:nvSpPr>
        <p:spPr>
          <a:xfrm>
            <a:off x="1003443" y="2310238"/>
            <a:ext cx="4086129" cy="3699795"/>
          </a:xfrm>
          <a:prstGeom prst="rect">
            <a:avLst/>
          </a:prstGeom>
          <a:noFill/>
        </p:spPr>
        <p:txBody>
          <a:bodyPr wrap="square" rtlCol="0">
            <a:spAutoFit/>
          </a:bodyPr>
          <a:lstStyle/>
          <a:p>
            <a:pPr marL="285750" indent="-285750">
              <a:lnSpc>
                <a:spcPts val="2390"/>
              </a:lnSpc>
              <a:spcBef>
                <a:spcPts val="300"/>
              </a:spcBef>
              <a:spcAft>
                <a:spcPts val="300"/>
              </a:spcAft>
              <a:buClr>
                <a:srgbClr val="5EBCC2"/>
              </a:buClr>
              <a:buFont typeface="Arial" panose="020B0604020202020204" pitchFamily="34" charset="0"/>
              <a:buChar char="•"/>
            </a:pPr>
            <a:r>
              <a:rPr lang="fr-CA" dirty="0">
                <a:latin typeface="Raleway" pitchFamily="2" charset="0"/>
              </a:rPr>
              <a:t>Bouger au quotidien est essentiel pour un tout-petit.</a:t>
            </a:r>
          </a:p>
          <a:p>
            <a:pPr marL="285750" indent="-285750">
              <a:lnSpc>
                <a:spcPts val="2390"/>
              </a:lnSpc>
              <a:spcBef>
                <a:spcPts val="300"/>
              </a:spcBef>
              <a:spcAft>
                <a:spcPts val="300"/>
              </a:spcAft>
              <a:buClr>
                <a:srgbClr val="5EBCC2"/>
              </a:buClr>
              <a:buFont typeface="Arial" panose="020B0604020202020204" pitchFamily="34" charset="0"/>
              <a:buChar char="•"/>
            </a:pPr>
            <a:r>
              <a:rPr lang="fr-CA" dirty="0">
                <a:latin typeface="Raleway" pitchFamily="2" charset="0"/>
              </a:rPr>
              <a:t>Il est recommandé de limiter les activités sédentaires : être en position assise plusieurs heures par jour peut augmenter les risques pour la santé.</a:t>
            </a:r>
          </a:p>
          <a:p>
            <a:pPr marL="285750" indent="-285750">
              <a:lnSpc>
                <a:spcPts val="2390"/>
              </a:lnSpc>
              <a:spcBef>
                <a:spcPts val="300"/>
              </a:spcBef>
              <a:spcAft>
                <a:spcPts val="300"/>
              </a:spcAft>
              <a:buClr>
                <a:srgbClr val="5EBCC2"/>
              </a:buClr>
              <a:buFont typeface="Arial" panose="020B0604020202020204" pitchFamily="34" charset="0"/>
              <a:buChar char="•"/>
            </a:pPr>
            <a:r>
              <a:rPr lang="fr-CA" dirty="0">
                <a:latin typeface="Raleway" pitchFamily="2" charset="0"/>
              </a:rPr>
              <a:t>Une plus grande utilisation des écrans est associée à un niveau d’activité physique moins élevé.</a:t>
            </a:r>
          </a:p>
          <a:p>
            <a:pPr marL="177750" indent="-177750">
              <a:lnSpc>
                <a:spcPts val="2360"/>
              </a:lnSpc>
              <a:spcBef>
                <a:spcPts val="400"/>
              </a:spcBef>
              <a:spcAft>
                <a:spcPts val="400"/>
              </a:spcAft>
              <a:buClr>
                <a:srgbClr val="5EBCC2"/>
              </a:buClr>
              <a:buFont typeface="Arial" panose="020B0604020202020204" pitchFamily="34" charset="0"/>
              <a:buChar char="•"/>
            </a:pPr>
            <a:endParaRPr lang="fr-CA" dirty="0">
              <a:latin typeface="Raleway" panose="020B0003030101060003" pitchFamily="34" charset="0"/>
            </a:endParaRPr>
          </a:p>
        </p:txBody>
      </p:sp>
      <p:grpSp>
        <p:nvGrpSpPr>
          <p:cNvPr id="8" name="Groupe 7">
            <a:extLst>
              <a:ext uri="{FF2B5EF4-FFF2-40B4-BE49-F238E27FC236}">
                <a16:creationId xmlns:a16="http://schemas.microsoft.com/office/drawing/2014/main" id="{11C3518D-632F-496C-FA27-82759FF4E67A}"/>
              </a:ext>
            </a:extLst>
          </p:cNvPr>
          <p:cNvGrpSpPr/>
          <p:nvPr/>
        </p:nvGrpSpPr>
        <p:grpSpPr>
          <a:xfrm>
            <a:off x="5759777" y="1785816"/>
            <a:ext cx="5907634" cy="3813704"/>
            <a:chOff x="5759777" y="1785816"/>
            <a:chExt cx="5907634" cy="3813704"/>
          </a:xfrm>
        </p:grpSpPr>
        <p:grpSp>
          <p:nvGrpSpPr>
            <p:cNvPr id="5" name="Groupe 4">
              <a:extLst>
                <a:ext uri="{FF2B5EF4-FFF2-40B4-BE49-F238E27FC236}">
                  <a16:creationId xmlns:a16="http://schemas.microsoft.com/office/drawing/2014/main" id="{6DEFAB54-795B-0C9C-9EF2-4B4A2463DF81}"/>
                </a:ext>
              </a:extLst>
            </p:cNvPr>
            <p:cNvGrpSpPr/>
            <p:nvPr/>
          </p:nvGrpSpPr>
          <p:grpSpPr>
            <a:xfrm>
              <a:off x="5759777" y="2228130"/>
              <a:ext cx="5428780" cy="3371390"/>
              <a:chOff x="5759777" y="2228130"/>
              <a:chExt cx="5428780" cy="3371390"/>
            </a:xfrm>
          </p:grpSpPr>
          <p:sp>
            <p:nvSpPr>
              <p:cNvPr id="14" name="Freeform 12">
                <a:extLst>
                  <a:ext uri="{FF2B5EF4-FFF2-40B4-BE49-F238E27FC236}">
                    <a16:creationId xmlns:a16="http://schemas.microsoft.com/office/drawing/2014/main" id="{F784BFB6-83DF-4854-78D3-3A7858177569}"/>
                  </a:ext>
                </a:extLst>
              </p:cNvPr>
              <p:cNvSpPr/>
              <p:nvPr/>
            </p:nvSpPr>
            <p:spPr>
              <a:xfrm>
                <a:off x="5759777" y="2228130"/>
                <a:ext cx="5428780" cy="3371390"/>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5EBC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BF900B38-F8FE-CE37-B17C-7F8B38AB57FF}"/>
                  </a:ext>
                </a:extLst>
              </p:cNvPr>
              <p:cNvSpPr txBox="1"/>
              <p:nvPr/>
            </p:nvSpPr>
            <p:spPr>
              <a:xfrm>
                <a:off x="6095029" y="2676924"/>
                <a:ext cx="5035853" cy="2526717"/>
              </a:xfrm>
              <a:prstGeom prst="rect">
                <a:avLst/>
              </a:prstGeom>
              <a:noFill/>
            </p:spPr>
            <p:txBody>
              <a:bodyPr wrap="square" rtlCol="0">
                <a:spAutoFit/>
              </a:bodyPr>
              <a:lstStyle/>
              <a:p>
                <a:pPr>
                  <a:lnSpc>
                    <a:spcPts val="2360"/>
                  </a:lnSpc>
                  <a:spcBef>
                    <a:spcPts val="400"/>
                  </a:spcBef>
                  <a:spcAft>
                    <a:spcPts val="400"/>
                  </a:spcAft>
                  <a:buClr>
                    <a:srgbClr val="5EBCC2"/>
                  </a:buClr>
                </a:pPr>
                <a:r>
                  <a:rPr lang="fr-CA" sz="1600" dirty="0">
                    <a:latin typeface="Raleway" panose="020B0003030101060003" pitchFamily="34" charset="0"/>
                  </a:rPr>
                  <a:t>Selon l’</a:t>
                </a:r>
                <a:r>
                  <a:rPr lang="fr-CA" sz="1600" i="1" dirty="0">
                    <a:latin typeface="Raleway" panose="020B0003030101060003" pitchFamily="34" charset="0"/>
                  </a:rPr>
                  <a:t>Enquête québécoise sur le parcours préscolaire des enfants à la maternelle 2022</a:t>
                </a:r>
                <a:r>
                  <a:rPr lang="fr-CA" sz="1600" dirty="0">
                    <a:latin typeface="Raleway" panose="020B0003030101060003" pitchFamily="34" charset="0"/>
                  </a:rPr>
                  <a:t> (EQPPEM), en proportion, il y a davantage </a:t>
                </a:r>
                <a:r>
                  <a:rPr lang="fr-CA" sz="1600" b="1" dirty="0">
                    <a:latin typeface="Raleway" panose="020B0003030101060003" pitchFamily="34" charset="0"/>
                  </a:rPr>
                  <a:t>d’enfants actifs</a:t>
                </a:r>
                <a:r>
                  <a:rPr lang="fr-CA" sz="1600" dirty="0">
                    <a:latin typeface="Raleway" panose="020B0003030101060003" pitchFamily="34" charset="0"/>
                  </a:rPr>
                  <a:t> chez ceux qui passent </a:t>
                </a:r>
                <a:r>
                  <a:rPr lang="fr-CA" sz="1600" b="1" dirty="0">
                    <a:latin typeface="Raleway" panose="020B0003030101060003" pitchFamily="34" charset="0"/>
                  </a:rPr>
                  <a:t>moins de 30 minutes par jour </a:t>
                </a:r>
                <a:r>
                  <a:rPr lang="fr-CA" sz="1600" dirty="0">
                    <a:latin typeface="Raleway" panose="020B0003030101060003" pitchFamily="34" charset="0"/>
                  </a:rPr>
                  <a:t>devant les écrans, tandis qu’il y a davantage d’enfants peu ou pas actifs chez ceux qui passent 2 heures ou plus par jour devant des écrans.</a:t>
                </a:r>
              </a:p>
            </p:txBody>
          </p:sp>
        </p:grpSp>
        <p:grpSp>
          <p:nvGrpSpPr>
            <p:cNvPr id="7" name="Groupe 6">
              <a:extLst>
                <a:ext uri="{FF2B5EF4-FFF2-40B4-BE49-F238E27FC236}">
                  <a16:creationId xmlns:a16="http://schemas.microsoft.com/office/drawing/2014/main" id="{79D2753B-8758-2E58-9BDE-35650FB43BF3}"/>
                </a:ext>
              </a:extLst>
            </p:cNvPr>
            <p:cNvGrpSpPr/>
            <p:nvPr/>
          </p:nvGrpSpPr>
          <p:grpSpPr>
            <a:xfrm>
              <a:off x="10666456" y="1785816"/>
              <a:ext cx="1000955" cy="945223"/>
              <a:chOff x="10666456" y="1785816"/>
              <a:chExt cx="1000955" cy="945223"/>
            </a:xfrm>
          </p:grpSpPr>
          <p:pic>
            <p:nvPicPr>
              <p:cNvPr id="26" name="Picture 61">
                <a:extLst>
                  <a:ext uri="{FF2B5EF4-FFF2-40B4-BE49-F238E27FC236}">
                    <a16:creationId xmlns:a16="http://schemas.microsoft.com/office/drawing/2014/main" id="{FF764138-5E68-0697-5E71-C9D74FFA86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66456" y="1785816"/>
                <a:ext cx="1000955" cy="945223"/>
              </a:xfrm>
              <a:prstGeom prst="rect">
                <a:avLst/>
              </a:prstGeom>
            </p:spPr>
          </p:pic>
          <p:pic>
            <p:nvPicPr>
              <p:cNvPr id="2" name="Image 1">
                <a:extLst>
                  <a:ext uri="{FF2B5EF4-FFF2-40B4-BE49-F238E27FC236}">
                    <a16:creationId xmlns:a16="http://schemas.microsoft.com/office/drawing/2014/main" id="{7C1FEA68-4BA3-0880-7866-F2645BCFFF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68881" y="2000716"/>
                <a:ext cx="724001" cy="537344"/>
              </a:xfrm>
              <a:prstGeom prst="rect">
                <a:avLst/>
              </a:prstGeom>
            </p:spPr>
          </p:pic>
        </p:grpSp>
      </p:grpSp>
    </p:spTree>
    <p:extLst>
      <p:ext uri="{BB962C8B-B14F-4D97-AF65-F5344CB8AC3E}">
        <p14:creationId xmlns:p14="http://schemas.microsoft.com/office/powerpoint/2010/main" val="563882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33</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 name="Group 4">
            <a:extLst>
              <a:ext uri="{FF2B5EF4-FFF2-40B4-BE49-F238E27FC236}">
                <a16:creationId xmlns:a16="http://schemas.microsoft.com/office/drawing/2014/main" id="{C1D92588-5FA0-3665-B6F2-98344DE3437C}"/>
              </a:ext>
            </a:extLst>
          </p:cNvPr>
          <p:cNvGrpSpPr/>
          <p:nvPr/>
        </p:nvGrpSpPr>
        <p:grpSpPr>
          <a:xfrm>
            <a:off x="1004510" y="477193"/>
            <a:ext cx="6303307" cy="1325563"/>
            <a:chOff x="1155904" y="816533"/>
            <a:chExt cx="6303307" cy="1325563"/>
          </a:xfrm>
        </p:grpSpPr>
        <p:sp>
          <p:nvSpPr>
            <p:cNvPr id="7" name="Titre 1">
              <a:extLst>
                <a:ext uri="{FF2B5EF4-FFF2-40B4-BE49-F238E27FC236}">
                  <a16:creationId xmlns:a16="http://schemas.microsoft.com/office/drawing/2014/main" id="{425E6F1A-C37C-25CE-52D3-B7D334801DD8}"/>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effets des écrans </a:t>
              </a:r>
            </a:p>
            <a:p>
              <a:pPr algn="l"/>
              <a:r>
                <a:rPr lang="fr-CA" sz="3200" b="1">
                  <a:solidFill>
                    <a:srgbClr val="434747"/>
                  </a:solidFill>
                  <a:latin typeface="Raleway" panose="020B0503030101060003" pitchFamily="34" charset="77"/>
                </a:rPr>
                <a:t>sur le développement</a:t>
              </a:r>
            </a:p>
          </p:txBody>
        </p:sp>
        <p:cxnSp>
          <p:nvCxnSpPr>
            <p:cNvPr id="8" name="Straight Connector 11">
              <a:extLst>
                <a:ext uri="{FF2B5EF4-FFF2-40B4-BE49-F238E27FC236}">
                  <a16:creationId xmlns:a16="http://schemas.microsoft.com/office/drawing/2014/main" id="{0B63A046-7023-03BB-571B-857A456751D1}"/>
                </a:ext>
              </a:extLst>
            </p:cNvPr>
            <p:cNvCxnSpPr>
              <a:cxnSpLocks/>
            </p:cNvCxnSpPr>
            <p:nvPr/>
          </p:nvCxnSpPr>
          <p:spPr>
            <a:xfrm>
              <a:off x="1155904" y="1260088"/>
              <a:ext cx="0" cy="736849"/>
            </a:xfrm>
            <a:prstGeom prst="line">
              <a:avLst/>
            </a:prstGeom>
            <a:ln w="50800">
              <a:solidFill>
                <a:srgbClr val="5EBCC2"/>
              </a:solidFill>
            </a:ln>
          </p:spPr>
          <p:style>
            <a:lnRef idx="1">
              <a:schemeClr val="accent2"/>
            </a:lnRef>
            <a:fillRef idx="0">
              <a:schemeClr val="accent2"/>
            </a:fillRef>
            <a:effectRef idx="0">
              <a:schemeClr val="accent2"/>
            </a:effectRef>
            <a:fontRef idx="minor">
              <a:schemeClr val="tx1"/>
            </a:fontRef>
          </p:style>
        </p:cxnSp>
      </p:grpSp>
      <p:grpSp>
        <p:nvGrpSpPr>
          <p:cNvPr id="2" name="Groupe 1">
            <a:extLst>
              <a:ext uri="{FF2B5EF4-FFF2-40B4-BE49-F238E27FC236}">
                <a16:creationId xmlns:a16="http://schemas.microsoft.com/office/drawing/2014/main" id="{D6871E19-A7F2-E83B-9BC2-58EBE04400B3}"/>
              </a:ext>
            </a:extLst>
          </p:cNvPr>
          <p:cNvGrpSpPr/>
          <p:nvPr/>
        </p:nvGrpSpPr>
        <p:grpSpPr>
          <a:xfrm>
            <a:off x="2017335" y="2299722"/>
            <a:ext cx="8427564" cy="3280946"/>
            <a:chOff x="2017335" y="2299722"/>
            <a:chExt cx="8427564" cy="3280946"/>
          </a:xfrm>
        </p:grpSpPr>
        <p:sp>
          <p:nvSpPr>
            <p:cNvPr id="5" name="Freeform 30">
              <a:extLst>
                <a:ext uri="{FF2B5EF4-FFF2-40B4-BE49-F238E27FC236}">
                  <a16:creationId xmlns:a16="http://schemas.microsoft.com/office/drawing/2014/main" id="{F0DE07F9-E296-E0C1-983F-50CD787403CE}"/>
                </a:ext>
              </a:extLst>
            </p:cNvPr>
            <p:cNvSpPr/>
            <p:nvPr/>
          </p:nvSpPr>
          <p:spPr>
            <a:xfrm rot="10800000">
              <a:off x="2017335" y="2299722"/>
              <a:ext cx="8427564" cy="3280946"/>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5569625C-7692-4E6B-FCD4-4D1429FAF5B4}"/>
                </a:ext>
              </a:extLst>
            </p:cNvPr>
            <p:cNvSpPr txBox="1"/>
            <p:nvPr/>
          </p:nvSpPr>
          <p:spPr>
            <a:xfrm>
              <a:off x="2849053" y="2830723"/>
              <a:ext cx="7083854" cy="2225033"/>
            </a:xfrm>
            <a:prstGeom prst="rect">
              <a:avLst/>
            </a:prstGeom>
            <a:noFill/>
          </p:spPr>
          <p:txBody>
            <a:bodyPr wrap="square" rtlCol="0">
              <a:spAutoFit/>
            </a:bodyPr>
            <a:lstStyle/>
            <a:p>
              <a:pPr>
                <a:lnSpc>
                  <a:spcPts val="2390"/>
                </a:lnSpc>
                <a:spcBef>
                  <a:spcPts val="400"/>
                </a:spcBef>
                <a:spcAft>
                  <a:spcPts val="400"/>
                </a:spcAft>
                <a:buClr>
                  <a:srgbClr val="5EBCC2"/>
                </a:buClr>
              </a:pPr>
              <a:r>
                <a:rPr lang="fr-CA" dirty="0">
                  <a:latin typeface="Raleway" pitchFamily="2" charset="0"/>
                </a:rPr>
                <a:t>Le développement des tout-petits est influencé par de multiples facteurs, dont l’exposition aux écrans. Toutefois, de nombreuses inconnues demeurent, comme la persistance des effets dans le temps et les répercussions sur les apprentissages futurs des enfants. Cependant, même si les résultats présentés doivent être interprétés avec nuance, ils sont pertinents en raison de la </a:t>
              </a:r>
              <a:r>
                <a:rPr lang="fr-CA" b="1" dirty="0">
                  <a:latin typeface="Raleway" pitchFamily="2" charset="0"/>
                </a:rPr>
                <a:t>grande sensibilité développementale </a:t>
              </a:r>
              <a:r>
                <a:rPr lang="fr-CA" dirty="0">
                  <a:latin typeface="Raleway" pitchFamily="2" charset="0"/>
                </a:rPr>
                <a:t>des enfants en bas âge.</a:t>
              </a:r>
            </a:p>
          </p:txBody>
        </p:sp>
      </p:grpSp>
      <p:pic>
        <p:nvPicPr>
          <p:cNvPr id="12" name="Picture 112" descr="A yellow and black object with black background&#10;&#10;Description automatically generated">
            <a:extLst>
              <a:ext uri="{FF2B5EF4-FFF2-40B4-BE49-F238E27FC236}">
                <a16:creationId xmlns:a16="http://schemas.microsoft.com/office/drawing/2014/main" id="{3B10F1E5-F949-D6AA-8302-E855B591F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3" name="Picture 114" descr="A group of colorful drops&#10;&#10;Description automatically generated">
            <a:extLst>
              <a:ext uri="{FF2B5EF4-FFF2-40B4-BE49-F238E27FC236}">
                <a16:creationId xmlns:a16="http://schemas.microsoft.com/office/drawing/2014/main" id="{0E155E70-8856-199D-1611-B7684A7AB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7" name="Picture 118" descr="A group of grey arches on a black background&#10;&#10;Description automatically generated">
            <a:extLst>
              <a:ext uri="{FF2B5EF4-FFF2-40B4-BE49-F238E27FC236}">
                <a16:creationId xmlns:a16="http://schemas.microsoft.com/office/drawing/2014/main" id="{1048F784-4469-F9C5-A3DD-DA6D8A9C3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8" name="Picture 120" descr="A blue flower with black background&#10;&#10;Description automatically generated">
            <a:extLst>
              <a:ext uri="{FF2B5EF4-FFF2-40B4-BE49-F238E27FC236}">
                <a16:creationId xmlns:a16="http://schemas.microsoft.com/office/drawing/2014/main" id="{3677BA1B-EB87-2173-3205-F7BA921F30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19" name="Picture 125">
            <a:extLst>
              <a:ext uri="{FF2B5EF4-FFF2-40B4-BE49-F238E27FC236}">
                <a16:creationId xmlns:a16="http://schemas.microsoft.com/office/drawing/2014/main" id="{645129C2-B064-3ED6-BF95-FD452A2C8E6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Tree>
    <p:extLst>
      <p:ext uri="{BB962C8B-B14F-4D97-AF65-F5344CB8AC3E}">
        <p14:creationId xmlns:p14="http://schemas.microsoft.com/office/powerpoint/2010/main" val="921123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34</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 name="Groupe 3">
            <a:extLst>
              <a:ext uri="{FF2B5EF4-FFF2-40B4-BE49-F238E27FC236}">
                <a16:creationId xmlns:a16="http://schemas.microsoft.com/office/drawing/2014/main" id="{B4AE7ADA-AE2A-60DC-0DC7-881F16A6BACE}"/>
              </a:ext>
            </a:extLst>
          </p:cNvPr>
          <p:cNvGrpSpPr/>
          <p:nvPr/>
        </p:nvGrpSpPr>
        <p:grpSpPr>
          <a:xfrm>
            <a:off x="1017809" y="1194813"/>
            <a:ext cx="3497629" cy="369726"/>
            <a:chOff x="1017809" y="1194813"/>
            <a:chExt cx="3497629" cy="369726"/>
          </a:xfrm>
        </p:grpSpPr>
        <p:sp>
          <p:nvSpPr>
            <p:cNvPr id="10" name="Freeform 9">
              <a:extLst>
                <a:ext uri="{FF2B5EF4-FFF2-40B4-BE49-F238E27FC236}">
                  <a16:creationId xmlns:a16="http://schemas.microsoft.com/office/drawing/2014/main" id="{0FEAB711-7E68-C9CA-D92C-115104D332C6}"/>
                </a:ext>
              </a:extLst>
            </p:cNvPr>
            <p:cNvSpPr/>
            <p:nvPr/>
          </p:nvSpPr>
          <p:spPr>
            <a:xfrm rot="10800000">
              <a:off x="1017809" y="1194813"/>
              <a:ext cx="3497629"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06C7B6DD-6A35-4F28-D544-AF27CE9E6F9E}"/>
                </a:ext>
              </a:extLst>
            </p:cNvPr>
            <p:cNvSpPr txBox="1"/>
            <p:nvPr/>
          </p:nvSpPr>
          <p:spPr>
            <a:xfrm>
              <a:off x="1097754" y="1194813"/>
              <a:ext cx="3313990"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cognitif</a:t>
              </a:r>
            </a:p>
          </p:txBody>
        </p:sp>
      </p:grpSp>
      <p:sp>
        <p:nvSpPr>
          <p:cNvPr id="16" name="ZoneTexte 15">
            <a:extLst>
              <a:ext uri="{FF2B5EF4-FFF2-40B4-BE49-F238E27FC236}">
                <a16:creationId xmlns:a16="http://schemas.microsoft.com/office/drawing/2014/main" id="{5569625C-7692-4E6B-FCD4-4D1429FAF5B4}"/>
              </a:ext>
            </a:extLst>
          </p:cNvPr>
          <p:cNvSpPr txBox="1"/>
          <p:nvPr/>
        </p:nvSpPr>
        <p:spPr>
          <a:xfrm>
            <a:off x="947783" y="1789096"/>
            <a:ext cx="6518246" cy="3757824"/>
          </a:xfrm>
          <a:prstGeom prst="rect">
            <a:avLst/>
          </a:prstGeom>
          <a:noFill/>
        </p:spPr>
        <p:txBody>
          <a:bodyPr wrap="square" rtlCol="0">
            <a:spAutoFit/>
          </a:bodyPr>
          <a:lstStyle/>
          <a:p>
            <a:pPr marL="285750" indent="-285750">
              <a:lnSpc>
                <a:spcPts val="2360"/>
              </a:lnSpc>
              <a:buClr>
                <a:srgbClr val="5EBCC2"/>
              </a:buClr>
              <a:buFont typeface="Arial" panose="020B0604020202020204" pitchFamily="34" charset="0"/>
              <a:buChar char="•"/>
            </a:pPr>
            <a:r>
              <a:rPr lang="fr-CA" sz="1600" dirty="0">
                <a:latin typeface="Raleway" panose="020B0003030101060003" pitchFamily="34" charset="0"/>
              </a:rPr>
              <a:t>Le développement cognitif permet à l’enfant d’apprendre à se concentrer et à gérer ses émotions, ses pensées et ses comportements, en plus de l’aider à emmagasiner des connaissances, à résoudre des problèmes, à exercer son jugement.</a:t>
            </a:r>
          </a:p>
          <a:p>
            <a:pPr marL="285750" indent="-285750">
              <a:lnSpc>
                <a:spcPts val="2360"/>
              </a:lnSpc>
              <a:buClr>
                <a:srgbClr val="5EBCC2"/>
              </a:buClr>
              <a:buFont typeface="Arial" panose="020B0604020202020204" pitchFamily="34" charset="0"/>
              <a:buChar char="•"/>
            </a:pPr>
            <a:endParaRPr lang="fr-CA" sz="1600" dirty="0">
              <a:latin typeface="Raleway" panose="020B0003030101060003" pitchFamily="34" charset="0"/>
            </a:endParaRPr>
          </a:p>
          <a:p>
            <a:pPr marL="285750" indent="-285750">
              <a:lnSpc>
                <a:spcPts val="2360"/>
              </a:lnSpc>
              <a:buClr>
                <a:srgbClr val="5EBCC2"/>
              </a:buClr>
              <a:buFont typeface="Arial" panose="020B0604020202020204" pitchFamily="34" charset="0"/>
              <a:buChar char="•"/>
            </a:pPr>
            <a:r>
              <a:rPr lang="fr-CA" sz="1600" dirty="0">
                <a:latin typeface="Raleway" panose="020B0003030101060003" pitchFamily="34" charset="0"/>
              </a:rPr>
              <a:t>Ces fonctions prédisent le succès scolaire et peuvent être influencées par l’exposition aux écrans. </a:t>
            </a:r>
          </a:p>
          <a:p>
            <a:pPr marL="285750" indent="-285750">
              <a:lnSpc>
                <a:spcPts val="2360"/>
              </a:lnSpc>
              <a:buClr>
                <a:srgbClr val="5EBCC2"/>
              </a:buClr>
              <a:buFont typeface="Arial" panose="020B0604020202020204" pitchFamily="34" charset="0"/>
              <a:buChar char="•"/>
            </a:pPr>
            <a:endParaRPr lang="fr-CA" sz="1600" dirty="0">
              <a:latin typeface="Raleway" panose="020B0003030101060003" pitchFamily="34" charset="0"/>
            </a:endParaRPr>
          </a:p>
          <a:p>
            <a:pPr marL="285750" indent="-285750">
              <a:lnSpc>
                <a:spcPts val="2360"/>
              </a:lnSpc>
              <a:buClr>
                <a:srgbClr val="5EBCC2"/>
              </a:buClr>
              <a:buFont typeface="Arial" panose="020B0604020202020204" pitchFamily="34" charset="0"/>
              <a:buChar char="•"/>
            </a:pPr>
            <a:r>
              <a:rPr lang="fr-CA" sz="1600" dirty="0">
                <a:latin typeface="Raleway" panose="020B0003030101060003" pitchFamily="34" charset="0"/>
              </a:rPr>
              <a:t>De façon générale, un temps d’écran supérieur aux recommandations est associé à des compétences cognitives moins développées lors de l’entrée à la maternelle.</a:t>
            </a:r>
          </a:p>
        </p:txBody>
      </p:sp>
      <p:grpSp>
        <p:nvGrpSpPr>
          <p:cNvPr id="2" name="Groupe 1">
            <a:extLst>
              <a:ext uri="{FF2B5EF4-FFF2-40B4-BE49-F238E27FC236}">
                <a16:creationId xmlns:a16="http://schemas.microsoft.com/office/drawing/2014/main" id="{C4C29119-5D94-4079-729A-3097437922A0}"/>
              </a:ext>
            </a:extLst>
          </p:cNvPr>
          <p:cNvGrpSpPr/>
          <p:nvPr/>
        </p:nvGrpSpPr>
        <p:grpSpPr>
          <a:xfrm>
            <a:off x="7829611" y="2006439"/>
            <a:ext cx="3623956" cy="3168567"/>
            <a:chOff x="7829611" y="2006439"/>
            <a:chExt cx="3623956" cy="3168567"/>
          </a:xfrm>
        </p:grpSpPr>
        <p:pic>
          <p:nvPicPr>
            <p:cNvPr id="26" name="Picture 61">
              <a:extLst>
                <a:ext uri="{FF2B5EF4-FFF2-40B4-BE49-F238E27FC236}">
                  <a16:creationId xmlns:a16="http://schemas.microsoft.com/office/drawing/2014/main" id="{FF764138-5E68-0697-5E71-C9D74FFA86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17992" y="2006439"/>
              <a:ext cx="3135575" cy="2960990"/>
            </a:xfrm>
            <a:prstGeom prst="rect">
              <a:avLst/>
            </a:prstGeom>
          </p:spPr>
        </p:pic>
        <p:pic>
          <p:nvPicPr>
            <p:cNvPr id="5" name="Image 4">
              <a:extLst>
                <a:ext uri="{FF2B5EF4-FFF2-40B4-BE49-F238E27FC236}">
                  <a16:creationId xmlns:a16="http://schemas.microsoft.com/office/drawing/2014/main" id="{85FB153B-93E9-E349-4090-81DE879EB2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29611" y="2450433"/>
              <a:ext cx="3154404" cy="2724573"/>
            </a:xfrm>
            <a:prstGeom prst="rect">
              <a:avLst/>
            </a:prstGeom>
          </p:spPr>
        </p:pic>
      </p:grpSp>
    </p:spTree>
    <p:extLst>
      <p:ext uri="{BB962C8B-B14F-4D97-AF65-F5344CB8AC3E}">
        <p14:creationId xmlns:p14="http://schemas.microsoft.com/office/powerpoint/2010/main" val="2149813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35</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3" name="Groupe 12">
            <a:extLst>
              <a:ext uri="{FF2B5EF4-FFF2-40B4-BE49-F238E27FC236}">
                <a16:creationId xmlns:a16="http://schemas.microsoft.com/office/drawing/2014/main" id="{93612EA9-6D25-FCA8-FA99-FE86CDCE4C40}"/>
              </a:ext>
            </a:extLst>
          </p:cNvPr>
          <p:cNvGrpSpPr/>
          <p:nvPr/>
        </p:nvGrpSpPr>
        <p:grpSpPr>
          <a:xfrm>
            <a:off x="1017809" y="1194813"/>
            <a:ext cx="3497629" cy="369726"/>
            <a:chOff x="1017809" y="1194813"/>
            <a:chExt cx="3497629" cy="369726"/>
          </a:xfrm>
        </p:grpSpPr>
        <p:sp>
          <p:nvSpPr>
            <p:cNvPr id="10" name="Freeform 9">
              <a:extLst>
                <a:ext uri="{FF2B5EF4-FFF2-40B4-BE49-F238E27FC236}">
                  <a16:creationId xmlns:a16="http://schemas.microsoft.com/office/drawing/2014/main" id="{0FEAB711-7E68-C9CA-D92C-115104D332C6}"/>
                </a:ext>
              </a:extLst>
            </p:cNvPr>
            <p:cNvSpPr/>
            <p:nvPr/>
          </p:nvSpPr>
          <p:spPr>
            <a:xfrm rot="10800000">
              <a:off x="1017809" y="1194813"/>
              <a:ext cx="3497629"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06C7B6DD-6A35-4F28-D544-AF27CE9E6F9E}"/>
                </a:ext>
              </a:extLst>
            </p:cNvPr>
            <p:cNvSpPr txBox="1"/>
            <p:nvPr/>
          </p:nvSpPr>
          <p:spPr>
            <a:xfrm>
              <a:off x="1097754" y="1194813"/>
              <a:ext cx="3313990"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cognitif</a:t>
              </a:r>
            </a:p>
          </p:txBody>
        </p:sp>
      </p:grpSp>
      <p:grpSp>
        <p:nvGrpSpPr>
          <p:cNvPr id="12" name="Groupe 11">
            <a:extLst>
              <a:ext uri="{FF2B5EF4-FFF2-40B4-BE49-F238E27FC236}">
                <a16:creationId xmlns:a16="http://schemas.microsoft.com/office/drawing/2014/main" id="{6549863E-EFB0-B06A-BC1B-9958B0769D52}"/>
              </a:ext>
            </a:extLst>
          </p:cNvPr>
          <p:cNvGrpSpPr/>
          <p:nvPr/>
        </p:nvGrpSpPr>
        <p:grpSpPr>
          <a:xfrm>
            <a:off x="866220" y="1189491"/>
            <a:ext cx="10553831" cy="4949252"/>
            <a:chOff x="866220" y="1189491"/>
            <a:chExt cx="10553831" cy="4949252"/>
          </a:xfrm>
        </p:grpSpPr>
        <p:grpSp>
          <p:nvGrpSpPr>
            <p:cNvPr id="18" name="Groupe 17">
              <a:extLst>
                <a:ext uri="{FF2B5EF4-FFF2-40B4-BE49-F238E27FC236}">
                  <a16:creationId xmlns:a16="http://schemas.microsoft.com/office/drawing/2014/main" id="{D4483769-9ADE-D8D8-6A32-1783E122E08D}"/>
                </a:ext>
              </a:extLst>
            </p:cNvPr>
            <p:cNvGrpSpPr/>
            <p:nvPr/>
          </p:nvGrpSpPr>
          <p:grpSpPr>
            <a:xfrm>
              <a:off x="866220" y="2019166"/>
              <a:ext cx="4049601" cy="2396902"/>
              <a:chOff x="877508" y="2714400"/>
              <a:chExt cx="4049601" cy="2396902"/>
            </a:xfrm>
          </p:grpSpPr>
          <p:sp>
            <p:nvSpPr>
              <p:cNvPr id="8" name="Freeform 30">
                <a:extLst>
                  <a:ext uri="{FF2B5EF4-FFF2-40B4-BE49-F238E27FC236}">
                    <a16:creationId xmlns:a16="http://schemas.microsoft.com/office/drawing/2014/main" id="{818AD871-ACDC-9AB6-7306-C665EC1C9950}"/>
                  </a:ext>
                </a:extLst>
              </p:cNvPr>
              <p:cNvSpPr/>
              <p:nvPr/>
            </p:nvSpPr>
            <p:spPr>
              <a:xfrm rot="10800000">
                <a:off x="877508" y="2714400"/>
                <a:ext cx="4049601" cy="2396902"/>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ZoneTexte 1">
                <a:extLst>
                  <a:ext uri="{FF2B5EF4-FFF2-40B4-BE49-F238E27FC236}">
                    <a16:creationId xmlns:a16="http://schemas.microsoft.com/office/drawing/2014/main" id="{CB0A11EF-18F4-8766-32D0-AE6857105BD0}"/>
                  </a:ext>
                </a:extLst>
              </p:cNvPr>
              <p:cNvSpPr txBox="1"/>
              <p:nvPr/>
            </p:nvSpPr>
            <p:spPr>
              <a:xfrm>
                <a:off x="1198157" y="3183370"/>
                <a:ext cx="3408301" cy="1603388"/>
              </a:xfrm>
              <a:prstGeom prst="rect">
                <a:avLst/>
              </a:prstGeom>
              <a:noFill/>
            </p:spPr>
            <p:txBody>
              <a:bodyPr wrap="square" rtlCol="0">
                <a:spAutoFit/>
              </a:bodyPr>
              <a:lstStyle/>
              <a:p>
                <a:pPr algn="ctr">
                  <a:lnSpc>
                    <a:spcPts val="2360"/>
                  </a:lnSpc>
                  <a:buClr>
                    <a:srgbClr val="5EBCC2"/>
                  </a:buClr>
                </a:pPr>
                <a:r>
                  <a:rPr lang="fr-CA" sz="1600" dirty="0">
                    <a:latin typeface="Raleway" panose="020B0003030101060003" pitchFamily="34" charset="0"/>
                  </a:rPr>
                  <a:t>nuirait à l’attention des tout-petits et serait associée à une capacité plus faible à se concentrer pendant des tâches complexes </a:t>
                </a:r>
              </a:p>
              <a:p>
                <a:pPr algn="ctr">
                  <a:lnSpc>
                    <a:spcPts val="2360"/>
                  </a:lnSpc>
                  <a:buClr>
                    <a:srgbClr val="5EBCC2"/>
                  </a:buClr>
                </a:pPr>
                <a:r>
                  <a:rPr lang="fr-CA" sz="1600" dirty="0">
                    <a:latin typeface="Raleway" panose="020B0003030101060003" pitchFamily="34" charset="0"/>
                  </a:rPr>
                  <a:t>à l’école.</a:t>
                </a:r>
              </a:p>
            </p:txBody>
          </p:sp>
        </p:grpSp>
        <p:grpSp>
          <p:nvGrpSpPr>
            <p:cNvPr id="20" name="Groupe 19">
              <a:extLst>
                <a:ext uri="{FF2B5EF4-FFF2-40B4-BE49-F238E27FC236}">
                  <a16:creationId xmlns:a16="http://schemas.microsoft.com/office/drawing/2014/main" id="{F8FCEE99-784B-FF58-C987-432E9950B18A}"/>
                </a:ext>
              </a:extLst>
            </p:cNvPr>
            <p:cNvGrpSpPr/>
            <p:nvPr/>
          </p:nvGrpSpPr>
          <p:grpSpPr>
            <a:xfrm>
              <a:off x="5801617" y="1189491"/>
              <a:ext cx="5618434" cy="2514029"/>
              <a:chOff x="5944915" y="1314449"/>
              <a:chExt cx="5618434" cy="2514029"/>
            </a:xfrm>
          </p:grpSpPr>
          <p:sp>
            <p:nvSpPr>
              <p:cNvPr id="17" name="Freeform 30">
                <a:extLst>
                  <a:ext uri="{FF2B5EF4-FFF2-40B4-BE49-F238E27FC236}">
                    <a16:creationId xmlns:a16="http://schemas.microsoft.com/office/drawing/2014/main" id="{E8405B53-2CFC-DC27-9AEC-9793846AEAA5}"/>
                  </a:ext>
                </a:extLst>
              </p:cNvPr>
              <p:cNvSpPr/>
              <p:nvPr/>
            </p:nvSpPr>
            <p:spPr>
              <a:xfrm rot="10800000">
                <a:off x="5944915" y="1314449"/>
                <a:ext cx="5618434" cy="2514029"/>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extLst>
                  <a:ext uri="{FF2B5EF4-FFF2-40B4-BE49-F238E27FC236}">
                    <a16:creationId xmlns:a16="http://schemas.microsoft.com/office/drawing/2014/main" id="{2774B15A-5C59-011D-62B1-740E2969F782}"/>
                  </a:ext>
                </a:extLst>
              </p:cNvPr>
              <p:cNvSpPr txBox="1"/>
              <p:nvPr/>
            </p:nvSpPr>
            <p:spPr>
              <a:xfrm>
                <a:off x="6407246" y="1769770"/>
                <a:ext cx="4693772" cy="1603388"/>
              </a:xfrm>
              <a:prstGeom prst="rect">
                <a:avLst/>
              </a:prstGeom>
              <a:noFill/>
            </p:spPr>
            <p:txBody>
              <a:bodyPr wrap="square" rtlCol="0">
                <a:spAutoFit/>
              </a:bodyPr>
              <a:lstStyle/>
              <a:p>
                <a:pPr algn="ctr">
                  <a:lnSpc>
                    <a:spcPts val="2360"/>
                  </a:lnSpc>
                  <a:buClr>
                    <a:srgbClr val="5EBCC2"/>
                  </a:buClr>
                </a:pPr>
                <a:r>
                  <a:rPr lang="fr-CA" sz="1600" dirty="0">
                    <a:latin typeface="Raleway" panose="020B0003030101060003" pitchFamily="34" charset="0"/>
                  </a:rPr>
                  <a:t>serait liée à moins d’engagement en classe </a:t>
                </a:r>
              </a:p>
              <a:p>
                <a:pPr algn="ctr">
                  <a:lnSpc>
                    <a:spcPts val="2360"/>
                  </a:lnSpc>
                  <a:buClr>
                    <a:srgbClr val="5EBCC2"/>
                  </a:buClr>
                </a:pPr>
                <a:r>
                  <a:rPr lang="fr-CA" sz="1600" dirty="0">
                    <a:latin typeface="Raleway" panose="020B0003030101060003" pitchFamily="34" charset="0"/>
                  </a:rPr>
                  <a:t>à la fin du primaire, ce qui peut se traduire par une difficulté à respecter les consignes </a:t>
                </a:r>
              </a:p>
              <a:p>
                <a:pPr algn="ctr">
                  <a:lnSpc>
                    <a:spcPts val="2360"/>
                  </a:lnSpc>
                  <a:buClr>
                    <a:srgbClr val="5EBCC2"/>
                  </a:buClr>
                </a:pPr>
                <a:r>
                  <a:rPr lang="fr-CA" sz="1600" dirty="0">
                    <a:latin typeface="Raleway" panose="020B0003030101060003" pitchFamily="34" charset="0"/>
                  </a:rPr>
                  <a:t>et les instructions ainsi que par une autonomie et des efforts moindres dans l’apprentissage.</a:t>
                </a:r>
              </a:p>
            </p:txBody>
          </p:sp>
        </p:grpSp>
        <p:grpSp>
          <p:nvGrpSpPr>
            <p:cNvPr id="19" name="Groupe 18">
              <a:extLst>
                <a:ext uri="{FF2B5EF4-FFF2-40B4-BE49-F238E27FC236}">
                  <a16:creationId xmlns:a16="http://schemas.microsoft.com/office/drawing/2014/main" id="{C1A620B8-891C-10BB-C927-65CCD1F56B28}"/>
                </a:ext>
              </a:extLst>
            </p:cNvPr>
            <p:cNvGrpSpPr/>
            <p:nvPr/>
          </p:nvGrpSpPr>
          <p:grpSpPr>
            <a:xfrm>
              <a:off x="5880262" y="4743480"/>
              <a:ext cx="5534024" cy="1395263"/>
              <a:chOff x="5343525" y="4318127"/>
              <a:chExt cx="5534024" cy="1395263"/>
            </a:xfrm>
          </p:grpSpPr>
          <p:sp>
            <p:nvSpPr>
              <p:cNvPr id="14" name="Freeform 30">
                <a:extLst>
                  <a:ext uri="{FF2B5EF4-FFF2-40B4-BE49-F238E27FC236}">
                    <a16:creationId xmlns:a16="http://schemas.microsoft.com/office/drawing/2014/main" id="{07FB5809-4412-5E79-9415-368BA71520B1}"/>
                  </a:ext>
                </a:extLst>
              </p:cNvPr>
              <p:cNvSpPr/>
              <p:nvPr/>
            </p:nvSpPr>
            <p:spPr>
              <a:xfrm rot="10800000">
                <a:off x="5343525" y="4318127"/>
                <a:ext cx="5534024" cy="1395263"/>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048991CD-FE43-DDAE-8905-FD8EBB3ED3D4}"/>
                  </a:ext>
                </a:extLst>
              </p:cNvPr>
              <p:cNvSpPr txBox="1"/>
              <p:nvPr/>
            </p:nvSpPr>
            <p:spPr>
              <a:xfrm>
                <a:off x="5584732" y="4637660"/>
                <a:ext cx="5051609" cy="680058"/>
              </a:xfrm>
              <a:prstGeom prst="rect">
                <a:avLst/>
              </a:prstGeom>
              <a:noFill/>
            </p:spPr>
            <p:txBody>
              <a:bodyPr wrap="square" rtlCol="0">
                <a:spAutoFit/>
              </a:bodyPr>
              <a:lstStyle/>
              <a:p>
                <a:pPr algn="ctr">
                  <a:lnSpc>
                    <a:spcPts val="2360"/>
                  </a:lnSpc>
                  <a:buClr>
                    <a:srgbClr val="5EBCC2"/>
                  </a:buClr>
                </a:pPr>
                <a:r>
                  <a:rPr lang="fr-CA" sz="1600" dirty="0">
                    <a:latin typeface="Raleway" panose="020B0003030101060003" pitchFamily="34" charset="0"/>
                  </a:rPr>
                  <a:t>entraînerait plus de difficultés à exercer un autocontrôle sur leurs comportements.</a:t>
                </a:r>
              </a:p>
            </p:txBody>
          </p:sp>
        </p:grpSp>
        <p:grpSp>
          <p:nvGrpSpPr>
            <p:cNvPr id="5" name="Groupe 4">
              <a:extLst>
                <a:ext uri="{FF2B5EF4-FFF2-40B4-BE49-F238E27FC236}">
                  <a16:creationId xmlns:a16="http://schemas.microsoft.com/office/drawing/2014/main" id="{333029D9-AA00-61D9-9FE5-10F96C6DF67E}"/>
                </a:ext>
              </a:extLst>
            </p:cNvPr>
            <p:cNvGrpSpPr/>
            <p:nvPr/>
          </p:nvGrpSpPr>
          <p:grpSpPr>
            <a:xfrm>
              <a:off x="4437821" y="2966109"/>
              <a:ext cx="2786017" cy="2346391"/>
              <a:chOff x="4437821" y="2966109"/>
              <a:chExt cx="2786017" cy="2346391"/>
            </a:xfrm>
          </p:grpSpPr>
          <p:pic>
            <p:nvPicPr>
              <p:cNvPr id="21" name="Picture 54" descr="A blue circle with black background&#10;&#10;Description automatically generated">
                <a:extLst>
                  <a:ext uri="{FF2B5EF4-FFF2-40B4-BE49-F238E27FC236}">
                    <a16:creationId xmlns:a16="http://schemas.microsoft.com/office/drawing/2014/main" id="{3BDF1283-F022-D160-FE34-B2132E1DC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5170" y="2966109"/>
                <a:ext cx="2486473" cy="2346391"/>
              </a:xfrm>
              <a:prstGeom prst="rect">
                <a:avLst/>
              </a:prstGeom>
            </p:spPr>
          </p:pic>
          <p:sp>
            <p:nvSpPr>
              <p:cNvPr id="16" name="ZoneTexte 15">
                <a:extLst>
                  <a:ext uri="{FF2B5EF4-FFF2-40B4-BE49-F238E27FC236}">
                    <a16:creationId xmlns:a16="http://schemas.microsoft.com/office/drawing/2014/main" id="{5569625C-7692-4E6B-FCD4-4D1429FAF5B4}"/>
                  </a:ext>
                </a:extLst>
              </p:cNvPr>
              <p:cNvSpPr txBox="1"/>
              <p:nvPr/>
            </p:nvSpPr>
            <p:spPr>
              <a:xfrm>
                <a:off x="4437821" y="3740655"/>
                <a:ext cx="2786017" cy="993926"/>
              </a:xfrm>
              <a:prstGeom prst="rect">
                <a:avLst/>
              </a:prstGeom>
              <a:noFill/>
            </p:spPr>
            <p:txBody>
              <a:bodyPr wrap="square" rtlCol="0">
                <a:spAutoFit/>
              </a:bodyPr>
              <a:lstStyle/>
              <a:p>
                <a:pPr algn="ctr">
                  <a:lnSpc>
                    <a:spcPts val="2360"/>
                  </a:lnSpc>
                  <a:buClr>
                    <a:srgbClr val="5EBCC2"/>
                  </a:buClr>
                </a:pPr>
                <a:r>
                  <a:rPr lang="fr-CA" b="1" dirty="0">
                    <a:solidFill>
                      <a:schemeClr val="bg1"/>
                    </a:solidFill>
                    <a:latin typeface="Raleway" panose="020B0003030101060003" pitchFamily="34" charset="0"/>
                  </a:rPr>
                  <a:t>Une trop grande </a:t>
                </a:r>
              </a:p>
              <a:p>
                <a:pPr algn="ctr">
                  <a:lnSpc>
                    <a:spcPts val="2360"/>
                  </a:lnSpc>
                  <a:buClr>
                    <a:srgbClr val="5EBCC2"/>
                  </a:buClr>
                </a:pPr>
                <a:r>
                  <a:rPr lang="fr-CA" b="1" dirty="0">
                    <a:solidFill>
                      <a:schemeClr val="bg1"/>
                    </a:solidFill>
                    <a:latin typeface="Raleway" panose="020B0003030101060003" pitchFamily="34" charset="0"/>
                  </a:rPr>
                  <a:t>exposition </a:t>
                </a:r>
              </a:p>
              <a:p>
                <a:pPr algn="ctr">
                  <a:lnSpc>
                    <a:spcPts val="2360"/>
                  </a:lnSpc>
                  <a:buClr>
                    <a:srgbClr val="5EBCC2"/>
                  </a:buClr>
                </a:pPr>
                <a:r>
                  <a:rPr lang="fr-CA" b="1" dirty="0">
                    <a:solidFill>
                      <a:schemeClr val="bg1"/>
                    </a:solidFill>
                    <a:latin typeface="Raleway" panose="020B0003030101060003" pitchFamily="34" charset="0"/>
                  </a:rPr>
                  <a:t>aux écrans   </a:t>
                </a:r>
              </a:p>
            </p:txBody>
          </p:sp>
        </p:grpSp>
      </p:grpSp>
    </p:spTree>
    <p:extLst>
      <p:ext uri="{BB962C8B-B14F-4D97-AF65-F5344CB8AC3E}">
        <p14:creationId xmlns:p14="http://schemas.microsoft.com/office/powerpoint/2010/main" val="2343394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36</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5569625C-7692-4E6B-FCD4-4D1429FAF5B4}"/>
              </a:ext>
            </a:extLst>
          </p:cNvPr>
          <p:cNvSpPr txBox="1"/>
          <p:nvPr/>
        </p:nvSpPr>
        <p:spPr>
          <a:xfrm>
            <a:off x="983548" y="1989727"/>
            <a:ext cx="4888310" cy="3296159"/>
          </a:xfrm>
          <a:prstGeom prst="rect">
            <a:avLst/>
          </a:prstGeom>
          <a:noFill/>
        </p:spPr>
        <p:txBody>
          <a:bodyPr wrap="square" rtlCol="0">
            <a:spAutoFit/>
          </a:bodyPr>
          <a:lstStyle/>
          <a:p>
            <a:pPr marL="285750" indent="-285750">
              <a:lnSpc>
                <a:spcPts val="2360"/>
              </a:lnSpc>
              <a:spcAft>
                <a:spcPts val="600"/>
              </a:spcAft>
              <a:buClr>
                <a:srgbClr val="5EBCC2"/>
              </a:buClr>
              <a:buFont typeface="Arial" panose="020B0604020202020204" pitchFamily="34" charset="0"/>
              <a:buChar char="•"/>
            </a:pPr>
            <a:r>
              <a:rPr lang="fr-CA" sz="1600">
                <a:latin typeface="Raleway" panose="020B0003030101060003" pitchFamily="34" charset="0"/>
              </a:rPr>
              <a:t>Le développement du langage est l’un des apprentissages les plus importants de la petite enfance.</a:t>
            </a:r>
          </a:p>
          <a:p>
            <a:pPr marL="285750" indent="-285750">
              <a:lnSpc>
                <a:spcPts val="2360"/>
              </a:lnSpc>
              <a:spcAft>
                <a:spcPts val="600"/>
              </a:spcAft>
              <a:buClr>
                <a:srgbClr val="5EBCC2"/>
              </a:buClr>
              <a:buFont typeface="Arial" panose="020B0604020202020204" pitchFamily="34" charset="0"/>
              <a:buChar char="•"/>
            </a:pPr>
            <a:r>
              <a:rPr lang="fr-CA" sz="1600">
                <a:latin typeface="Raleway" panose="020B0003030101060003" pitchFamily="34" charset="0"/>
              </a:rPr>
              <a:t>Le langage influence l’intégration sociale et le développement de relations. Il constitue l’un des fondements de la réussite éducative et professionnelle.</a:t>
            </a:r>
          </a:p>
          <a:p>
            <a:pPr marL="285750" indent="-285750">
              <a:lnSpc>
                <a:spcPts val="2360"/>
              </a:lnSpc>
              <a:spcAft>
                <a:spcPts val="600"/>
              </a:spcAft>
              <a:buClr>
                <a:srgbClr val="5EBCC2"/>
              </a:buClr>
              <a:buFont typeface="Arial" panose="020B0604020202020204" pitchFamily="34" charset="0"/>
              <a:buChar char="•"/>
            </a:pPr>
            <a:r>
              <a:rPr lang="fr-CA" sz="1600">
                <a:latin typeface="Raleway" panose="020B0003030101060003" pitchFamily="34" charset="0"/>
              </a:rPr>
              <a:t>Son développement repose, entre autres, sur la fréquence et la nature des interactions du tout-petit avec son entourage.</a:t>
            </a:r>
            <a:endParaRPr lang="fr-CA">
              <a:latin typeface="Raleway" panose="020B0003030101060003" pitchFamily="34" charset="0"/>
            </a:endParaRPr>
          </a:p>
        </p:txBody>
      </p:sp>
      <p:grpSp>
        <p:nvGrpSpPr>
          <p:cNvPr id="10" name="Groupe 9">
            <a:extLst>
              <a:ext uri="{FF2B5EF4-FFF2-40B4-BE49-F238E27FC236}">
                <a16:creationId xmlns:a16="http://schemas.microsoft.com/office/drawing/2014/main" id="{B88A23EA-2BC1-09B0-10B8-5C5039EFD972}"/>
              </a:ext>
            </a:extLst>
          </p:cNvPr>
          <p:cNvGrpSpPr/>
          <p:nvPr/>
        </p:nvGrpSpPr>
        <p:grpSpPr>
          <a:xfrm>
            <a:off x="6545345" y="1863574"/>
            <a:ext cx="4765718" cy="3255183"/>
            <a:chOff x="6545345" y="1863574"/>
            <a:chExt cx="4765718" cy="3255183"/>
          </a:xfrm>
        </p:grpSpPr>
        <p:sp>
          <p:nvSpPr>
            <p:cNvPr id="5" name="Freeform 12">
              <a:extLst>
                <a:ext uri="{FF2B5EF4-FFF2-40B4-BE49-F238E27FC236}">
                  <a16:creationId xmlns:a16="http://schemas.microsoft.com/office/drawing/2014/main" id="{AB854446-FABE-6D6F-FDFE-5535A704E743}"/>
                </a:ext>
              </a:extLst>
            </p:cNvPr>
            <p:cNvSpPr/>
            <p:nvPr/>
          </p:nvSpPr>
          <p:spPr>
            <a:xfrm>
              <a:off x="6545345" y="2412711"/>
              <a:ext cx="4512295" cy="2706046"/>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e 1">
              <a:extLst>
                <a:ext uri="{FF2B5EF4-FFF2-40B4-BE49-F238E27FC236}">
                  <a16:creationId xmlns:a16="http://schemas.microsoft.com/office/drawing/2014/main" id="{BB88CB18-1DD0-2A29-1D91-5C49F2A440DB}"/>
                </a:ext>
              </a:extLst>
            </p:cNvPr>
            <p:cNvGrpSpPr/>
            <p:nvPr/>
          </p:nvGrpSpPr>
          <p:grpSpPr>
            <a:xfrm>
              <a:off x="10086681" y="1863574"/>
              <a:ext cx="1224382" cy="1156210"/>
              <a:chOff x="10086681" y="1863574"/>
              <a:chExt cx="1224382" cy="1156210"/>
            </a:xfrm>
          </p:grpSpPr>
          <p:pic>
            <p:nvPicPr>
              <p:cNvPr id="26" name="Picture 61">
                <a:extLst>
                  <a:ext uri="{FF2B5EF4-FFF2-40B4-BE49-F238E27FC236}">
                    <a16:creationId xmlns:a16="http://schemas.microsoft.com/office/drawing/2014/main" id="{FF764138-5E68-0697-5E71-C9D74FFA86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86681" y="1863574"/>
                <a:ext cx="1224382" cy="1156210"/>
              </a:xfrm>
              <a:prstGeom prst="rect">
                <a:avLst/>
              </a:prstGeom>
            </p:spPr>
          </p:pic>
          <p:pic>
            <p:nvPicPr>
              <p:cNvPr id="4" name="Image 3">
                <a:extLst>
                  <a:ext uri="{FF2B5EF4-FFF2-40B4-BE49-F238E27FC236}">
                    <a16:creationId xmlns:a16="http://schemas.microsoft.com/office/drawing/2014/main" id="{ADF0B441-7F41-117B-844B-E4B5B030EE0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10197" y="2233322"/>
                <a:ext cx="809738" cy="529735"/>
              </a:xfrm>
              <a:prstGeom prst="rect">
                <a:avLst/>
              </a:prstGeom>
            </p:spPr>
          </p:pic>
        </p:grpSp>
        <p:sp>
          <p:nvSpPr>
            <p:cNvPr id="25" name="ZoneTexte 24">
              <a:extLst>
                <a:ext uri="{FF2B5EF4-FFF2-40B4-BE49-F238E27FC236}">
                  <a16:creationId xmlns:a16="http://schemas.microsoft.com/office/drawing/2014/main" id="{BF900B38-F8FE-CE37-B17C-7F8B38AB57FF}"/>
                </a:ext>
              </a:extLst>
            </p:cNvPr>
            <p:cNvSpPr txBox="1"/>
            <p:nvPr/>
          </p:nvSpPr>
          <p:spPr>
            <a:xfrm>
              <a:off x="6919274" y="2838066"/>
              <a:ext cx="4100661" cy="1911164"/>
            </a:xfrm>
            <a:prstGeom prst="rect">
              <a:avLst/>
            </a:prstGeom>
            <a:noFill/>
          </p:spPr>
          <p:txBody>
            <a:bodyPr wrap="square" rtlCol="0">
              <a:spAutoFit/>
            </a:bodyPr>
            <a:lstStyle/>
            <a:p>
              <a:pPr>
                <a:lnSpc>
                  <a:spcPts val="2360"/>
                </a:lnSpc>
                <a:buClr>
                  <a:srgbClr val="5EBCC2"/>
                </a:buClr>
              </a:pPr>
              <a:r>
                <a:rPr lang="fr-CA" sz="1600" dirty="0">
                  <a:solidFill>
                    <a:schemeClr val="bg1"/>
                  </a:solidFill>
                  <a:latin typeface="Raleway" panose="020B0003030101060003" pitchFamily="34" charset="0"/>
                </a:rPr>
                <a:t>Les écrans réduisent les échanges verbaux entre le parent et l’enfant </a:t>
              </a:r>
            </a:p>
            <a:p>
              <a:pPr>
                <a:lnSpc>
                  <a:spcPts val="2360"/>
                </a:lnSpc>
                <a:buClr>
                  <a:srgbClr val="5EBCC2"/>
                </a:buClr>
              </a:pPr>
              <a:r>
                <a:rPr lang="fr-CA" sz="1600" dirty="0">
                  <a:solidFill>
                    <a:schemeClr val="bg1"/>
                  </a:solidFill>
                  <a:latin typeface="Raleway" panose="020B0003030101060003" pitchFamily="34" charset="0"/>
                </a:rPr>
                <a:t>et peuvent ainsi nuire au développement du langage chez les tout-petits, particulièrement chez les enfants </a:t>
              </a:r>
            </a:p>
            <a:p>
              <a:pPr>
                <a:lnSpc>
                  <a:spcPts val="2360"/>
                </a:lnSpc>
                <a:buClr>
                  <a:srgbClr val="5EBCC2"/>
                </a:buClr>
              </a:pPr>
              <a:r>
                <a:rPr lang="fr-CA" sz="1600" dirty="0">
                  <a:solidFill>
                    <a:schemeClr val="bg1"/>
                  </a:solidFill>
                  <a:latin typeface="Raleway" panose="020B0003030101060003" pitchFamily="34" charset="0"/>
                </a:rPr>
                <a:t>de 3 ans et moins.</a:t>
              </a:r>
            </a:p>
          </p:txBody>
        </p:sp>
      </p:grpSp>
      <p:grpSp>
        <p:nvGrpSpPr>
          <p:cNvPr id="12" name="Groupe 11">
            <a:extLst>
              <a:ext uri="{FF2B5EF4-FFF2-40B4-BE49-F238E27FC236}">
                <a16:creationId xmlns:a16="http://schemas.microsoft.com/office/drawing/2014/main" id="{615CB536-D01B-F7E5-6499-A096B41DF555}"/>
              </a:ext>
            </a:extLst>
          </p:cNvPr>
          <p:cNvGrpSpPr/>
          <p:nvPr/>
        </p:nvGrpSpPr>
        <p:grpSpPr>
          <a:xfrm>
            <a:off x="1017808" y="1194813"/>
            <a:ext cx="3940690" cy="369726"/>
            <a:chOff x="1017808" y="1194813"/>
            <a:chExt cx="3940690" cy="369726"/>
          </a:xfrm>
        </p:grpSpPr>
        <p:sp>
          <p:nvSpPr>
            <p:cNvPr id="7" name="Freeform 9">
              <a:extLst>
                <a:ext uri="{FF2B5EF4-FFF2-40B4-BE49-F238E27FC236}">
                  <a16:creationId xmlns:a16="http://schemas.microsoft.com/office/drawing/2014/main" id="{38CF0286-4B6F-C60D-85AF-0D39F1A6E560}"/>
                </a:ext>
              </a:extLst>
            </p:cNvPr>
            <p:cNvSpPr/>
            <p:nvPr/>
          </p:nvSpPr>
          <p:spPr>
            <a:xfrm rot="10800000">
              <a:off x="1017808" y="1194813"/>
              <a:ext cx="3860745"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E83998EC-4488-C269-D5D5-E2A042A115A3}"/>
                </a:ext>
              </a:extLst>
            </p:cNvPr>
            <p:cNvSpPr txBox="1"/>
            <p:nvPr/>
          </p:nvSpPr>
          <p:spPr>
            <a:xfrm>
              <a:off x="1097753" y="1194813"/>
              <a:ext cx="386074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du langage</a:t>
              </a:r>
            </a:p>
          </p:txBody>
        </p:sp>
      </p:grpSp>
    </p:spTree>
    <p:extLst>
      <p:ext uri="{BB962C8B-B14F-4D97-AF65-F5344CB8AC3E}">
        <p14:creationId xmlns:p14="http://schemas.microsoft.com/office/powerpoint/2010/main" val="1654305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37</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5569625C-7692-4E6B-FCD4-4D1429FAF5B4}"/>
              </a:ext>
            </a:extLst>
          </p:cNvPr>
          <p:cNvSpPr txBox="1"/>
          <p:nvPr/>
        </p:nvSpPr>
        <p:spPr>
          <a:xfrm>
            <a:off x="981630" y="1999154"/>
            <a:ext cx="4888310" cy="3526991"/>
          </a:xfrm>
          <a:prstGeom prst="rect">
            <a:avLst/>
          </a:prstGeom>
          <a:noFill/>
        </p:spPr>
        <p:txBody>
          <a:bodyPr wrap="square" rtlCol="0">
            <a:spAutoFit/>
          </a:bodyPr>
          <a:lstStyle/>
          <a:p>
            <a:pPr marL="285750" indent="-285750">
              <a:lnSpc>
                <a:spcPts val="2360"/>
              </a:lnSpc>
              <a:spcAft>
                <a:spcPts val="600"/>
              </a:spcAft>
              <a:buClr>
                <a:srgbClr val="5EBCC2"/>
              </a:buClr>
              <a:buFont typeface="Arial" panose="020B0604020202020204" pitchFamily="34" charset="0"/>
              <a:buChar char="•"/>
            </a:pPr>
            <a:r>
              <a:rPr lang="fr-CA" sz="1600">
                <a:latin typeface="Raleway" panose="020B0003030101060003" pitchFamily="34" charset="0"/>
              </a:rPr>
              <a:t>Plus le temps passé devant les écrans est élevé, plus l’enfant aurait de la difficulté à saisir les règles associées au contexte de la communication, comme attendre son tour pour parler ou interpréter les intentions de la personne qui parle.</a:t>
            </a:r>
          </a:p>
          <a:p>
            <a:pPr marL="285750" indent="-285750">
              <a:lnSpc>
                <a:spcPts val="2360"/>
              </a:lnSpc>
              <a:spcAft>
                <a:spcPts val="600"/>
              </a:spcAft>
              <a:buClr>
                <a:srgbClr val="5EBCC2"/>
              </a:buClr>
              <a:buFont typeface="Arial" panose="020B0604020202020204" pitchFamily="34" charset="0"/>
              <a:buChar char="•"/>
            </a:pPr>
            <a:r>
              <a:rPr lang="fr-CA" sz="1600">
                <a:latin typeface="Raleway" panose="020B0003030101060003" pitchFamily="34" charset="0"/>
              </a:rPr>
              <a:t>Une étude a révélé que les enfants dont le temps d’écran excédait 2 heures par jour étaient six fois plus susceptibles que les autres enfants du même âge de développer des retards de langage.</a:t>
            </a:r>
          </a:p>
        </p:txBody>
      </p:sp>
      <p:grpSp>
        <p:nvGrpSpPr>
          <p:cNvPr id="15" name="Groupe 14">
            <a:extLst>
              <a:ext uri="{FF2B5EF4-FFF2-40B4-BE49-F238E27FC236}">
                <a16:creationId xmlns:a16="http://schemas.microsoft.com/office/drawing/2014/main" id="{CD59D6D8-2ACF-F099-D9E1-DC38CBF80B8D}"/>
              </a:ext>
            </a:extLst>
          </p:cNvPr>
          <p:cNvGrpSpPr/>
          <p:nvPr/>
        </p:nvGrpSpPr>
        <p:grpSpPr>
          <a:xfrm>
            <a:off x="6395564" y="1869590"/>
            <a:ext cx="5144710" cy="3782109"/>
            <a:chOff x="6395564" y="1869590"/>
            <a:chExt cx="5144710" cy="3782109"/>
          </a:xfrm>
        </p:grpSpPr>
        <p:grpSp>
          <p:nvGrpSpPr>
            <p:cNvPr id="12" name="Groupe 11">
              <a:extLst>
                <a:ext uri="{FF2B5EF4-FFF2-40B4-BE49-F238E27FC236}">
                  <a16:creationId xmlns:a16="http://schemas.microsoft.com/office/drawing/2014/main" id="{62EA1D1F-D9C1-75FE-2B74-71D5BEB3E71B}"/>
                </a:ext>
              </a:extLst>
            </p:cNvPr>
            <p:cNvGrpSpPr/>
            <p:nvPr/>
          </p:nvGrpSpPr>
          <p:grpSpPr>
            <a:xfrm>
              <a:off x="6395564" y="1869590"/>
              <a:ext cx="4888310" cy="3663940"/>
              <a:chOff x="6395564" y="1869590"/>
              <a:chExt cx="4888310" cy="3663940"/>
            </a:xfrm>
          </p:grpSpPr>
          <p:sp>
            <p:nvSpPr>
              <p:cNvPr id="7" name="Freeform 30">
                <a:extLst>
                  <a:ext uri="{FF2B5EF4-FFF2-40B4-BE49-F238E27FC236}">
                    <a16:creationId xmlns:a16="http://schemas.microsoft.com/office/drawing/2014/main" id="{52D739C1-DB8E-626B-7C8D-D8A2275FAA32}"/>
                  </a:ext>
                </a:extLst>
              </p:cNvPr>
              <p:cNvSpPr/>
              <p:nvPr/>
            </p:nvSpPr>
            <p:spPr>
              <a:xfrm rot="10800000">
                <a:off x="6395564" y="1869590"/>
                <a:ext cx="4888310" cy="366394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BF900B38-F8FE-CE37-B17C-7F8B38AB57FF}"/>
                  </a:ext>
                </a:extLst>
              </p:cNvPr>
              <p:cNvSpPr txBox="1"/>
              <p:nvPr/>
            </p:nvSpPr>
            <p:spPr>
              <a:xfrm>
                <a:off x="6860811" y="2514320"/>
                <a:ext cx="3957817" cy="2218941"/>
              </a:xfrm>
              <a:prstGeom prst="rect">
                <a:avLst/>
              </a:prstGeom>
              <a:noFill/>
            </p:spPr>
            <p:txBody>
              <a:bodyPr wrap="square" rtlCol="0">
                <a:spAutoFit/>
              </a:bodyPr>
              <a:lstStyle/>
              <a:p>
                <a:pPr>
                  <a:lnSpc>
                    <a:spcPts val="2360"/>
                  </a:lnSpc>
                  <a:buClr>
                    <a:srgbClr val="5EBCC2"/>
                  </a:buClr>
                </a:pPr>
                <a:r>
                  <a:rPr lang="fr-CA" sz="1600" dirty="0">
                    <a:latin typeface="Raleway" panose="020B0003030101060003" pitchFamily="34" charset="0"/>
                  </a:rPr>
                  <a:t>Une télévision allumée en arrière-plan, </a:t>
                </a:r>
              </a:p>
              <a:p>
                <a:pPr>
                  <a:lnSpc>
                    <a:spcPts val="2360"/>
                  </a:lnSpc>
                  <a:buClr>
                    <a:srgbClr val="5EBCC2"/>
                  </a:buClr>
                </a:pPr>
                <a:r>
                  <a:rPr lang="fr-CA" sz="1600" dirty="0">
                    <a:latin typeface="Raleway" panose="020B0003030101060003" pitchFamily="34" charset="0"/>
                  </a:rPr>
                  <a:t>même si personne ne la regarde, peut avoir des répercussions sur le développement du langage des </a:t>
                </a:r>
              </a:p>
              <a:p>
                <a:pPr>
                  <a:lnSpc>
                    <a:spcPts val="2360"/>
                  </a:lnSpc>
                  <a:buClr>
                    <a:srgbClr val="5EBCC2"/>
                  </a:buClr>
                </a:pPr>
                <a:r>
                  <a:rPr lang="fr-CA" sz="1600" dirty="0">
                    <a:latin typeface="Raleway" panose="020B0003030101060003" pitchFamily="34" charset="0"/>
                  </a:rPr>
                  <a:t>tout-petits si la situation est </a:t>
                </a:r>
              </a:p>
              <a:p>
                <a:pPr>
                  <a:lnSpc>
                    <a:spcPts val="2360"/>
                  </a:lnSpc>
                  <a:buClr>
                    <a:srgbClr val="5EBCC2"/>
                  </a:buClr>
                </a:pPr>
                <a:r>
                  <a:rPr lang="fr-CA" sz="1600" dirty="0">
                    <a:latin typeface="Raleway" panose="020B0003030101060003" pitchFamily="34" charset="0"/>
                  </a:rPr>
                  <a:t>fréquente, surtout à l’heure </a:t>
                </a:r>
              </a:p>
              <a:p>
                <a:pPr>
                  <a:lnSpc>
                    <a:spcPts val="2360"/>
                  </a:lnSpc>
                  <a:buClr>
                    <a:srgbClr val="5EBCC2"/>
                  </a:buClr>
                </a:pPr>
                <a:r>
                  <a:rPr lang="fr-CA" sz="1600" dirty="0">
                    <a:latin typeface="Raleway" panose="020B0003030101060003" pitchFamily="34" charset="0"/>
                  </a:rPr>
                  <a:t>des repas. </a:t>
                </a:r>
              </a:p>
            </p:txBody>
          </p:sp>
        </p:grpSp>
        <p:grpSp>
          <p:nvGrpSpPr>
            <p:cNvPr id="10" name="Groupe 9">
              <a:extLst>
                <a:ext uri="{FF2B5EF4-FFF2-40B4-BE49-F238E27FC236}">
                  <a16:creationId xmlns:a16="http://schemas.microsoft.com/office/drawing/2014/main" id="{8C75BC5E-E7D5-12D5-FB11-D74680CD5D74}"/>
                </a:ext>
              </a:extLst>
            </p:cNvPr>
            <p:cNvGrpSpPr/>
            <p:nvPr/>
          </p:nvGrpSpPr>
          <p:grpSpPr>
            <a:xfrm>
              <a:off x="9352581" y="3448703"/>
              <a:ext cx="2187693" cy="2202996"/>
              <a:chOff x="9352581" y="3448703"/>
              <a:chExt cx="2187693" cy="2202996"/>
            </a:xfrm>
          </p:grpSpPr>
          <p:pic>
            <p:nvPicPr>
              <p:cNvPr id="13" name="Picture 46" descr="A computer screen with a bar graph&#10;&#10;Description automatically generated">
                <a:extLst>
                  <a:ext uri="{FF2B5EF4-FFF2-40B4-BE49-F238E27FC236}">
                    <a16:creationId xmlns:a16="http://schemas.microsoft.com/office/drawing/2014/main" id="{5DD820CD-5603-FA0F-E7ED-8CE4E5A74236}"/>
                  </a:ext>
                </a:extLst>
              </p:cNvPr>
              <p:cNvPicPr>
                <a:picLocks noChangeAspect="1"/>
              </p:cNvPicPr>
              <p:nvPr/>
            </p:nvPicPr>
            <p:blipFill>
              <a:blip r:embed="rId3">
                <a:duotone>
                  <a:prstClr val="black"/>
                  <a:srgbClr val="CEEBED">
                    <a:tint val="45000"/>
                    <a:satMod val="400000"/>
                  </a:srgbClr>
                </a:duotone>
                <a:extLst>
                  <a:ext uri="{28A0092B-C50C-407E-A947-70E740481C1C}">
                    <a14:useLocalDpi xmlns:a14="http://schemas.microsoft.com/office/drawing/2010/main" val="0"/>
                  </a:ext>
                </a:extLst>
              </a:blip>
              <a:stretch>
                <a:fillRect/>
              </a:stretch>
            </p:blipFill>
            <p:spPr>
              <a:xfrm>
                <a:off x="9860519" y="4139992"/>
                <a:ext cx="1679755" cy="1433765"/>
              </a:xfrm>
              <a:prstGeom prst="rect">
                <a:avLst/>
              </a:prstGeom>
              <a:noFill/>
            </p:spPr>
          </p:pic>
          <p:sp>
            <p:nvSpPr>
              <p:cNvPr id="14" name="Rectangle 13">
                <a:extLst>
                  <a:ext uri="{FF2B5EF4-FFF2-40B4-BE49-F238E27FC236}">
                    <a16:creationId xmlns:a16="http://schemas.microsoft.com/office/drawing/2014/main" id="{ABD8AB85-2606-4448-9ED8-260F0FB7F2E7}"/>
                  </a:ext>
                </a:extLst>
              </p:cNvPr>
              <p:cNvSpPr/>
              <p:nvPr/>
            </p:nvSpPr>
            <p:spPr>
              <a:xfrm>
                <a:off x="10260707" y="4306957"/>
                <a:ext cx="914400" cy="918232"/>
              </a:xfrm>
              <a:prstGeom prst="rect">
                <a:avLst/>
              </a:prstGeom>
              <a:solidFill>
                <a:srgbClr val="D8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Picture 29">
                <a:extLst>
                  <a:ext uri="{FF2B5EF4-FFF2-40B4-BE49-F238E27FC236}">
                    <a16:creationId xmlns:a16="http://schemas.microsoft.com/office/drawing/2014/main" id="{898F4304-EEBA-DC24-10D0-C43F68FF21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52581" y="4733467"/>
                <a:ext cx="968319" cy="918232"/>
              </a:xfrm>
              <a:prstGeom prst="rect">
                <a:avLst/>
              </a:prstGeom>
            </p:spPr>
          </p:pic>
          <p:pic>
            <p:nvPicPr>
              <p:cNvPr id="18" name="Picture 108">
                <a:extLst>
                  <a:ext uri="{FF2B5EF4-FFF2-40B4-BE49-F238E27FC236}">
                    <a16:creationId xmlns:a16="http://schemas.microsoft.com/office/drawing/2014/main" id="{E7C406B1-D3EF-B264-162A-A867DA64F1E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54036" y="3448703"/>
                <a:ext cx="753152" cy="719972"/>
              </a:xfrm>
              <a:prstGeom prst="rect">
                <a:avLst/>
              </a:prstGeom>
            </p:spPr>
          </p:pic>
        </p:grpSp>
      </p:grpSp>
      <p:grpSp>
        <p:nvGrpSpPr>
          <p:cNvPr id="8" name="Groupe 7">
            <a:extLst>
              <a:ext uri="{FF2B5EF4-FFF2-40B4-BE49-F238E27FC236}">
                <a16:creationId xmlns:a16="http://schemas.microsoft.com/office/drawing/2014/main" id="{062F56FF-2384-34EA-9B9F-AB2FCD655BBB}"/>
              </a:ext>
            </a:extLst>
          </p:cNvPr>
          <p:cNvGrpSpPr/>
          <p:nvPr/>
        </p:nvGrpSpPr>
        <p:grpSpPr>
          <a:xfrm>
            <a:off x="1017808" y="1194813"/>
            <a:ext cx="3940690" cy="369726"/>
            <a:chOff x="1017808" y="1194813"/>
            <a:chExt cx="3940690" cy="369726"/>
          </a:xfrm>
        </p:grpSpPr>
        <p:sp>
          <p:nvSpPr>
            <p:cNvPr id="19" name="Freeform 9">
              <a:extLst>
                <a:ext uri="{FF2B5EF4-FFF2-40B4-BE49-F238E27FC236}">
                  <a16:creationId xmlns:a16="http://schemas.microsoft.com/office/drawing/2014/main" id="{B74CC92A-954E-BA3F-DE42-B47104952C2D}"/>
                </a:ext>
              </a:extLst>
            </p:cNvPr>
            <p:cNvSpPr/>
            <p:nvPr/>
          </p:nvSpPr>
          <p:spPr>
            <a:xfrm rot="10800000">
              <a:off x="1017808" y="1194813"/>
              <a:ext cx="3860745"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ZoneTexte 19">
              <a:extLst>
                <a:ext uri="{FF2B5EF4-FFF2-40B4-BE49-F238E27FC236}">
                  <a16:creationId xmlns:a16="http://schemas.microsoft.com/office/drawing/2014/main" id="{F2ACB56A-FE79-5617-B35A-A43AEF91F02A}"/>
                </a:ext>
              </a:extLst>
            </p:cNvPr>
            <p:cNvSpPr txBox="1"/>
            <p:nvPr/>
          </p:nvSpPr>
          <p:spPr>
            <a:xfrm>
              <a:off x="1097753" y="1194813"/>
              <a:ext cx="386074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du langage</a:t>
              </a:r>
            </a:p>
          </p:txBody>
        </p:sp>
      </p:grpSp>
    </p:spTree>
    <p:extLst>
      <p:ext uri="{BB962C8B-B14F-4D97-AF65-F5344CB8AC3E}">
        <p14:creationId xmlns:p14="http://schemas.microsoft.com/office/powerpoint/2010/main" val="4137155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38</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Rectangle 23">
            <a:extLst>
              <a:ext uri="{FF2B5EF4-FFF2-40B4-BE49-F238E27FC236}">
                <a16:creationId xmlns:a16="http://schemas.microsoft.com/office/drawing/2014/main" id="{11C04E17-9596-7575-65D4-287D787C0DB0}"/>
              </a:ext>
            </a:extLst>
          </p:cNvPr>
          <p:cNvSpPr/>
          <p:nvPr/>
        </p:nvSpPr>
        <p:spPr>
          <a:xfrm>
            <a:off x="10595249" y="1481273"/>
            <a:ext cx="742660" cy="719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3" name="Groupe 22">
            <a:extLst>
              <a:ext uri="{FF2B5EF4-FFF2-40B4-BE49-F238E27FC236}">
                <a16:creationId xmlns:a16="http://schemas.microsoft.com/office/drawing/2014/main" id="{81070CF5-FA76-246B-3C89-562FF271613E}"/>
              </a:ext>
            </a:extLst>
          </p:cNvPr>
          <p:cNvGrpSpPr/>
          <p:nvPr/>
        </p:nvGrpSpPr>
        <p:grpSpPr>
          <a:xfrm>
            <a:off x="1003443" y="3188859"/>
            <a:ext cx="10068113" cy="1595956"/>
            <a:chOff x="1017809" y="3121587"/>
            <a:chExt cx="9628460" cy="1595956"/>
          </a:xfrm>
        </p:grpSpPr>
        <p:sp>
          <p:nvSpPr>
            <p:cNvPr id="16" name="ZoneTexte 15">
              <a:extLst>
                <a:ext uri="{FF2B5EF4-FFF2-40B4-BE49-F238E27FC236}">
                  <a16:creationId xmlns:a16="http://schemas.microsoft.com/office/drawing/2014/main" id="{5569625C-7692-4E6B-FCD4-4D1429FAF5B4}"/>
                </a:ext>
              </a:extLst>
            </p:cNvPr>
            <p:cNvSpPr txBox="1"/>
            <p:nvPr/>
          </p:nvSpPr>
          <p:spPr>
            <a:xfrm>
              <a:off x="1162272" y="3279982"/>
              <a:ext cx="9317433" cy="1295611"/>
            </a:xfrm>
            <a:prstGeom prst="rect">
              <a:avLst/>
            </a:prstGeom>
            <a:noFill/>
          </p:spPr>
          <p:txBody>
            <a:bodyPr wrap="square" rtlCol="0">
              <a:spAutoFit/>
            </a:bodyPr>
            <a:lstStyle/>
            <a:p>
              <a:pPr marL="285750" indent="-285750">
                <a:lnSpc>
                  <a:spcPts val="2360"/>
                </a:lnSpc>
                <a:spcAft>
                  <a:spcPts val="600"/>
                </a:spcAft>
                <a:buClr>
                  <a:srgbClr val="5EBCC2"/>
                </a:buClr>
                <a:buFont typeface="Arial" panose="020B0604020202020204" pitchFamily="34" charset="0"/>
                <a:buChar char="•"/>
              </a:pPr>
              <a:r>
                <a:rPr lang="fr-CA" sz="1600" dirty="0">
                  <a:latin typeface="Raleway" panose="020B0003030101060003" pitchFamily="34" charset="0"/>
                </a:rPr>
                <a:t>Un développement socioaffectif insuffisant dans l’enfance peut avoir des répercussions négatives, notamment sur le parcours scolaire, la santé mentale et physique, la capacité à entretenir des relations sociales significatives à long terme, et plus généralement sur la qualité de vie des personnes une fois adultes.</a:t>
              </a:r>
            </a:p>
          </p:txBody>
        </p:sp>
        <p:sp>
          <p:nvSpPr>
            <p:cNvPr id="4" name="Freeform 12">
              <a:extLst>
                <a:ext uri="{FF2B5EF4-FFF2-40B4-BE49-F238E27FC236}">
                  <a16:creationId xmlns:a16="http://schemas.microsoft.com/office/drawing/2014/main" id="{ECDCD82D-BA50-A81C-D81C-DA55A621AB2A}"/>
                </a:ext>
              </a:extLst>
            </p:cNvPr>
            <p:cNvSpPr/>
            <p:nvPr/>
          </p:nvSpPr>
          <p:spPr>
            <a:xfrm>
              <a:off x="1017809" y="3121587"/>
              <a:ext cx="9628460" cy="1595956"/>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2" name="Groupe 11">
            <a:extLst>
              <a:ext uri="{FF2B5EF4-FFF2-40B4-BE49-F238E27FC236}">
                <a16:creationId xmlns:a16="http://schemas.microsoft.com/office/drawing/2014/main" id="{C6E74961-898C-91EF-AF5F-EC16882DFB45}"/>
              </a:ext>
            </a:extLst>
          </p:cNvPr>
          <p:cNvGrpSpPr/>
          <p:nvPr/>
        </p:nvGrpSpPr>
        <p:grpSpPr>
          <a:xfrm>
            <a:off x="1003443" y="4907408"/>
            <a:ext cx="10068112" cy="1056560"/>
            <a:chOff x="3277983" y="5420440"/>
            <a:chExt cx="4888310" cy="1595956"/>
          </a:xfrm>
        </p:grpSpPr>
        <p:sp>
          <p:nvSpPr>
            <p:cNvPr id="5" name="ZoneTexte 4">
              <a:extLst>
                <a:ext uri="{FF2B5EF4-FFF2-40B4-BE49-F238E27FC236}">
                  <a16:creationId xmlns:a16="http://schemas.microsoft.com/office/drawing/2014/main" id="{C454771F-1719-36FC-CBE2-D7DAF8821B30}"/>
                </a:ext>
              </a:extLst>
            </p:cNvPr>
            <p:cNvSpPr txBox="1"/>
            <p:nvPr/>
          </p:nvSpPr>
          <p:spPr>
            <a:xfrm>
              <a:off x="3407242" y="5798475"/>
              <a:ext cx="4494142" cy="1027242"/>
            </a:xfrm>
            <a:prstGeom prst="rect">
              <a:avLst/>
            </a:prstGeom>
            <a:noFill/>
          </p:spPr>
          <p:txBody>
            <a:bodyPr wrap="square" rtlCol="0">
              <a:spAutoFit/>
            </a:bodyPr>
            <a:lstStyle/>
            <a:p>
              <a:pPr marL="285750" indent="-285750">
                <a:lnSpc>
                  <a:spcPts val="2360"/>
                </a:lnSpc>
                <a:spcAft>
                  <a:spcPts val="600"/>
                </a:spcAft>
                <a:buClr>
                  <a:srgbClr val="5EBCC2"/>
                </a:buClr>
                <a:buFont typeface="Arial" panose="020B0604020202020204" pitchFamily="34" charset="0"/>
                <a:buChar char="•"/>
              </a:pPr>
              <a:r>
                <a:rPr lang="fr-CA" sz="1600" dirty="0">
                  <a:latin typeface="Raleway" panose="020B0003030101060003" pitchFamily="34" charset="0"/>
                </a:rPr>
                <a:t>Le temps d’écran, le contenu et le contexte peuvent avoir un effet sur le développement socioaffectif des enfants. </a:t>
              </a:r>
            </a:p>
          </p:txBody>
        </p:sp>
        <p:sp>
          <p:nvSpPr>
            <p:cNvPr id="8" name="Freeform 12">
              <a:extLst>
                <a:ext uri="{FF2B5EF4-FFF2-40B4-BE49-F238E27FC236}">
                  <a16:creationId xmlns:a16="http://schemas.microsoft.com/office/drawing/2014/main" id="{301609B5-950C-ABFA-6874-76AD70333ACF}"/>
                </a:ext>
              </a:extLst>
            </p:cNvPr>
            <p:cNvSpPr/>
            <p:nvPr/>
          </p:nvSpPr>
          <p:spPr>
            <a:xfrm>
              <a:off x="3277983" y="5420440"/>
              <a:ext cx="4888310" cy="1595956"/>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3" name="Groupe 12">
            <a:extLst>
              <a:ext uri="{FF2B5EF4-FFF2-40B4-BE49-F238E27FC236}">
                <a16:creationId xmlns:a16="http://schemas.microsoft.com/office/drawing/2014/main" id="{CD315368-F901-8D90-762F-3AFB514BA0BD}"/>
              </a:ext>
            </a:extLst>
          </p:cNvPr>
          <p:cNvGrpSpPr/>
          <p:nvPr/>
        </p:nvGrpSpPr>
        <p:grpSpPr>
          <a:xfrm>
            <a:off x="1017807" y="1194813"/>
            <a:ext cx="4072666" cy="369726"/>
            <a:chOff x="1017807" y="1194813"/>
            <a:chExt cx="4072666" cy="369726"/>
          </a:xfrm>
        </p:grpSpPr>
        <p:sp>
          <p:nvSpPr>
            <p:cNvPr id="20" name="Freeform 9">
              <a:extLst>
                <a:ext uri="{FF2B5EF4-FFF2-40B4-BE49-F238E27FC236}">
                  <a16:creationId xmlns:a16="http://schemas.microsoft.com/office/drawing/2014/main" id="{7CF79E60-C1E5-5A2D-A7F5-29691D649D9F}"/>
                </a:ext>
              </a:extLst>
            </p:cNvPr>
            <p:cNvSpPr/>
            <p:nvPr/>
          </p:nvSpPr>
          <p:spPr>
            <a:xfrm rot="10800000">
              <a:off x="1017807" y="1194813"/>
              <a:ext cx="4072666"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a:extLst>
                <a:ext uri="{FF2B5EF4-FFF2-40B4-BE49-F238E27FC236}">
                  <a16:creationId xmlns:a16="http://schemas.microsoft.com/office/drawing/2014/main" id="{2E09520D-14D4-9750-21BB-14241B424A57}"/>
                </a:ext>
              </a:extLst>
            </p:cNvPr>
            <p:cNvSpPr txBox="1"/>
            <p:nvPr/>
          </p:nvSpPr>
          <p:spPr>
            <a:xfrm>
              <a:off x="1097753" y="1194813"/>
              <a:ext cx="386074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socioaffectif</a:t>
              </a:r>
            </a:p>
          </p:txBody>
        </p:sp>
      </p:grpSp>
      <p:grpSp>
        <p:nvGrpSpPr>
          <p:cNvPr id="17" name="Groupe 16">
            <a:extLst>
              <a:ext uri="{FF2B5EF4-FFF2-40B4-BE49-F238E27FC236}">
                <a16:creationId xmlns:a16="http://schemas.microsoft.com/office/drawing/2014/main" id="{4402921A-0CC0-2945-9CA3-C2455A9DA9A5}"/>
              </a:ext>
            </a:extLst>
          </p:cNvPr>
          <p:cNvGrpSpPr/>
          <p:nvPr/>
        </p:nvGrpSpPr>
        <p:grpSpPr>
          <a:xfrm>
            <a:off x="1017806" y="1262156"/>
            <a:ext cx="10482077" cy="1804110"/>
            <a:chOff x="1017806" y="1262156"/>
            <a:chExt cx="10482077" cy="1804110"/>
          </a:xfrm>
        </p:grpSpPr>
        <p:grpSp>
          <p:nvGrpSpPr>
            <p:cNvPr id="22" name="Groupe 21">
              <a:extLst>
                <a:ext uri="{FF2B5EF4-FFF2-40B4-BE49-F238E27FC236}">
                  <a16:creationId xmlns:a16="http://schemas.microsoft.com/office/drawing/2014/main" id="{8A07C464-F43D-5171-E70A-EF4DDE9E3541}"/>
                </a:ext>
              </a:extLst>
            </p:cNvPr>
            <p:cNvGrpSpPr/>
            <p:nvPr/>
          </p:nvGrpSpPr>
          <p:grpSpPr>
            <a:xfrm>
              <a:off x="1017806" y="1739631"/>
              <a:ext cx="10053749" cy="1326635"/>
              <a:chOff x="1003443" y="1662887"/>
              <a:chExt cx="8960690" cy="1326635"/>
            </a:xfrm>
          </p:grpSpPr>
          <p:sp>
            <p:nvSpPr>
              <p:cNvPr id="25" name="ZoneTexte 24">
                <a:extLst>
                  <a:ext uri="{FF2B5EF4-FFF2-40B4-BE49-F238E27FC236}">
                    <a16:creationId xmlns:a16="http://schemas.microsoft.com/office/drawing/2014/main" id="{BF900B38-F8FE-CE37-B17C-7F8B38AB57FF}"/>
                  </a:ext>
                </a:extLst>
              </p:cNvPr>
              <p:cNvSpPr txBox="1"/>
              <p:nvPr/>
            </p:nvSpPr>
            <p:spPr>
              <a:xfrm>
                <a:off x="1240839" y="1784081"/>
                <a:ext cx="8358011" cy="987835"/>
              </a:xfrm>
              <a:prstGeom prst="rect">
                <a:avLst/>
              </a:prstGeom>
              <a:noFill/>
            </p:spPr>
            <p:txBody>
              <a:bodyPr wrap="square" rtlCol="0">
                <a:spAutoFit/>
              </a:bodyPr>
              <a:lstStyle/>
              <a:p>
                <a:pPr marL="285750" indent="-285750">
                  <a:lnSpc>
                    <a:spcPts val="2360"/>
                  </a:lnSpc>
                  <a:buClr>
                    <a:srgbClr val="5EBCC2"/>
                  </a:buClr>
                  <a:buFont typeface="Arial" panose="020B0604020202020204" pitchFamily="34" charset="0"/>
                  <a:buChar char="•"/>
                </a:pPr>
                <a:r>
                  <a:rPr lang="fr-CA" sz="1600">
                    <a:latin typeface="Raleway" panose="020B0003030101060003" pitchFamily="34" charset="0"/>
                  </a:rPr>
                  <a:t>Le développement socioaffectif intègre plusieurs composantes, dont l’autonomie, la curiosité, l’exploration de l’environnement social et physique, le respect des règles sociales, la coopération et le développement des relations interpersonnelles. </a:t>
                </a:r>
              </a:p>
            </p:txBody>
          </p:sp>
          <p:sp>
            <p:nvSpPr>
              <p:cNvPr id="2" name="Freeform 12">
                <a:extLst>
                  <a:ext uri="{FF2B5EF4-FFF2-40B4-BE49-F238E27FC236}">
                    <a16:creationId xmlns:a16="http://schemas.microsoft.com/office/drawing/2014/main" id="{832750C3-6E0D-A08F-999F-745414DA0731}"/>
                  </a:ext>
                </a:extLst>
              </p:cNvPr>
              <p:cNvSpPr/>
              <p:nvPr/>
            </p:nvSpPr>
            <p:spPr>
              <a:xfrm>
                <a:off x="1003443" y="1662887"/>
                <a:ext cx="8960690" cy="1326635"/>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 name="Groupe 14">
              <a:extLst>
                <a:ext uri="{FF2B5EF4-FFF2-40B4-BE49-F238E27FC236}">
                  <a16:creationId xmlns:a16="http://schemas.microsoft.com/office/drawing/2014/main" id="{02CA31A3-5CF7-167E-EAAC-8AE0A5F3FB27}"/>
                </a:ext>
              </a:extLst>
            </p:cNvPr>
            <p:cNvGrpSpPr/>
            <p:nvPr/>
          </p:nvGrpSpPr>
          <p:grpSpPr>
            <a:xfrm>
              <a:off x="10578880" y="1262156"/>
              <a:ext cx="921003" cy="914400"/>
              <a:chOff x="10578880" y="1262156"/>
              <a:chExt cx="921003" cy="914400"/>
            </a:xfrm>
          </p:grpSpPr>
          <p:sp>
            <p:nvSpPr>
              <p:cNvPr id="14" name="Rectangle 13">
                <a:extLst>
                  <a:ext uri="{FF2B5EF4-FFF2-40B4-BE49-F238E27FC236}">
                    <a16:creationId xmlns:a16="http://schemas.microsoft.com/office/drawing/2014/main" id="{1FD18D70-4F10-08DC-4516-84612170C7A1}"/>
                  </a:ext>
                </a:extLst>
              </p:cNvPr>
              <p:cNvSpPr/>
              <p:nvPr/>
            </p:nvSpPr>
            <p:spPr>
              <a:xfrm>
                <a:off x="10578880" y="1262156"/>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9" name="Image 18">
                <a:extLst>
                  <a:ext uri="{FF2B5EF4-FFF2-40B4-BE49-F238E27FC236}">
                    <a16:creationId xmlns:a16="http://schemas.microsoft.com/office/drawing/2014/main" id="{9B9AE1B8-FE00-256D-2BC5-1CC79E70C4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95249" y="1314041"/>
                <a:ext cx="904634" cy="849474"/>
              </a:xfrm>
              <a:prstGeom prst="rect">
                <a:avLst/>
              </a:prstGeom>
            </p:spPr>
          </p:pic>
        </p:grpSp>
      </p:grpSp>
    </p:spTree>
    <p:extLst>
      <p:ext uri="{BB962C8B-B14F-4D97-AF65-F5344CB8AC3E}">
        <p14:creationId xmlns:p14="http://schemas.microsoft.com/office/powerpoint/2010/main" val="1144107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39</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BF900B38-F8FE-CE37-B17C-7F8B38AB57FF}"/>
              </a:ext>
            </a:extLst>
          </p:cNvPr>
          <p:cNvSpPr txBox="1"/>
          <p:nvPr/>
        </p:nvSpPr>
        <p:spPr>
          <a:xfrm>
            <a:off x="1097752" y="2093061"/>
            <a:ext cx="8537655" cy="1372555"/>
          </a:xfrm>
          <a:prstGeom prst="rect">
            <a:avLst/>
          </a:prstGeom>
          <a:noFill/>
        </p:spPr>
        <p:txBody>
          <a:bodyPr wrap="square" rtlCol="0">
            <a:spAutoFit/>
          </a:bodyPr>
          <a:lstStyle/>
          <a:p>
            <a:pPr marL="285750" indent="-285750">
              <a:lnSpc>
                <a:spcPts val="2360"/>
              </a:lnSpc>
              <a:spcBef>
                <a:spcPts val="600"/>
              </a:spcBef>
              <a:buClr>
                <a:srgbClr val="5EBCC2"/>
              </a:buClr>
              <a:buFont typeface="Arial" panose="020B0604020202020204" pitchFamily="34" charset="0"/>
              <a:buChar char="•"/>
            </a:pPr>
            <a:r>
              <a:rPr lang="fr-CA" sz="1600">
                <a:latin typeface="Raleway" panose="020B0003030101060003" pitchFamily="34" charset="0"/>
              </a:rPr>
              <a:t>Le contexte d’utilisation peut avoir une influence sur la capacité du tout-petit à développer ses capacités à réguler sainement ses émotions et à s’apaiser lui-même.</a:t>
            </a:r>
          </a:p>
          <a:p>
            <a:pPr marL="285750" indent="-285750">
              <a:lnSpc>
                <a:spcPts val="2360"/>
              </a:lnSpc>
              <a:spcBef>
                <a:spcPts val="600"/>
              </a:spcBef>
              <a:buClr>
                <a:srgbClr val="5EBCC2"/>
              </a:buClr>
              <a:buFont typeface="Arial" panose="020B0604020202020204" pitchFamily="34" charset="0"/>
              <a:buChar char="•"/>
            </a:pPr>
            <a:r>
              <a:rPr lang="fr-CA" sz="1600">
                <a:latin typeface="Raleway" panose="020B0003030101060003" pitchFamily="34" charset="0"/>
              </a:rPr>
              <a:t>Utiliser un écran pour récompenser, calmer, faire patienter ou distraire un enfant est efficace à court terme mais pas à moyen et long terme.</a:t>
            </a:r>
          </a:p>
        </p:txBody>
      </p:sp>
      <p:grpSp>
        <p:nvGrpSpPr>
          <p:cNvPr id="4" name="Groupe 3">
            <a:extLst>
              <a:ext uri="{FF2B5EF4-FFF2-40B4-BE49-F238E27FC236}">
                <a16:creationId xmlns:a16="http://schemas.microsoft.com/office/drawing/2014/main" id="{7D0C93C9-5E06-05BC-BFA9-074DB514C555}"/>
              </a:ext>
            </a:extLst>
          </p:cNvPr>
          <p:cNvGrpSpPr/>
          <p:nvPr/>
        </p:nvGrpSpPr>
        <p:grpSpPr>
          <a:xfrm>
            <a:off x="970674" y="3799002"/>
            <a:ext cx="10313200" cy="1734528"/>
            <a:chOff x="970674" y="3799002"/>
            <a:chExt cx="10313200" cy="1734528"/>
          </a:xfrm>
        </p:grpSpPr>
        <p:sp>
          <p:nvSpPr>
            <p:cNvPr id="7" name="Freeform 30">
              <a:extLst>
                <a:ext uri="{FF2B5EF4-FFF2-40B4-BE49-F238E27FC236}">
                  <a16:creationId xmlns:a16="http://schemas.microsoft.com/office/drawing/2014/main" id="{5310F488-CC79-801E-025A-8C73524831B4}"/>
                </a:ext>
              </a:extLst>
            </p:cNvPr>
            <p:cNvSpPr/>
            <p:nvPr/>
          </p:nvSpPr>
          <p:spPr>
            <a:xfrm rot="10800000">
              <a:off x="970674" y="3799002"/>
              <a:ext cx="10313200" cy="1734528"/>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5569625C-7692-4E6B-FCD4-4D1429FAF5B4}"/>
                </a:ext>
              </a:extLst>
            </p:cNvPr>
            <p:cNvSpPr txBox="1"/>
            <p:nvPr/>
          </p:nvSpPr>
          <p:spPr>
            <a:xfrm>
              <a:off x="1342782" y="4172348"/>
              <a:ext cx="9742884" cy="987835"/>
            </a:xfrm>
            <a:prstGeom prst="rect">
              <a:avLst/>
            </a:prstGeom>
            <a:noFill/>
          </p:spPr>
          <p:txBody>
            <a:bodyPr wrap="square" rtlCol="0">
              <a:spAutoFit/>
            </a:bodyPr>
            <a:lstStyle/>
            <a:p>
              <a:pPr>
                <a:lnSpc>
                  <a:spcPts val="2360"/>
                </a:lnSpc>
                <a:spcAft>
                  <a:spcPts val="600"/>
                </a:spcAft>
                <a:buClr>
                  <a:srgbClr val="5EBCC2"/>
                </a:buClr>
              </a:pPr>
              <a:r>
                <a:rPr lang="fr-CA" sz="1600" dirty="0">
                  <a:latin typeface="Raleway" panose="020B0003030101060003" pitchFamily="34" charset="0"/>
                </a:rPr>
                <a:t>Les tout-petits soumis à des restrictions en matière de temps d’écran à la maison, dans le respect des recommandations existantes en la matière, avaient des compétences sociales plus développées que la moyenne des enfants de leur âge.</a:t>
              </a:r>
            </a:p>
          </p:txBody>
        </p:sp>
      </p:grpSp>
      <p:grpSp>
        <p:nvGrpSpPr>
          <p:cNvPr id="5" name="Groupe 4">
            <a:extLst>
              <a:ext uri="{FF2B5EF4-FFF2-40B4-BE49-F238E27FC236}">
                <a16:creationId xmlns:a16="http://schemas.microsoft.com/office/drawing/2014/main" id="{6A7A9BE4-E960-9C13-CDE1-334495DB7DB4}"/>
              </a:ext>
            </a:extLst>
          </p:cNvPr>
          <p:cNvGrpSpPr/>
          <p:nvPr/>
        </p:nvGrpSpPr>
        <p:grpSpPr>
          <a:xfrm>
            <a:off x="1017807" y="1194813"/>
            <a:ext cx="4072666" cy="369726"/>
            <a:chOff x="1017807" y="1194813"/>
            <a:chExt cx="4072666" cy="369726"/>
          </a:xfrm>
        </p:grpSpPr>
        <p:sp>
          <p:nvSpPr>
            <p:cNvPr id="20" name="Freeform 9">
              <a:extLst>
                <a:ext uri="{FF2B5EF4-FFF2-40B4-BE49-F238E27FC236}">
                  <a16:creationId xmlns:a16="http://schemas.microsoft.com/office/drawing/2014/main" id="{7CF79E60-C1E5-5A2D-A7F5-29691D649D9F}"/>
                </a:ext>
              </a:extLst>
            </p:cNvPr>
            <p:cNvSpPr/>
            <p:nvPr/>
          </p:nvSpPr>
          <p:spPr>
            <a:xfrm rot="10800000">
              <a:off x="1017807" y="1194813"/>
              <a:ext cx="4072666"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a:extLst>
                <a:ext uri="{FF2B5EF4-FFF2-40B4-BE49-F238E27FC236}">
                  <a16:creationId xmlns:a16="http://schemas.microsoft.com/office/drawing/2014/main" id="{2E09520D-14D4-9750-21BB-14241B424A57}"/>
                </a:ext>
              </a:extLst>
            </p:cNvPr>
            <p:cNvSpPr txBox="1"/>
            <p:nvPr/>
          </p:nvSpPr>
          <p:spPr>
            <a:xfrm>
              <a:off x="1097753" y="1194813"/>
              <a:ext cx="386074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socioaffectif</a:t>
              </a:r>
            </a:p>
          </p:txBody>
        </p:sp>
      </p:grpSp>
      <p:grpSp>
        <p:nvGrpSpPr>
          <p:cNvPr id="2" name="Groupe 1">
            <a:extLst>
              <a:ext uri="{FF2B5EF4-FFF2-40B4-BE49-F238E27FC236}">
                <a16:creationId xmlns:a16="http://schemas.microsoft.com/office/drawing/2014/main" id="{587C2B4C-03B9-745A-637A-FBB6738F4B08}"/>
              </a:ext>
            </a:extLst>
          </p:cNvPr>
          <p:cNvGrpSpPr/>
          <p:nvPr/>
        </p:nvGrpSpPr>
        <p:grpSpPr>
          <a:xfrm>
            <a:off x="9068586" y="474840"/>
            <a:ext cx="1955646" cy="2629376"/>
            <a:chOff x="9068586" y="474840"/>
            <a:chExt cx="1955646" cy="2629376"/>
          </a:xfrm>
        </p:grpSpPr>
        <p:pic>
          <p:nvPicPr>
            <p:cNvPr id="10" name="Picture 29">
              <a:extLst>
                <a:ext uri="{FF2B5EF4-FFF2-40B4-BE49-F238E27FC236}">
                  <a16:creationId xmlns:a16="http://schemas.microsoft.com/office/drawing/2014/main" id="{1578F89E-7C4F-40E6-7289-5E27B15BF7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55913" y="643593"/>
              <a:ext cx="968319" cy="918232"/>
            </a:xfrm>
            <a:prstGeom prst="rect">
              <a:avLst/>
            </a:prstGeom>
          </p:spPr>
        </p:pic>
        <p:pic>
          <p:nvPicPr>
            <p:cNvPr id="13" name="Picture 108">
              <a:extLst>
                <a:ext uri="{FF2B5EF4-FFF2-40B4-BE49-F238E27FC236}">
                  <a16:creationId xmlns:a16="http://schemas.microsoft.com/office/drawing/2014/main" id="{D2E4400C-14CD-9015-0C0C-C5D084FED8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03314" y="474840"/>
              <a:ext cx="753152" cy="719972"/>
            </a:xfrm>
            <a:prstGeom prst="rect">
              <a:avLst/>
            </a:prstGeom>
          </p:spPr>
        </p:pic>
        <p:pic>
          <p:nvPicPr>
            <p:cNvPr id="14" name="Picture 75">
              <a:extLst>
                <a:ext uri="{FF2B5EF4-FFF2-40B4-BE49-F238E27FC236}">
                  <a16:creationId xmlns:a16="http://schemas.microsoft.com/office/drawing/2014/main" id="{AD931B1C-9333-43C2-6494-EFB4157128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9935522">
              <a:off x="9068586" y="976481"/>
              <a:ext cx="1755175" cy="2127735"/>
            </a:xfrm>
            <a:prstGeom prst="rect">
              <a:avLst/>
            </a:prstGeom>
          </p:spPr>
        </p:pic>
      </p:grpSp>
    </p:spTree>
    <p:extLst>
      <p:ext uri="{BB962C8B-B14F-4D97-AF65-F5344CB8AC3E}">
        <p14:creationId xmlns:p14="http://schemas.microsoft.com/office/powerpoint/2010/main" val="1364441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45"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FDF2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E81B4F15-1B75-4635-D1F7-2385D112E2BD}"/>
              </a:ext>
            </a:extLst>
          </p:cNvPr>
          <p:cNvGrpSpPr/>
          <p:nvPr/>
        </p:nvGrpSpPr>
        <p:grpSpPr>
          <a:xfrm>
            <a:off x="8337938" y="3591304"/>
            <a:ext cx="3689496" cy="2130012"/>
            <a:chOff x="7846830" y="3466244"/>
            <a:chExt cx="3689496" cy="2130012"/>
          </a:xfrm>
        </p:grpSpPr>
        <p:sp>
          <p:nvSpPr>
            <p:cNvPr id="5" name="TextBox 4">
              <a:extLst>
                <a:ext uri="{FF2B5EF4-FFF2-40B4-BE49-F238E27FC236}">
                  <a16:creationId xmlns:a16="http://schemas.microsoft.com/office/drawing/2014/main" id="{F9521832-4DAB-2E07-3F82-39C2E718E1EF}"/>
                </a:ext>
              </a:extLst>
            </p:cNvPr>
            <p:cNvSpPr txBox="1"/>
            <p:nvPr/>
          </p:nvSpPr>
          <p:spPr>
            <a:xfrm>
              <a:off x="7889356" y="4157401"/>
              <a:ext cx="3321000" cy="1438855"/>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tout-petits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dans un monde numérique </a:t>
              </a:r>
            </a:p>
          </p:txBody>
        </p:sp>
        <p:sp>
          <p:nvSpPr>
            <p:cNvPr id="9" name="TextBox 8">
              <a:extLst>
                <a:ext uri="{FF2B5EF4-FFF2-40B4-BE49-F238E27FC236}">
                  <a16:creationId xmlns:a16="http://schemas.microsoft.com/office/drawing/2014/main" id="{8A861456-D475-F5F2-E7A1-C3E9C71F66A5}"/>
                </a:ext>
              </a:extLst>
            </p:cNvPr>
            <p:cNvSpPr txBox="1"/>
            <p:nvPr/>
          </p:nvSpPr>
          <p:spPr>
            <a:xfrm>
              <a:off x="7846830" y="3466244"/>
              <a:ext cx="3689496" cy="784830"/>
            </a:xfrm>
            <a:prstGeom prst="rect">
              <a:avLst/>
            </a:prstGeom>
            <a:noFill/>
          </p:spPr>
          <p:txBody>
            <a:bodyPr wrap="square">
              <a:spAutoFit/>
            </a:bodyPr>
            <a:lstStyle/>
            <a:p>
              <a:r>
                <a:rPr lang="fr-CA" sz="4500" u="none" strike="noStrike" baseline="0">
                  <a:solidFill>
                    <a:srgbClr val="FFC632"/>
                  </a:solidFill>
                  <a:latin typeface="Cooper Black" panose="0208090404030B020404" pitchFamily="18" charset="0"/>
                </a:rPr>
                <a:t>Chapitre 1</a:t>
              </a:r>
              <a:endParaRPr lang="fr-CA" sz="4500">
                <a:solidFill>
                  <a:srgbClr val="FFC632"/>
                </a:solidFill>
                <a:latin typeface="Cooper Black" panose="0208090404030B020404" pitchFamily="18" charset="0"/>
              </a:endParaRPr>
            </a:p>
          </p:txBody>
        </p:sp>
      </p:grpSp>
    </p:spTree>
    <p:extLst>
      <p:ext uri="{BB962C8B-B14F-4D97-AF65-F5344CB8AC3E}">
        <p14:creationId xmlns:p14="http://schemas.microsoft.com/office/powerpoint/2010/main" val="4179373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40</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BF900B38-F8FE-CE37-B17C-7F8B38AB57FF}"/>
              </a:ext>
            </a:extLst>
          </p:cNvPr>
          <p:cNvSpPr txBox="1"/>
          <p:nvPr/>
        </p:nvSpPr>
        <p:spPr>
          <a:xfrm>
            <a:off x="5214298" y="1934346"/>
            <a:ext cx="6312698" cy="4296433"/>
          </a:xfrm>
          <a:prstGeom prst="rect">
            <a:avLst/>
          </a:prstGeom>
          <a:noFill/>
        </p:spPr>
        <p:txBody>
          <a:bodyPr wrap="square" rtlCol="0">
            <a:spAutoFit/>
          </a:bodyPr>
          <a:lstStyle/>
          <a:p>
            <a:pPr marL="285750" indent="-285750">
              <a:lnSpc>
                <a:spcPts val="2360"/>
              </a:lnSpc>
              <a:spcBef>
                <a:spcPts val="600"/>
              </a:spcBef>
              <a:buClr>
                <a:srgbClr val="5EBCC2"/>
              </a:buClr>
              <a:buFont typeface="Arial" panose="020B0604020202020204" pitchFamily="34" charset="0"/>
              <a:buChar char="•"/>
            </a:pPr>
            <a:r>
              <a:rPr lang="fr-CA" sz="1600">
                <a:latin typeface="Raleway" panose="020B0003030101060003" pitchFamily="34" charset="0"/>
              </a:rPr>
              <a:t>Le développement neurologique durant la petite enfance est lié à la performance et au fonctionnement du cerveau dans différentes domaines, comme les fonctions cognitives, langagières, la capacité de lecture, les aptitudes sociales, la mémoire, l’attention et la concentration. </a:t>
            </a:r>
          </a:p>
          <a:p>
            <a:pPr marL="285750" indent="-285750">
              <a:lnSpc>
                <a:spcPts val="2360"/>
              </a:lnSpc>
              <a:spcBef>
                <a:spcPts val="600"/>
              </a:spcBef>
              <a:buClr>
                <a:srgbClr val="5EBCC2"/>
              </a:buClr>
              <a:buFont typeface="Arial" panose="020B0604020202020204" pitchFamily="34" charset="0"/>
              <a:buChar char="•"/>
            </a:pPr>
            <a:r>
              <a:rPr lang="fr-CA" sz="1600">
                <a:latin typeface="Raleway" panose="020B0003030101060003" pitchFamily="34" charset="0"/>
              </a:rPr>
              <a:t>Les expériences vécues par les tout-petits durant leurs premières années de vie influencent le développement de leur cerveau et les connexions entre les neurones.</a:t>
            </a:r>
          </a:p>
          <a:p>
            <a:pPr marL="285750" indent="-285750">
              <a:lnSpc>
                <a:spcPts val="2360"/>
              </a:lnSpc>
              <a:spcBef>
                <a:spcPts val="600"/>
              </a:spcBef>
              <a:buClr>
                <a:srgbClr val="5EBCC2"/>
              </a:buClr>
              <a:buFont typeface="Arial" panose="020B0604020202020204" pitchFamily="34" charset="0"/>
              <a:buChar char="•"/>
            </a:pPr>
            <a:r>
              <a:rPr lang="fr-CA" sz="1600">
                <a:latin typeface="Raleway" panose="020B0003030101060003" pitchFamily="34" charset="0"/>
              </a:rPr>
              <a:t>Des études récentes chez des enfants de 3, 4 et 5 ans indiquent qu’un temps d’écran supérieur aux recommandations, alors que la plasticité du cerveau est maximale, aurait des répercussions sur le développement neurologique des tout-petits.</a:t>
            </a:r>
          </a:p>
        </p:txBody>
      </p:sp>
      <p:grpSp>
        <p:nvGrpSpPr>
          <p:cNvPr id="4" name="Groupe 3">
            <a:extLst>
              <a:ext uri="{FF2B5EF4-FFF2-40B4-BE49-F238E27FC236}">
                <a16:creationId xmlns:a16="http://schemas.microsoft.com/office/drawing/2014/main" id="{C1DFCC40-AC21-B140-C19B-474E639FAC7C}"/>
              </a:ext>
            </a:extLst>
          </p:cNvPr>
          <p:cNvGrpSpPr/>
          <p:nvPr/>
        </p:nvGrpSpPr>
        <p:grpSpPr>
          <a:xfrm>
            <a:off x="1017807" y="1194813"/>
            <a:ext cx="4072666" cy="369726"/>
            <a:chOff x="1017807" y="1194813"/>
            <a:chExt cx="4072666" cy="369726"/>
          </a:xfrm>
        </p:grpSpPr>
        <p:sp>
          <p:nvSpPr>
            <p:cNvPr id="20" name="Freeform 9">
              <a:extLst>
                <a:ext uri="{FF2B5EF4-FFF2-40B4-BE49-F238E27FC236}">
                  <a16:creationId xmlns:a16="http://schemas.microsoft.com/office/drawing/2014/main" id="{7CF79E60-C1E5-5A2D-A7F5-29691D649D9F}"/>
                </a:ext>
              </a:extLst>
            </p:cNvPr>
            <p:cNvSpPr/>
            <p:nvPr/>
          </p:nvSpPr>
          <p:spPr>
            <a:xfrm rot="10800000">
              <a:off x="1017807" y="1194813"/>
              <a:ext cx="4072666"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a:extLst>
                <a:ext uri="{FF2B5EF4-FFF2-40B4-BE49-F238E27FC236}">
                  <a16:creationId xmlns:a16="http://schemas.microsoft.com/office/drawing/2014/main" id="{2E09520D-14D4-9750-21BB-14241B424A57}"/>
                </a:ext>
              </a:extLst>
            </p:cNvPr>
            <p:cNvSpPr txBox="1"/>
            <p:nvPr/>
          </p:nvSpPr>
          <p:spPr>
            <a:xfrm>
              <a:off x="1097753" y="1194813"/>
              <a:ext cx="386074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neurologique</a:t>
              </a:r>
            </a:p>
          </p:txBody>
        </p:sp>
      </p:grpSp>
      <p:grpSp>
        <p:nvGrpSpPr>
          <p:cNvPr id="17" name="Groupe 16">
            <a:extLst>
              <a:ext uri="{FF2B5EF4-FFF2-40B4-BE49-F238E27FC236}">
                <a16:creationId xmlns:a16="http://schemas.microsoft.com/office/drawing/2014/main" id="{768AF389-2E36-0A8E-069C-22767A3F6509}"/>
              </a:ext>
            </a:extLst>
          </p:cNvPr>
          <p:cNvGrpSpPr>
            <a:grpSpLocks noChangeAspect="1"/>
          </p:cNvGrpSpPr>
          <p:nvPr/>
        </p:nvGrpSpPr>
        <p:grpSpPr>
          <a:xfrm rot="10800000" flipH="1" flipV="1">
            <a:off x="1017807" y="2132161"/>
            <a:ext cx="3664814" cy="3163313"/>
            <a:chOff x="6592161" y="1535496"/>
            <a:chExt cx="3664814" cy="3163313"/>
          </a:xfrm>
        </p:grpSpPr>
        <p:pic>
          <p:nvPicPr>
            <p:cNvPr id="2" name="Image 1">
              <a:extLst>
                <a:ext uri="{FF2B5EF4-FFF2-40B4-BE49-F238E27FC236}">
                  <a16:creationId xmlns:a16="http://schemas.microsoft.com/office/drawing/2014/main" id="{D6A82593-24B4-4F7F-2767-F664DAE132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61773" y="1720168"/>
              <a:ext cx="2709739" cy="2426090"/>
            </a:xfrm>
            <a:prstGeom prst="rect">
              <a:avLst/>
            </a:prstGeom>
          </p:spPr>
        </p:pic>
        <p:pic>
          <p:nvPicPr>
            <p:cNvPr id="5" name="Picture 22" descr="A yellow cloud with black background&#10;&#10;Description automatically generated">
              <a:extLst>
                <a:ext uri="{FF2B5EF4-FFF2-40B4-BE49-F238E27FC236}">
                  <a16:creationId xmlns:a16="http://schemas.microsoft.com/office/drawing/2014/main" id="{9B97A26F-85C8-BFBC-D7E3-AE3610D8D915}"/>
                </a:ext>
              </a:extLst>
            </p:cNvPr>
            <p:cNvPicPr>
              <a:picLocks noChangeAspect="1"/>
            </p:cNvPicPr>
            <p:nvPr/>
          </p:nvPicPr>
          <p:blipFill>
            <a:blip r:embed="rId4">
              <a:alphaModFix amt="2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592161" y="1535496"/>
              <a:ext cx="3664814" cy="3163313"/>
            </a:xfrm>
            <a:prstGeom prst="rect">
              <a:avLst/>
            </a:prstGeom>
          </p:spPr>
        </p:pic>
      </p:grpSp>
    </p:spTree>
    <p:extLst>
      <p:ext uri="{BB962C8B-B14F-4D97-AF65-F5344CB8AC3E}">
        <p14:creationId xmlns:p14="http://schemas.microsoft.com/office/powerpoint/2010/main" val="2385005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6ECC1C-7637-1CAA-9439-19D3AD1387D4}"/>
              </a:ext>
            </a:extLst>
          </p:cNvPr>
          <p:cNvGrpSpPr/>
          <p:nvPr/>
        </p:nvGrpSpPr>
        <p:grpSpPr>
          <a:xfrm>
            <a:off x="1003443" y="6153834"/>
            <a:ext cx="10280431" cy="342080"/>
            <a:chOff x="1003443" y="6153834"/>
            <a:chExt cx="10280431" cy="342080"/>
          </a:xfrm>
        </p:grpSpPr>
        <p:pic>
          <p:nvPicPr>
            <p:cNvPr id="6" name="Picture 5" descr="A black background with grey text&#10;&#10;Description automatically generated">
              <a:extLst>
                <a:ext uri="{FF2B5EF4-FFF2-40B4-BE49-F238E27FC236}">
                  <a16:creationId xmlns:a16="http://schemas.microsoft.com/office/drawing/2014/main" id="{A535B39E-0A27-5F6B-5D5E-D7033225E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18C7450C-CC26-9716-E365-6861BF117758}"/>
                </a:ext>
              </a:extLst>
            </p:cNvPr>
            <p:cNvSpPr txBox="1"/>
            <p:nvPr/>
          </p:nvSpPr>
          <p:spPr>
            <a:xfrm>
              <a:off x="8996068" y="6234304"/>
              <a:ext cx="2287806"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41</a:t>
              </a:fld>
              <a:endParaRPr lang="fr-CA" sz="1100">
                <a:solidFill>
                  <a:srgbClr val="434747"/>
                </a:solidFill>
                <a:latin typeface="Raleway" panose="020B0503030101060003" pitchFamily="34" charset="77"/>
              </a:endParaRPr>
            </a:p>
          </p:txBody>
        </p:sp>
      </p:grpSp>
      <p:sp>
        <p:nvSpPr>
          <p:cNvPr id="11" name="Rectangle 10">
            <a:extLst>
              <a:ext uri="{FF2B5EF4-FFF2-40B4-BE49-F238E27FC236}">
                <a16:creationId xmlns:a16="http://schemas.microsoft.com/office/drawing/2014/main" id="{7B91F9AE-19CC-6C82-06EB-E931479CF32D}"/>
              </a:ext>
            </a:extLst>
          </p:cNvPr>
          <p:cNvSpPr/>
          <p:nvPr/>
        </p:nvSpPr>
        <p:spPr>
          <a:xfrm>
            <a:off x="0" y="0"/>
            <a:ext cx="12192000" cy="6858000"/>
          </a:xfrm>
          <a:prstGeom prst="rect">
            <a:avLst/>
          </a:prstGeom>
          <a:noFill/>
          <a:ln w="381000">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BF900B38-F8FE-CE37-B17C-7F8B38AB57FF}"/>
              </a:ext>
            </a:extLst>
          </p:cNvPr>
          <p:cNvSpPr txBox="1"/>
          <p:nvPr/>
        </p:nvSpPr>
        <p:spPr>
          <a:xfrm>
            <a:off x="950660" y="2441940"/>
            <a:ext cx="5438357" cy="2834494"/>
          </a:xfrm>
          <a:prstGeom prst="rect">
            <a:avLst/>
          </a:prstGeom>
          <a:noFill/>
        </p:spPr>
        <p:txBody>
          <a:bodyPr wrap="square" rtlCol="0">
            <a:spAutoFit/>
          </a:bodyPr>
          <a:lstStyle/>
          <a:p>
            <a:pPr marL="285750" indent="-285750">
              <a:lnSpc>
                <a:spcPts val="2360"/>
              </a:lnSpc>
              <a:buClr>
                <a:srgbClr val="5EBCC2"/>
              </a:buClr>
              <a:buFont typeface="Arial" panose="020B0604020202020204" pitchFamily="34" charset="0"/>
              <a:buChar char="•"/>
            </a:pPr>
            <a:r>
              <a:rPr lang="fr-CA" sz="1600">
                <a:latin typeface="Raleway" panose="020B0003030101060003" pitchFamily="34" charset="0"/>
              </a:rPr>
              <a:t>À l’instar de la maltraitance et la pauvreté durant la petite enfance, les écrans peuvent modifier la morphologie du cerveau des tout-petits, faisant en sorte que certaines structures sont sous-développées, alors que d’autres sont surdéveloppées.</a:t>
            </a:r>
          </a:p>
          <a:p>
            <a:pPr marL="285750" indent="-285750">
              <a:lnSpc>
                <a:spcPts val="2360"/>
              </a:lnSpc>
              <a:buClr>
                <a:srgbClr val="5EBCC2"/>
              </a:buClr>
              <a:buFont typeface="Arial" panose="020B0604020202020204" pitchFamily="34" charset="0"/>
              <a:buChar char="•"/>
            </a:pPr>
            <a:r>
              <a:rPr lang="fr-CA" sz="1600">
                <a:latin typeface="Raleway" panose="020B0003030101060003" pitchFamily="34" charset="0"/>
              </a:rPr>
              <a:t>On ne connaît pas encore les conséquences à long terme de ces changements ni dans quelle mesure ils sont réversibles ou pas. </a:t>
            </a:r>
          </a:p>
        </p:txBody>
      </p:sp>
      <p:sp>
        <p:nvSpPr>
          <p:cNvPr id="24" name="Rectangle 23">
            <a:extLst>
              <a:ext uri="{FF2B5EF4-FFF2-40B4-BE49-F238E27FC236}">
                <a16:creationId xmlns:a16="http://schemas.microsoft.com/office/drawing/2014/main" id="{11C04E17-9596-7575-65D4-287D787C0DB0}"/>
              </a:ext>
            </a:extLst>
          </p:cNvPr>
          <p:cNvSpPr/>
          <p:nvPr/>
        </p:nvSpPr>
        <p:spPr>
          <a:xfrm>
            <a:off x="10478666" y="1459115"/>
            <a:ext cx="742660" cy="719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0" name="Groupe 9">
            <a:extLst>
              <a:ext uri="{FF2B5EF4-FFF2-40B4-BE49-F238E27FC236}">
                <a16:creationId xmlns:a16="http://schemas.microsoft.com/office/drawing/2014/main" id="{3F8F6567-3924-349D-7019-E90A4EF877F9}"/>
              </a:ext>
            </a:extLst>
          </p:cNvPr>
          <p:cNvGrpSpPr/>
          <p:nvPr/>
        </p:nvGrpSpPr>
        <p:grpSpPr>
          <a:xfrm>
            <a:off x="1017807" y="1194813"/>
            <a:ext cx="4072666" cy="369726"/>
            <a:chOff x="1017807" y="1194813"/>
            <a:chExt cx="4072666" cy="369726"/>
          </a:xfrm>
        </p:grpSpPr>
        <p:sp>
          <p:nvSpPr>
            <p:cNvPr id="20" name="Freeform 9">
              <a:extLst>
                <a:ext uri="{FF2B5EF4-FFF2-40B4-BE49-F238E27FC236}">
                  <a16:creationId xmlns:a16="http://schemas.microsoft.com/office/drawing/2014/main" id="{7CF79E60-C1E5-5A2D-A7F5-29691D649D9F}"/>
                </a:ext>
              </a:extLst>
            </p:cNvPr>
            <p:cNvSpPr/>
            <p:nvPr/>
          </p:nvSpPr>
          <p:spPr>
            <a:xfrm rot="10800000">
              <a:off x="1017807" y="1194813"/>
              <a:ext cx="4072666" cy="369726"/>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rgbClr val="5EBCC2">
                <a:alpha val="369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ZoneTexte 20">
              <a:extLst>
                <a:ext uri="{FF2B5EF4-FFF2-40B4-BE49-F238E27FC236}">
                  <a16:creationId xmlns:a16="http://schemas.microsoft.com/office/drawing/2014/main" id="{2E09520D-14D4-9750-21BB-14241B424A57}"/>
                </a:ext>
              </a:extLst>
            </p:cNvPr>
            <p:cNvSpPr txBox="1"/>
            <p:nvPr/>
          </p:nvSpPr>
          <p:spPr>
            <a:xfrm>
              <a:off x="1097753" y="1194813"/>
              <a:ext cx="386074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Le développement neurologique</a:t>
              </a:r>
            </a:p>
          </p:txBody>
        </p:sp>
      </p:grpSp>
      <p:grpSp>
        <p:nvGrpSpPr>
          <p:cNvPr id="4" name="Groupe 3">
            <a:extLst>
              <a:ext uri="{FF2B5EF4-FFF2-40B4-BE49-F238E27FC236}">
                <a16:creationId xmlns:a16="http://schemas.microsoft.com/office/drawing/2014/main" id="{D01ED2F1-81D9-F1C4-0D44-AD44E1AF4785}"/>
              </a:ext>
            </a:extLst>
          </p:cNvPr>
          <p:cNvGrpSpPr/>
          <p:nvPr/>
        </p:nvGrpSpPr>
        <p:grpSpPr>
          <a:xfrm>
            <a:off x="6545345" y="1748408"/>
            <a:ext cx="5383397" cy="3370349"/>
            <a:chOff x="6545345" y="1748408"/>
            <a:chExt cx="5383397" cy="3370349"/>
          </a:xfrm>
        </p:grpSpPr>
        <p:sp>
          <p:nvSpPr>
            <p:cNvPr id="7" name="Freeform 12">
              <a:extLst>
                <a:ext uri="{FF2B5EF4-FFF2-40B4-BE49-F238E27FC236}">
                  <a16:creationId xmlns:a16="http://schemas.microsoft.com/office/drawing/2014/main" id="{111DFDE7-7CD8-37F9-E236-428F22E13B00}"/>
                </a:ext>
              </a:extLst>
            </p:cNvPr>
            <p:cNvSpPr/>
            <p:nvPr/>
          </p:nvSpPr>
          <p:spPr>
            <a:xfrm>
              <a:off x="6545345" y="2412711"/>
              <a:ext cx="4512295" cy="2706046"/>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solidFill>
              <a:srgbClr val="5EBCC2"/>
            </a:solidFill>
            <a:ln>
              <a:solidFill>
                <a:srgbClr val="A8D6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a:extLst>
                <a:ext uri="{FF2B5EF4-FFF2-40B4-BE49-F238E27FC236}">
                  <a16:creationId xmlns:a16="http://schemas.microsoft.com/office/drawing/2014/main" id="{C454771F-1719-36FC-CBE2-D7DAF8821B30}"/>
                </a:ext>
              </a:extLst>
            </p:cNvPr>
            <p:cNvSpPr txBox="1"/>
            <p:nvPr/>
          </p:nvSpPr>
          <p:spPr>
            <a:xfrm>
              <a:off x="6858000" y="2810151"/>
              <a:ext cx="4095750" cy="1911164"/>
            </a:xfrm>
            <a:prstGeom prst="rect">
              <a:avLst/>
            </a:prstGeom>
            <a:noFill/>
          </p:spPr>
          <p:txBody>
            <a:bodyPr wrap="square" rtlCol="0">
              <a:spAutoFit/>
            </a:bodyPr>
            <a:lstStyle/>
            <a:p>
              <a:pPr>
                <a:lnSpc>
                  <a:spcPts val="2360"/>
                </a:lnSpc>
                <a:buClr>
                  <a:srgbClr val="5EBCC2"/>
                </a:buClr>
              </a:pPr>
              <a:r>
                <a:rPr lang="fr-CA" sz="1600" dirty="0">
                  <a:solidFill>
                    <a:schemeClr val="bg1"/>
                  </a:solidFill>
                  <a:latin typeface="Raleway" panose="020B0003030101060003" pitchFamily="34" charset="0"/>
                </a:rPr>
                <a:t>Certaines zones du cerveau seraient </a:t>
              </a:r>
            </a:p>
            <a:p>
              <a:pPr>
                <a:lnSpc>
                  <a:spcPts val="2360"/>
                </a:lnSpc>
                <a:buClr>
                  <a:srgbClr val="5EBCC2"/>
                </a:buClr>
              </a:pPr>
              <a:r>
                <a:rPr lang="fr-CA" sz="1600" dirty="0">
                  <a:solidFill>
                    <a:schemeClr val="bg1"/>
                  </a:solidFill>
                  <a:latin typeface="Raleway" panose="020B0003030101060003" pitchFamily="34" charset="0"/>
                </a:rPr>
                <a:t>particulièrement sensibles à l’exposition </a:t>
              </a:r>
            </a:p>
            <a:p>
              <a:pPr>
                <a:lnSpc>
                  <a:spcPts val="2360"/>
                </a:lnSpc>
                <a:buClr>
                  <a:srgbClr val="5EBCC2"/>
                </a:buClr>
              </a:pPr>
              <a:r>
                <a:rPr lang="fr-CA" sz="1600" dirty="0">
                  <a:solidFill>
                    <a:schemeClr val="bg1"/>
                  </a:solidFill>
                  <a:latin typeface="Raleway" panose="020B0003030101060003" pitchFamily="34" charset="0"/>
                </a:rPr>
                <a:t>aux écrans, comme les zones impliquées </a:t>
              </a:r>
            </a:p>
            <a:p>
              <a:pPr>
                <a:lnSpc>
                  <a:spcPts val="2360"/>
                </a:lnSpc>
                <a:buClr>
                  <a:srgbClr val="5EBCC2"/>
                </a:buClr>
              </a:pPr>
              <a:r>
                <a:rPr lang="fr-CA" sz="1600" dirty="0">
                  <a:solidFill>
                    <a:schemeClr val="bg1"/>
                  </a:solidFill>
                  <a:latin typeface="Raleway" panose="020B0003030101060003" pitchFamily="34" charset="0"/>
                </a:rPr>
                <a:t>dans le langage et les compétences </a:t>
              </a:r>
            </a:p>
            <a:p>
              <a:pPr>
                <a:lnSpc>
                  <a:spcPts val="2360"/>
                </a:lnSpc>
                <a:buClr>
                  <a:srgbClr val="5EBCC2"/>
                </a:buClr>
              </a:pPr>
              <a:r>
                <a:rPr lang="fr-CA" sz="1600" dirty="0">
                  <a:solidFill>
                    <a:schemeClr val="bg1"/>
                  </a:solidFill>
                  <a:latin typeface="Raleway" panose="020B0003030101060003" pitchFamily="34" charset="0"/>
                </a:rPr>
                <a:t>émergentes en matière de lecture </a:t>
              </a:r>
            </a:p>
            <a:p>
              <a:pPr>
                <a:lnSpc>
                  <a:spcPts val="2360"/>
                </a:lnSpc>
                <a:buClr>
                  <a:srgbClr val="5EBCC2"/>
                </a:buClr>
              </a:pPr>
              <a:r>
                <a:rPr lang="fr-CA" sz="1600" dirty="0">
                  <a:solidFill>
                    <a:schemeClr val="bg1"/>
                  </a:solidFill>
                  <a:latin typeface="Raleway" panose="020B0003030101060003" pitchFamily="34" charset="0"/>
                </a:rPr>
                <a:t>et d'écriture.</a:t>
              </a:r>
            </a:p>
          </p:txBody>
        </p:sp>
        <p:pic>
          <p:nvPicPr>
            <p:cNvPr id="2" name="Picture 8" descr="A blue starburst on a black background&#10;&#10;Description automatically generated">
              <a:extLst>
                <a:ext uri="{FF2B5EF4-FFF2-40B4-BE49-F238E27FC236}">
                  <a16:creationId xmlns:a16="http://schemas.microsoft.com/office/drawing/2014/main" id="{B8B88C06-72C6-7690-B497-F63B7F440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2396" y="1771155"/>
              <a:ext cx="1606346" cy="1523479"/>
            </a:xfrm>
            <a:prstGeom prst="rect">
              <a:avLst/>
            </a:prstGeom>
          </p:spPr>
        </p:pic>
        <p:pic>
          <p:nvPicPr>
            <p:cNvPr id="8" name="Picture 108">
              <a:extLst>
                <a:ext uri="{FF2B5EF4-FFF2-40B4-BE49-F238E27FC236}">
                  <a16:creationId xmlns:a16="http://schemas.microsoft.com/office/drawing/2014/main" id="{DBD4766B-43AB-7426-F225-6732C8F8C2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96844" y="1748408"/>
              <a:ext cx="753152" cy="719972"/>
            </a:xfrm>
            <a:prstGeom prst="rect">
              <a:avLst/>
            </a:prstGeom>
          </p:spPr>
        </p:pic>
      </p:grpSp>
    </p:spTree>
    <p:extLst>
      <p:ext uri="{BB962C8B-B14F-4D97-AF65-F5344CB8AC3E}">
        <p14:creationId xmlns:p14="http://schemas.microsoft.com/office/powerpoint/2010/main" val="1262904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FE3536AC-F59A-9940-7C0E-38E189FE080A}"/>
              </a:ext>
            </a:extLst>
          </p:cNvPr>
          <p:cNvSpPr/>
          <p:nvPr/>
        </p:nvSpPr>
        <p:spPr>
          <a:xfrm>
            <a:off x="0" y="0"/>
            <a:ext cx="12192000" cy="6858000"/>
          </a:xfrm>
          <a:prstGeom prst="rect">
            <a:avLst/>
          </a:prstGeom>
          <a:solidFill>
            <a:srgbClr val="5DBDC3">
              <a:alpha val="3027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grpSp>
        <p:nvGrpSpPr>
          <p:cNvPr id="2" name="Group 1">
            <a:extLst>
              <a:ext uri="{FF2B5EF4-FFF2-40B4-BE49-F238E27FC236}">
                <a16:creationId xmlns:a16="http://schemas.microsoft.com/office/drawing/2014/main" id="{EF24FFE1-73FD-2625-6C8C-6F269600B322}"/>
              </a:ext>
            </a:extLst>
          </p:cNvPr>
          <p:cNvGrpSpPr/>
          <p:nvPr/>
        </p:nvGrpSpPr>
        <p:grpSpPr>
          <a:xfrm>
            <a:off x="1003443" y="6153834"/>
            <a:ext cx="10280431" cy="342080"/>
            <a:chOff x="1003443" y="6153834"/>
            <a:chExt cx="10280431" cy="342080"/>
          </a:xfrm>
        </p:grpSpPr>
        <p:pic>
          <p:nvPicPr>
            <p:cNvPr id="3" name="Picture 2" descr="A black background with grey text&#10;&#10;Description automatically generated">
              <a:extLst>
                <a:ext uri="{FF2B5EF4-FFF2-40B4-BE49-F238E27FC236}">
                  <a16:creationId xmlns:a16="http://schemas.microsoft.com/office/drawing/2014/main" id="{A5C92667-5D2D-DF3C-3B5D-ED74EC8E0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4" name="TextBox 16">
              <a:extLst>
                <a:ext uri="{FF2B5EF4-FFF2-40B4-BE49-F238E27FC236}">
                  <a16:creationId xmlns:a16="http://schemas.microsoft.com/office/drawing/2014/main" id="{53A0F5B4-E5F5-5FF1-6A03-0A5986E5B6C4}"/>
                </a:ext>
              </a:extLst>
            </p:cNvPr>
            <p:cNvSpPr txBox="1"/>
            <p:nvPr/>
          </p:nvSpPr>
          <p:spPr>
            <a:xfrm>
              <a:off x="9007289" y="6234304"/>
              <a:ext cx="2276585"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42</a:t>
              </a:fld>
              <a:endParaRPr lang="fr-CA" sz="1100">
                <a:solidFill>
                  <a:srgbClr val="434747"/>
                </a:solidFill>
                <a:latin typeface="Raleway" panose="020B0503030101060003" pitchFamily="34" charset="77"/>
              </a:endParaRPr>
            </a:p>
          </p:txBody>
        </p:sp>
      </p:grpSp>
      <p:pic>
        <p:nvPicPr>
          <p:cNvPr id="9" name="Picture 8" descr="A blue starburst on a black background&#10;&#10;Description automatically generated">
            <a:extLst>
              <a:ext uri="{FF2B5EF4-FFF2-40B4-BE49-F238E27FC236}">
                <a16:creationId xmlns:a16="http://schemas.microsoft.com/office/drawing/2014/main" id="{1B3FC6F9-FF26-E8D0-698F-DC300B6E2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8584" y="722270"/>
            <a:ext cx="1015543" cy="963154"/>
          </a:xfrm>
          <a:prstGeom prst="rect">
            <a:avLst/>
          </a:prstGeom>
        </p:spPr>
      </p:pic>
      <p:cxnSp>
        <p:nvCxnSpPr>
          <p:cNvPr id="17" name="Straight Connector 16">
            <a:extLst>
              <a:ext uri="{FF2B5EF4-FFF2-40B4-BE49-F238E27FC236}">
                <a16:creationId xmlns:a16="http://schemas.microsoft.com/office/drawing/2014/main" id="{1EBF8A83-6324-7194-9169-E4F76882CBA7}"/>
              </a:ext>
            </a:extLst>
          </p:cNvPr>
          <p:cNvCxnSpPr/>
          <p:nvPr/>
        </p:nvCxnSpPr>
        <p:spPr>
          <a:xfrm>
            <a:off x="1003443" y="3532282"/>
            <a:ext cx="102303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10F35FA-659D-8606-6A70-BB9514403746}"/>
              </a:ext>
            </a:extLst>
          </p:cNvPr>
          <p:cNvCxnSpPr>
            <a:cxnSpLocks/>
          </p:cNvCxnSpPr>
          <p:nvPr/>
        </p:nvCxnSpPr>
        <p:spPr>
          <a:xfrm>
            <a:off x="6117859" y="3899887"/>
            <a:ext cx="0" cy="17430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306DFB8-636E-3BBF-8A92-A2A4B029E694}"/>
              </a:ext>
            </a:extLst>
          </p:cNvPr>
          <p:cNvSpPr txBox="1"/>
          <p:nvPr/>
        </p:nvSpPr>
        <p:spPr>
          <a:xfrm>
            <a:off x="1255907" y="2023814"/>
            <a:ext cx="4029517" cy="1077218"/>
          </a:xfrm>
          <a:prstGeom prst="rect">
            <a:avLst/>
          </a:prstGeom>
          <a:noFill/>
        </p:spPr>
        <p:txBody>
          <a:bodyPr wrap="square" rtlCol="0">
            <a:spAutoFit/>
          </a:bodyPr>
          <a:lstStyle/>
          <a:p>
            <a:pPr>
              <a:spcBef>
                <a:spcPts val="300"/>
              </a:spcBef>
              <a:spcAft>
                <a:spcPts val="300"/>
              </a:spcAft>
              <a:buClr>
                <a:srgbClr val="5EBCC2"/>
              </a:buClr>
            </a:pPr>
            <a:r>
              <a:rPr lang="fr-CA" sz="1600">
                <a:latin typeface="Raleway" panose="020B0503030101060003" pitchFamily="34" charset="77"/>
              </a:rPr>
              <a:t>La réussite éducative est influencée par de nombreux facteurs, dont le niveau de développement de l’enfant à la maternelle.</a:t>
            </a:r>
            <a:endParaRPr lang="fr-CA" sz="1200">
              <a:latin typeface="Raleway" panose="020B0503030101060003" pitchFamily="34" charset="77"/>
            </a:endParaRPr>
          </a:p>
        </p:txBody>
      </p:sp>
      <p:cxnSp>
        <p:nvCxnSpPr>
          <p:cNvPr id="34" name="Straight Connector 33">
            <a:extLst>
              <a:ext uri="{FF2B5EF4-FFF2-40B4-BE49-F238E27FC236}">
                <a16:creationId xmlns:a16="http://schemas.microsoft.com/office/drawing/2014/main" id="{C92553DC-17F1-E0F2-7316-464B40B0BBAA}"/>
              </a:ext>
            </a:extLst>
          </p:cNvPr>
          <p:cNvCxnSpPr>
            <a:cxnSpLocks/>
          </p:cNvCxnSpPr>
          <p:nvPr/>
        </p:nvCxnSpPr>
        <p:spPr>
          <a:xfrm>
            <a:off x="6117859" y="2070712"/>
            <a:ext cx="0" cy="83285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Image 7">
            <a:extLst>
              <a:ext uri="{FF2B5EF4-FFF2-40B4-BE49-F238E27FC236}">
                <a16:creationId xmlns:a16="http://schemas.microsoft.com/office/drawing/2014/main" id="{B86DB1BD-B103-4441-C96A-CBFB2874F4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75650" y="414756"/>
            <a:ext cx="2176985" cy="1350534"/>
          </a:xfrm>
          <a:prstGeom prst="rect">
            <a:avLst/>
          </a:prstGeom>
        </p:spPr>
      </p:pic>
      <p:grpSp>
        <p:nvGrpSpPr>
          <p:cNvPr id="7" name="Groupe 6">
            <a:extLst>
              <a:ext uri="{FF2B5EF4-FFF2-40B4-BE49-F238E27FC236}">
                <a16:creationId xmlns:a16="http://schemas.microsoft.com/office/drawing/2014/main" id="{DABF394C-30ED-773C-06CD-4D200CA392FB}"/>
              </a:ext>
            </a:extLst>
          </p:cNvPr>
          <p:cNvGrpSpPr/>
          <p:nvPr/>
        </p:nvGrpSpPr>
        <p:grpSpPr>
          <a:xfrm>
            <a:off x="1255907" y="1061007"/>
            <a:ext cx="2976728" cy="395443"/>
            <a:chOff x="3051633" y="725656"/>
            <a:chExt cx="2976728" cy="395443"/>
          </a:xfrm>
        </p:grpSpPr>
        <p:sp>
          <p:nvSpPr>
            <p:cNvPr id="28" name="Freeform 27">
              <a:extLst>
                <a:ext uri="{FF2B5EF4-FFF2-40B4-BE49-F238E27FC236}">
                  <a16:creationId xmlns:a16="http://schemas.microsoft.com/office/drawing/2014/main" id="{AF8D2A90-BC8D-D95F-349D-1FB89C54A3DD}"/>
                </a:ext>
              </a:extLst>
            </p:cNvPr>
            <p:cNvSpPr/>
            <p:nvPr/>
          </p:nvSpPr>
          <p:spPr>
            <a:xfrm>
              <a:off x="3051633" y="725656"/>
              <a:ext cx="2976728" cy="360000"/>
            </a:xfrm>
            <a:custGeom>
              <a:avLst/>
              <a:gdLst>
                <a:gd name="connsiteX0" fmla="*/ 30909 w 2554416"/>
                <a:gd name="connsiteY0" fmla="*/ 71251 h 290945"/>
                <a:gd name="connsiteX1" fmla="*/ 30909 w 2554416"/>
                <a:gd name="connsiteY1" fmla="*/ 71251 h 290945"/>
                <a:gd name="connsiteX2" fmla="*/ 90286 w 2554416"/>
                <a:gd name="connsiteY2" fmla="*/ 29688 h 290945"/>
                <a:gd name="connsiteX3" fmla="*/ 108099 w 2554416"/>
                <a:gd name="connsiteY3" fmla="*/ 23750 h 290945"/>
                <a:gd name="connsiteX4" fmla="*/ 1212504 w 2554416"/>
                <a:gd name="connsiteY4" fmla="*/ 17813 h 290945"/>
                <a:gd name="connsiteX5" fmla="*/ 2002213 w 2554416"/>
                <a:gd name="connsiteY5" fmla="*/ 11875 h 290945"/>
                <a:gd name="connsiteX6" fmla="*/ 2198156 w 2554416"/>
                <a:gd name="connsiteY6" fmla="*/ 0 h 290945"/>
                <a:gd name="connsiteX7" fmla="*/ 2352535 w 2554416"/>
                <a:gd name="connsiteY7" fmla="*/ 5937 h 290945"/>
                <a:gd name="connsiteX8" fmla="*/ 2500977 w 2554416"/>
                <a:gd name="connsiteY8" fmla="*/ 17813 h 290945"/>
                <a:gd name="connsiteX9" fmla="*/ 2530665 w 2554416"/>
                <a:gd name="connsiteY9" fmla="*/ 23750 h 290945"/>
                <a:gd name="connsiteX10" fmla="*/ 2542540 w 2554416"/>
                <a:gd name="connsiteY10" fmla="*/ 35626 h 290945"/>
                <a:gd name="connsiteX11" fmla="*/ 2554416 w 2554416"/>
                <a:gd name="connsiteY11" fmla="*/ 77189 h 290945"/>
                <a:gd name="connsiteX12" fmla="*/ 2542540 w 2554416"/>
                <a:gd name="connsiteY12" fmla="*/ 184067 h 290945"/>
                <a:gd name="connsiteX13" fmla="*/ 2530665 w 2554416"/>
                <a:gd name="connsiteY13" fmla="*/ 219693 h 290945"/>
                <a:gd name="connsiteX14" fmla="*/ 2518790 w 2554416"/>
                <a:gd name="connsiteY14" fmla="*/ 237506 h 290945"/>
                <a:gd name="connsiteX15" fmla="*/ 2495039 w 2554416"/>
                <a:gd name="connsiteY15" fmla="*/ 273132 h 290945"/>
                <a:gd name="connsiteX16" fmla="*/ 2423787 w 2554416"/>
                <a:gd name="connsiteY16" fmla="*/ 285007 h 290945"/>
                <a:gd name="connsiteX17" fmla="*/ 2269408 w 2554416"/>
                <a:gd name="connsiteY17" fmla="*/ 290945 h 290945"/>
                <a:gd name="connsiteX18" fmla="*/ 1622203 w 2554416"/>
                <a:gd name="connsiteY18" fmla="*/ 285007 h 290945"/>
                <a:gd name="connsiteX19" fmla="*/ 1218442 w 2554416"/>
                <a:gd name="connsiteY19" fmla="*/ 290945 h 290945"/>
                <a:gd name="connsiteX20" fmla="*/ 921559 w 2554416"/>
                <a:gd name="connsiteY20" fmla="*/ 285007 h 290945"/>
                <a:gd name="connsiteX21" fmla="*/ 476234 w 2554416"/>
                <a:gd name="connsiteY21" fmla="*/ 273132 h 290945"/>
                <a:gd name="connsiteX22" fmla="*/ 399044 w 2554416"/>
                <a:gd name="connsiteY22" fmla="*/ 279070 h 290945"/>
                <a:gd name="connsiteX23" fmla="*/ 256540 w 2554416"/>
                <a:gd name="connsiteY23" fmla="*/ 273132 h 290945"/>
                <a:gd name="connsiteX24" fmla="*/ 78411 w 2554416"/>
                <a:gd name="connsiteY24" fmla="*/ 261257 h 290945"/>
                <a:gd name="connsiteX25" fmla="*/ 42785 w 2554416"/>
                <a:gd name="connsiteY25" fmla="*/ 255319 h 290945"/>
                <a:gd name="connsiteX26" fmla="*/ 13096 w 2554416"/>
                <a:gd name="connsiteY26" fmla="*/ 231568 h 290945"/>
                <a:gd name="connsiteX27" fmla="*/ 7159 w 2554416"/>
                <a:gd name="connsiteY27" fmla="*/ 130628 h 290945"/>
                <a:gd name="connsiteX28" fmla="*/ 19034 w 2554416"/>
                <a:gd name="connsiteY28" fmla="*/ 89064 h 290945"/>
                <a:gd name="connsiteX29" fmla="*/ 30909 w 2554416"/>
                <a:gd name="connsiteY29" fmla="*/ 71251 h 29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4416" h="290945">
                  <a:moveTo>
                    <a:pt x="30909" y="71251"/>
                  </a:moveTo>
                  <a:lnTo>
                    <a:pt x="30909" y="71251"/>
                  </a:lnTo>
                  <a:cubicBezTo>
                    <a:pt x="50701" y="57397"/>
                    <a:pt x="67366" y="37328"/>
                    <a:pt x="90286" y="29688"/>
                  </a:cubicBezTo>
                  <a:cubicBezTo>
                    <a:pt x="96224" y="27709"/>
                    <a:pt x="101840" y="23816"/>
                    <a:pt x="108099" y="23750"/>
                  </a:cubicBezTo>
                  <a:lnTo>
                    <a:pt x="1212504" y="17813"/>
                  </a:lnTo>
                  <a:lnTo>
                    <a:pt x="2002213" y="11875"/>
                  </a:lnTo>
                  <a:cubicBezTo>
                    <a:pt x="2046513" y="8711"/>
                    <a:pt x="2161149" y="0"/>
                    <a:pt x="2198156" y="0"/>
                  </a:cubicBezTo>
                  <a:cubicBezTo>
                    <a:pt x="2249654" y="0"/>
                    <a:pt x="2301098" y="3428"/>
                    <a:pt x="2352535" y="5937"/>
                  </a:cubicBezTo>
                  <a:cubicBezTo>
                    <a:pt x="2385938" y="7566"/>
                    <a:pt x="2462472" y="12679"/>
                    <a:pt x="2500977" y="17813"/>
                  </a:cubicBezTo>
                  <a:cubicBezTo>
                    <a:pt x="2510980" y="19147"/>
                    <a:pt x="2520769" y="21771"/>
                    <a:pt x="2530665" y="23750"/>
                  </a:cubicBezTo>
                  <a:cubicBezTo>
                    <a:pt x="2534623" y="27709"/>
                    <a:pt x="2539660" y="30826"/>
                    <a:pt x="2542540" y="35626"/>
                  </a:cubicBezTo>
                  <a:cubicBezTo>
                    <a:pt x="2546191" y="41711"/>
                    <a:pt x="2553307" y="72752"/>
                    <a:pt x="2554416" y="77189"/>
                  </a:cubicBezTo>
                  <a:cubicBezTo>
                    <a:pt x="2550593" y="130710"/>
                    <a:pt x="2554424" y="144454"/>
                    <a:pt x="2542540" y="184067"/>
                  </a:cubicBezTo>
                  <a:cubicBezTo>
                    <a:pt x="2538943" y="196057"/>
                    <a:pt x="2537608" y="209278"/>
                    <a:pt x="2530665" y="219693"/>
                  </a:cubicBezTo>
                  <a:cubicBezTo>
                    <a:pt x="2526707" y="225631"/>
                    <a:pt x="2521981" y="231123"/>
                    <a:pt x="2518790" y="237506"/>
                  </a:cubicBezTo>
                  <a:cubicBezTo>
                    <a:pt x="2509994" y="255099"/>
                    <a:pt x="2517550" y="261876"/>
                    <a:pt x="2495039" y="273132"/>
                  </a:cubicBezTo>
                  <a:cubicBezTo>
                    <a:pt x="2488224" y="276540"/>
                    <a:pt x="2424591" y="284958"/>
                    <a:pt x="2423787" y="285007"/>
                  </a:cubicBezTo>
                  <a:cubicBezTo>
                    <a:pt x="2372384" y="288122"/>
                    <a:pt x="2320868" y="288966"/>
                    <a:pt x="2269408" y="290945"/>
                  </a:cubicBezTo>
                  <a:lnTo>
                    <a:pt x="1622203" y="285007"/>
                  </a:lnTo>
                  <a:cubicBezTo>
                    <a:pt x="1487601" y="285007"/>
                    <a:pt x="1353044" y="290945"/>
                    <a:pt x="1218442" y="290945"/>
                  </a:cubicBezTo>
                  <a:cubicBezTo>
                    <a:pt x="1119461" y="290945"/>
                    <a:pt x="1020512" y="287335"/>
                    <a:pt x="921559" y="285007"/>
                  </a:cubicBezTo>
                  <a:lnTo>
                    <a:pt x="476234" y="273132"/>
                  </a:lnTo>
                  <a:cubicBezTo>
                    <a:pt x="450504" y="275111"/>
                    <a:pt x="424850" y="279070"/>
                    <a:pt x="399044" y="279070"/>
                  </a:cubicBezTo>
                  <a:cubicBezTo>
                    <a:pt x="351501" y="279070"/>
                    <a:pt x="304023" y="275506"/>
                    <a:pt x="256540" y="273132"/>
                  </a:cubicBezTo>
                  <a:cubicBezTo>
                    <a:pt x="205445" y="270577"/>
                    <a:pt x="130471" y="264975"/>
                    <a:pt x="78411" y="261257"/>
                  </a:cubicBezTo>
                  <a:cubicBezTo>
                    <a:pt x="66536" y="259278"/>
                    <a:pt x="54206" y="259126"/>
                    <a:pt x="42785" y="255319"/>
                  </a:cubicBezTo>
                  <a:cubicBezTo>
                    <a:pt x="31549" y="251574"/>
                    <a:pt x="21204" y="239676"/>
                    <a:pt x="13096" y="231568"/>
                  </a:cubicBezTo>
                  <a:cubicBezTo>
                    <a:pt x="-4343" y="179251"/>
                    <a:pt x="-2269" y="201339"/>
                    <a:pt x="7159" y="130628"/>
                  </a:cubicBezTo>
                  <a:cubicBezTo>
                    <a:pt x="7851" y="125436"/>
                    <a:pt x="15702" y="95728"/>
                    <a:pt x="19034" y="89064"/>
                  </a:cubicBezTo>
                  <a:cubicBezTo>
                    <a:pt x="20286" y="86561"/>
                    <a:pt x="28930" y="74220"/>
                    <a:pt x="30909" y="7125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extBox 12">
              <a:extLst>
                <a:ext uri="{FF2B5EF4-FFF2-40B4-BE49-F238E27FC236}">
                  <a16:creationId xmlns:a16="http://schemas.microsoft.com/office/drawing/2014/main" id="{7209F504-1453-A3B1-A558-95A74A5739BC}"/>
                </a:ext>
              </a:extLst>
            </p:cNvPr>
            <p:cNvSpPr txBox="1"/>
            <p:nvPr/>
          </p:nvSpPr>
          <p:spPr>
            <a:xfrm>
              <a:off x="3082087" y="751767"/>
              <a:ext cx="2672897" cy="369332"/>
            </a:xfrm>
            <a:prstGeom prst="rect">
              <a:avLst/>
            </a:prstGeom>
            <a:noFill/>
          </p:spPr>
          <p:txBody>
            <a:bodyPr wrap="square" rtlCol="0">
              <a:spAutoFit/>
            </a:bodyPr>
            <a:lstStyle/>
            <a:p>
              <a:pPr>
                <a:spcBef>
                  <a:spcPts val="600"/>
                </a:spcBef>
                <a:spcAft>
                  <a:spcPts val="600"/>
                </a:spcAft>
              </a:pPr>
              <a:r>
                <a:rPr lang="fr-CA" b="1">
                  <a:solidFill>
                    <a:srgbClr val="5DBDC3"/>
                  </a:solidFill>
                  <a:latin typeface="Raleway" panose="020B0503030101060003" pitchFamily="34" charset="77"/>
                </a:rPr>
                <a:t>La réussite éducative</a:t>
              </a:r>
            </a:p>
          </p:txBody>
        </p:sp>
      </p:grpSp>
      <p:sp>
        <p:nvSpPr>
          <p:cNvPr id="10" name="TextBox 14">
            <a:extLst>
              <a:ext uri="{FF2B5EF4-FFF2-40B4-BE49-F238E27FC236}">
                <a16:creationId xmlns:a16="http://schemas.microsoft.com/office/drawing/2014/main" id="{0888EB3C-207A-6DCF-4DFB-B77CCEC8D570}"/>
              </a:ext>
            </a:extLst>
          </p:cNvPr>
          <p:cNvSpPr txBox="1"/>
          <p:nvPr/>
        </p:nvSpPr>
        <p:spPr>
          <a:xfrm>
            <a:off x="6992530" y="2023814"/>
            <a:ext cx="4029517" cy="1077218"/>
          </a:xfrm>
          <a:prstGeom prst="rect">
            <a:avLst/>
          </a:prstGeom>
          <a:noFill/>
        </p:spPr>
        <p:txBody>
          <a:bodyPr wrap="square" rtlCol="0">
            <a:spAutoFit/>
          </a:bodyPr>
          <a:lstStyle/>
          <a:p>
            <a:pPr>
              <a:spcBef>
                <a:spcPts val="300"/>
              </a:spcBef>
              <a:spcAft>
                <a:spcPts val="300"/>
              </a:spcAft>
              <a:buClr>
                <a:srgbClr val="5EBCC2"/>
              </a:buClr>
            </a:pPr>
            <a:r>
              <a:rPr lang="fr-CA" sz="1600">
                <a:latin typeface="Raleway" panose="020B0503030101060003" pitchFamily="34" charset="77"/>
              </a:rPr>
              <a:t>La proportion d’enfants de maternelle 5 ans vulnérables dans au moins un domaine de développement augmente en fonction du temps d’écran.</a:t>
            </a:r>
            <a:endParaRPr lang="fr-CA" sz="1200">
              <a:latin typeface="Raleway" panose="020B0503030101060003" pitchFamily="34" charset="77"/>
            </a:endParaRPr>
          </a:p>
        </p:txBody>
      </p:sp>
      <p:grpSp>
        <p:nvGrpSpPr>
          <p:cNvPr id="5" name="Groupe 4">
            <a:extLst>
              <a:ext uri="{FF2B5EF4-FFF2-40B4-BE49-F238E27FC236}">
                <a16:creationId xmlns:a16="http://schemas.microsoft.com/office/drawing/2014/main" id="{B60BCF21-2277-1DEC-A16C-6543E59C11FB}"/>
              </a:ext>
            </a:extLst>
          </p:cNvPr>
          <p:cNvGrpSpPr/>
          <p:nvPr/>
        </p:nvGrpSpPr>
        <p:grpSpPr>
          <a:xfrm>
            <a:off x="1135419" y="4008764"/>
            <a:ext cx="4398114" cy="1525273"/>
            <a:chOff x="1135419" y="4008764"/>
            <a:chExt cx="4398114" cy="1525273"/>
          </a:xfrm>
        </p:grpSpPr>
        <p:sp>
          <p:nvSpPr>
            <p:cNvPr id="39" name="TextBox 38">
              <a:extLst>
                <a:ext uri="{FF2B5EF4-FFF2-40B4-BE49-F238E27FC236}">
                  <a16:creationId xmlns:a16="http://schemas.microsoft.com/office/drawing/2014/main" id="{178205A9-3747-123F-C9DF-D4AAACC944DE}"/>
                </a:ext>
              </a:extLst>
            </p:cNvPr>
            <p:cNvSpPr txBox="1"/>
            <p:nvPr/>
          </p:nvSpPr>
          <p:spPr>
            <a:xfrm>
              <a:off x="2200534" y="4219118"/>
              <a:ext cx="3332999" cy="1077218"/>
            </a:xfrm>
            <a:prstGeom prst="rect">
              <a:avLst/>
            </a:prstGeom>
            <a:noFill/>
          </p:spPr>
          <p:txBody>
            <a:bodyPr wrap="square" rtlCol="0">
              <a:spAutoFit/>
            </a:bodyPr>
            <a:lstStyle/>
            <a:p>
              <a:pPr>
                <a:spcBef>
                  <a:spcPts val="300"/>
                </a:spcBef>
                <a:buClr>
                  <a:srgbClr val="5EBCC2"/>
                </a:buClr>
              </a:pPr>
              <a:r>
                <a:rPr lang="fr-CA" sz="1600">
                  <a:latin typeface="Raleway" panose="020B0503030101060003" pitchFamily="34" charset="77"/>
                </a:rPr>
                <a:t>des enfants qui passent </a:t>
              </a:r>
              <a:r>
                <a:rPr lang="fr-CA" sz="1600" b="1">
                  <a:latin typeface="Raleway" panose="020B0503030101060003" pitchFamily="34" charset="77"/>
                </a:rPr>
                <a:t>2 heures ou plus</a:t>
              </a:r>
              <a:r>
                <a:rPr lang="fr-CA" sz="1600">
                  <a:latin typeface="Raleway" panose="020B0503030101060003" pitchFamily="34" charset="77"/>
                </a:rPr>
                <a:t> </a:t>
              </a:r>
              <a:r>
                <a:rPr lang="fr-CA" sz="1600" b="1">
                  <a:latin typeface="Raleway" panose="020B0503030101060003" pitchFamily="34" charset="77"/>
                </a:rPr>
                <a:t>par jour </a:t>
              </a:r>
              <a:r>
                <a:rPr lang="fr-CA" sz="1600">
                  <a:latin typeface="Raleway" panose="020B0503030101060003" pitchFamily="34" charset="77"/>
                </a:rPr>
                <a:t>devant un écran sont vulnérables dans au moins un domaine de développement.</a:t>
              </a:r>
            </a:p>
          </p:txBody>
        </p:sp>
        <p:grpSp>
          <p:nvGrpSpPr>
            <p:cNvPr id="21" name="Groupe 20">
              <a:extLst>
                <a:ext uri="{FF2B5EF4-FFF2-40B4-BE49-F238E27FC236}">
                  <a16:creationId xmlns:a16="http://schemas.microsoft.com/office/drawing/2014/main" id="{3A703B8B-6635-7BBD-AD1D-2DD59BCFA9F9}"/>
                </a:ext>
              </a:extLst>
            </p:cNvPr>
            <p:cNvGrpSpPr/>
            <p:nvPr/>
          </p:nvGrpSpPr>
          <p:grpSpPr>
            <a:xfrm>
              <a:off x="1135419" y="4008764"/>
              <a:ext cx="1258202" cy="1525273"/>
              <a:chOff x="1135419" y="4015743"/>
              <a:chExt cx="1258202" cy="1525273"/>
            </a:xfrm>
          </p:grpSpPr>
          <p:pic>
            <p:nvPicPr>
              <p:cNvPr id="19" name="Picture 75">
                <a:extLst>
                  <a:ext uri="{FF2B5EF4-FFF2-40B4-BE49-F238E27FC236}">
                    <a16:creationId xmlns:a16="http://schemas.microsoft.com/office/drawing/2014/main" id="{4321F2C2-0471-643A-21B0-B774FDD448E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5419" y="4015743"/>
                <a:ext cx="1258202" cy="1525273"/>
              </a:xfrm>
              <a:prstGeom prst="rect">
                <a:avLst/>
              </a:prstGeom>
            </p:spPr>
          </p:pic>
          <p:sp>
            <p:nvSpPr>
              <p:cNvPr id="20" name="ZoneTexte 19">
                <a:extLst>
                  <a:ext uri="{FF2B5EF4-FFF2-40B4-BE49-F238E27FC236}">
                    <a16:creationId xmlns:a16="http://schemas.microsoft.com/office/drawing/2014/main" id="{8A527ABB-8B60-3881-CDB7-72AA69FE1CAC}"/>
                  </a:ext>
                </a:extLst>
              </p:cNvPr>
              <p:cNvSpPr txBox="1"/>
              <p:nvPr/>
            </p:nvSpPr>
            <p:spPr>
              <a:xfrm>
                <a:off x="1419714" y="4527549"/>
                <a:ext cx="689612" cy="369332"/>
              </a:xfrm>
              <a:prstGeom prst="rect">
                <a:avLst/>
              </a:prstGeom>
              <a:noFill/>
            </p:spPr>
            <p:txBody>
              <a:bodyPr wrap="none" rtlCol="0">
                <a:spAutoFit/>
              </a:bodyPr>
              <a:lstStyle/>
              <a:p>
                <a:r>
                  <a:rPr lang="fr-CA" b="1" dirty="0">
                    <a:latin typeface="Raleway" pitchFamily="2" charset="0"/>
                  </a:rPr>
                  <a:t>38 %</a:t>
                </a:r>
              </a:p>
            </p:txBody>
          </p:sp>
        </p:grpSp>
      </p:grpSp>
      <p:grpSp>
        <p:nvGrpSpPr>
          <p:cNvPr id="11" name="Groupe 10">
            <a:extLst>
              <a:ext uri="{FF2B5EF4-FFF2-40B4-BE49-F238E27FC236}">
                <a16:creationId xmlns:a16="http://schemas.microsoft.com/office/drawing/2014/main" id="{710F2092-A760-020C-BCA3-31BD72545810}"/>
              </a:ext>
            </a:extLst>
          </p:cNvPr>
          <p:cNvGrpSpPr/>
          <p:nvPr/>
        </p:nvGrpSpPr>
        <p:grpSpPr>
          <a:xfrm>
            <a:off x="6642247" y="4008764"/>
            <a:ext cx="4454675" cy="1533793"/>
            <a:chOff x="6642247" y="4008764"/>
            <a:chExt cx="4454675" cy="1533793"/>
          </a:xfrm>
        </p:grpSpPr>
        <p:sp>
          <p:nvSpPr>
            <p:cNvPr id="12" name="TextBox 38">
              <a:extLst>
                <a:ext uri="{FF2B5EF4-FFF2-40B4-BE49-F238E27FC236}">
                  <a16:creationId xmlns:a16="http://schemas.microsoft.com/office/drawing/2014/main" id="{3A90BAE1-742E-3A25-9AEB-3BD1A8A64AB0}"/>
                </a:ext>
              </a:extLst>
            </p:cNvPr>
            <p:cNvSpPr txBox="1"/>
            <p:nvPr/>
          </p:nvSpPr>
          <p:spPr>
            <a:xfrm>
              <a:off x="7763923" y="4219118"/>
              <a:ext cx="3332999" cy="1323439"/>
            </a:xfrm>
            <a:prstGeom prst="rect">
              <a:avLst/>
            </a:prstGeom>
            <a:noFill/>
          </p:spPr>
          <p:txBody>
            <a:bodyPr wrap="square" rtlCol="0">
              <a:spAutoFit/>
            </a:bodyPr>
            <a:lstStyle/>
            <a:p>
              <a:pPr>
                <a:spcBef>
                  <a:spcPts val="300"/>
                </a:spcBef>
                <a:buClr>
                  <a:srgbClr val="5EBCC2"/>
                </a:buClr>
              </a:pPr>
              <a:r>
                <a:rPr lang="fr-CA" sz="1600">
                  <a:latin typeface="Raleway" panose="020B0503030101060003" pitchFamily="34" charset="77"/>
                </a:rPr>
                <a:t>des enfants qui passent </a:t>
              </a:r>
              <a:r>
                <a:rPr lang="fr-CA" sz="1600" b="1">
                  <a:latin typeface="Raleway" panose="020B0503030101060003" pitchFamily="34" charset="77"/>
                </a:rPr>
                <a:t>moins de 30 minutes par jour </a:t>
              </a:r>
              <a:r>
                <a:rPr lang="fr-CA" sz="1600">
                  <a:latin typeface="Raleway" panose="020B0503030101060003" pitchFamily="34" charset="77"/>
                </a:rPr>
                <a:t>devant un écran sont vulnérables dans au moins un domaine de développement.</a:t>
              </a:r>
            </a:p>
          </p:txBody>
        </p:sp>
        <p:grpSp>
          <p:nvGrpSpPr>
            <p:cNvPr id="22" name="Groupe 21">
              <a:extLst>
                <a:ext uri="{FF2B5EF4-FFF2-40B4-BE49-F238E27FC236}">
                  <a16:creationId xmlns:a16="http://schemas.microsoft.com/office/drawing/2014/main" id="{28963977-5F52-0607-416B-15D429E2AD3E}"/>
                </a:ext>
              </a:extLst>
            </p:cNvPr>
            <p:cNvGrpSpPr/>
            <p:nvPr/>
          </p:nvGrpSpPr>
          <p:grpSpPr>
            <a:xfrm>
              <a:off x="6642247" y="4008764"/>
              <a:ext cx="1258202" cy="1525273"/>
              <a:chOff x="1135419" y="4015743"/>
              <a:chExt cx="1258202" cy="1525273"/>
            </a:xfrm>
          </p:grpSpPr>
          <p:pic>
            <p:nvPicPr>
              <p:cNvPr id="23" name="Picture 75">
                <a:extLst>
                  <a:ext uri="{FF2B5EF4-FFF2-40B4-BE49-F238E27FC236}">
                    <a16:creationId xmlns:a16="http://schemas.microsoft.com/office/drawing/2014/main" id="{38B744A0-8B6E-316B-FC21-621676CBC2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5419" y="4015743"/>
                <a:ext cx="1258202" cy="1525273"/>
              </a:xfrm>
              <a:prstGeom prst="rect">
                <a:avLst/>
              </a:prstGeom>
            </p:spPr>
          </p:pic>
          <p:sp>
            <p:nvSpPr>
              <p:cNvPr id="24" name="ZoneTexte 23">
                <a:extLst>
                  <a:ext uri="{FF2B5EF4-FFF2-40B4-BE49-F238E27FC236}">
                    <a16:creationId xmlns:a16="http://schemas.microsoft.com/office/drawing/2014/main" id="{1FD74456-A408-CF1F-559B-C8E5ABA75200}"/>
                  </a:ext>
                </a:extLst>
              </p:cNvPr>
              <p:cNvSpPr txBox="1"/>
              <p:nvPr/>
            </p:nvSpPr>
            <p:spPr>
              <a:xfrm>
                <a:off x="1419714" y="4527549"/>
                <a:ext cx="679994" cy="369332"/>
              </a:xfrm>
              <a:prstGeom prst="rect">
                <a:avLst/>
              </a:prstGeom>
              <a:noFill/>
            </p:spPr>
            <p:txBody>
              <a:bodyPr wrap="none" rtlCol="0">
                <a:spAutoFit/>
              </a:bodyPr>
              <a:lstStyle/>
              <a:p>
                <a:r>
                  <a:rPr lang="fr-CA" b="1" dirty="0">
                    <a:latin typeface="Raleway" pitchFamily="2" charset="0"/>
                  </a:rPr>
                  <a:t>23 %</a:t>
                </a:r>
              </a:p>
            </p:txBody>
          </p:sp>
        </p:grpSp>
      </p:grpSp>
      <p:sp>
        <p:nvSpPr>
          <p:cNvPr id="33" name="TextBox 16">
            <a:extLst>
              <a:ext uri="{FF2B5EF4-FFF2-40B4-BE49-F238E27FC236}">
                <a16:creationId xmlns:a16="http://schemas.microsoft.com/office/drawing/2014/main" id="{0B460ABB-0A0C-02C2-FE89-EB7FA767C6BD}"/>
              </a:ext>
            </a:extLst>
          </p:cNvPr>
          <p:cNvSpPr txBox="1"/>
          <p:nvPr/>
        </p:nvSpPr>
        <p:spPr>
          <a:xfrm>
            <a:off x="1030677" y="5794479"/>
            <a:ext cx="5961853" cy="215444"/>
          </a:xfrm>
          <a:prstGeom prst="rect">
            <a:avLst/>
          </a:prstGeom>
          <a:noFill/>
        </p:spPr>
        <p:txBody>
          <a:bodyPr wrap="square" rtlCol="0">
            <a:spAutoFit/>
          </a:bodyPr>
          <a:lstStyle/>
          <a:p>
            <a:pPr algn="r"/>
            <a:r>
              <a:rPr lang="fr-CA" sz="800" dirty="0">
                <a:solidFill>
                  <a:srgbClr val="434747"/>
                </a:solidFill>
                <a:latin typeface="Raleway" panose="020B0003030101060003" pitchFamily="34" charset="0"/>
              </a:rPr>
              <a:t>Source</a:t>
            </a:r>
            <a:r>
              <a:rPr lang="fr-CA" sz="800" b="1" dirty="0">
                <a:solidFill>
                  <a:srgbClr val="434747"/>
                </a:solidFill>
                <a:latin typeface="Raleway" panose="020B0003030101060003" pitchFamily="34" charset="0"/>
              </a:rPr>
              <a:t> : </a:t>
            </a:r>
            <a:r>
              <a:rPr lang="fr-CA" sz="800" dirty="0">
                <a:solidFill>
                  <a:srgbClr val="434747"/>
                </a:solidFill>
                <a:latin typeface="Raleway" panose="020B0003030101060003" pitchFamily="34" charset="0"/>
              </a:rPr>
              <a:t>Institut de la statistique du Québec</a:t>
            </a:r>
            <a:r>
              <a:rPr lang="fr-CA" sz="800" i="1" dirty="0">
                <a:solidFill>
                  <a:srgbClr val="434747"/>
                </a:solidFill>
                <a:latin typeface="Raleway" panose="020B0003030101060003" pitchFamily="34" charset="0"/>
              </a:rPr>
              <a:t>, Enquête québécoise sur le parcours préscolaire des enfants de maternelle 2022</a:t>
            </a:r>
            <a:endParaRPr lang="fr-CA" sz="1500" i="1" dirty="0">
              <a:solidFill>
                <a:srgbClr val="434747"/>
              </a:solidFill>
              <a:latin typeface="Raleway" panose="020B0503030101060003" pitchFamily="34" charset="77"/>
            </a:endParaRPr>
          </a:p>
        </p:txBody>
      </p:sp>
    </p:spTree>
    <p:extLst>
      <p:ext uri="{BB962C8B-B14F-4D97-AF65-F5344CB8AC3E}">
        <p14:creationId xmlns:p14="http://schemas.microsoft.com/office/powerpoint/2010/main" val="3356786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B1F7F3-A282-881B-24F2-33EA55067287}"/>
              </a:ext>
            </a:extLst>
          </p:cNvPr>
          <p:cNvSpPr/>
          <p:nvPr/>
        </p:nvSpPr>
        <p:spPr>
          <a:xfrm>
            <a:off x="0" y="50800"/>
            <a:ext cx="12192000" cy="6858000"/>
          </a:xfrm>
          <a:prstGeom prst="rect">
            <a:avLst/>
          </a:prstGeom>
          <a:solidFill>
            <a:srgbClr val="D7D2C8">
              <a:alpha val="8400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sp>
        <p:nvSpPr>
          <p:cNvPr id="6" name="ZoneTexte 5">
            <a:extLst>
              <a:ext uri="{FF2B5EF4-FFF2-40B4-BE49-F238E27FC236}">
                <a16:creationId xmlns:a16="http://schemas.microsoft.com/office/drawing/2014/main" id="{2A356C81-7521-29AF-94A3-BA3536248418}"/>
              </a:ext>
            </a:extLst>
          </p:cNvPr>
          <p:cNvSpPr txBox="1"/>
          <p:nvPr/>
        </p:nvSpPr>
        <p:spPr>
          <a:xfrm>
            <a:off x="3422346" y="1717187"/>
            <a:ext cx="7861528" cy="3587905"/>
          </a:xfrm>
          <a:prstGeom prst="rect">
            <a:avLst/>
          </a:prstGeom>
          <a:noFill/>
        </p:spPr>
        <p:txBody>
          <a:bodyPr wrap="square">
            <a:spAutoFit/>
          </a:bodyPr>
          <a:lstStyle/>
          <a:p>
            <a:pPr>
              <a:lnSpc>
                <a:spcPts val="2520"/>
              </a:lnSpc>
            </a:pPr>
            <a:r>
              <a:rPr lang="fr-CA" sz="1600">
                <a:latin typeface="Raleway" pitchFamily="2" charset="0"/>
              </a:rPr>
              <a:t>La pandémie de COVID-19 est aussi associée à une diminution importante </a:t>
            </a:r>
            <a:br>
              <a:rPr lang="fr-CA" sz="1600">
                <a:latin typeface="Raleway" pitchFamily="2" charset="0"/>
              </a:rPr>
            </a:br>
            <a:r>
              <a:rPr lang="fr-CA" sz="1600">
                <a:latin typeface="Raleway" pitchFamily="2" charset="0"/>
              </a:rPr>
              <a:t>de la pratique d’activités physiques chez les enfants, ainsi qu’à une augmentation des activités sédentaires, notamment le temps passé devant les écrans. </a:t>
            </a:r>
            <a:br>
              <a:rPr lang="fr-CA" sz="1600">
                <a:latin typeface="Raleway" pitchFamily="2" charset="0"/>
              </a:rPr>
            </a:br>
            <a:r>
              <a:rPr lang="fr-CA" sz="1600">
                <a:latin typeface="Raleway" pitchFamily="2" charset="0"/>
              </a:rPr>
              <a:t>Ces changements ont été particulièrement prononcés pour les enfants vivant dans des milieux défavorisés. Le sommeil des tout-petits a également été touché. Enfin, une revue de littérature rapporte des répercussions sur le développement cognitif, langagier et socioaffectif des enfants. À cet égard, </a:t>
            </a:r>
            <a:br>
              <a:rPr lang="fr-CA" sz="1600">
                <a:latin typeface="Raleway" pitchFamily="2" charset="0"/>
              </a:rPr>
            </a:br>
            <a:r>
              <a:rPr lang="fr-CA" sz="1600">
                <a:latin typeface="Raleway" pitchFamily="2" charset="0"/>
              </a:rPr>
              <a:t>une étude canadienne a montré que, dans le contexte de la crise de la COVID-19, une quantité plus élevée de temps passé devant un écran chez les enfants </a:t>
            </a:r>
            <a:br>
              <a:rPr lang="fr-CA" sz="1600">
                <a:latin typeface="Raleway" pitchFamily="2" charset="0"/>
              </a:rPr>
            </a:br>
            <a:r>
              <a:rPr lang="fr-CA" sz="1600">
                <a:latin typeface="Raleway" pitchFamily="2" charset="0"/>
              </a:rPr>
              <a:t>de 3 ½ ans était associée à une tendance accrue à avoir des accès de colère </a:t>
            </a:r>
            <a:br>
              <a:rPr lang="fr-CA" sz="1600">
                <a:latin typeface="Raleway" pitchFamily="2" charset="0"/>
              </a:rPr>
            </a:br>
            <a:r>
              <a:rPr lang="fr-CA" sz="1600">
                <a:latin typeface="Raleway" pitchFamily="2" charset="0"/>
              </a:rPr>
              <a:t>et de frustration.</a:t>
            </a:r>
          </a:p>
        </p:txBody>
      </p:sp>
      <p:grpSp>
        <p:nvGrpSpPr>
          <p:cNvPr id="3" name="Group 2">
            <a:extLst>
              <a:ext uri="{FF2B5EF4-FFF2-40B4-BE49-F238E27FC236}">
                <a16:creationId xmlns:a16="http://schemas.microsoft.com/office/drawing/2014/main" id="{0936003C-34C9-E855-95FE-A737C8503A6B}"/>
              </a:ext>
            </a:extLst>
          </p:cNvPr>
          <p:cNvGrpSpPr/>
          <p:nvPr/>
        </p:nvGrpSpPr>
        <p:grpSpPr>
          <a:xfrm>
            <a:off x="1003443" y="6153834"/>
            <a:ext cx="10280431" cy="342080"/>
            <a:chOff x="1003443" y="6153834"/>
            <a:chExt cx="10280431" cy="342080"/>
          </a:xfrm>
        </p:grpSpPr>
        <p:pic>
          <p:nvPicPr>
            <p:cNvPr id="4" name="Picture 3" descr="A black background with grey text&#10;&#10;Description automatically generated">
              <a:extLst>
                <a:ext uri="{FF2B5EF4-FFF2-40B4-BE49-F238E27FC236}">
                  <a16:creationId xmlns:a16="http://schemas.microsoft.com/office/drawing/2014/main" id="{BA1E47FA-9457-5B58-A617-77C21E81A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5" name="TextBox 16">
              <a:extLst>
                <a:ext uri="{FF2B5EF4-FFF2-40B4-BE49-F238E27FC236}">
                  <a16:creationId xmlns:a16="http://schemas.microsoft.com/office/drawing/2014/main" id="{14C45929-BA7A-384A-86E6-120449A2D407}"/>
                </a:ext>
              </a:extLst>
            </p:cNvPr>
            <p:cNvSpPr txBox="1"/>
            <p:nvPr/>
          </p:nvSpPr>
          <p:spPr>
            <a:xfrm>
              <a:off x="9010495" y="6234304"/>
              <a:ext cx="2273379"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43</a:t>
              </a:fld>
              <a:endParaRPr lang="fr-CA" sz="1100">
                <a:solidFill>
                  <a:srgbClr val="434747"/>
                </a:solidFill>
                <a:latin typeface="Raleway" panose="020B0503030101060003" pitchFamily="34" charset="77"/>
              </a:endParaRPr>
            </a:p>
          </p:txBody>
        </p:sp>
      </p:grpSp>
      <p:pic>
        <p:nvPicPr>
          <p:cNvPr id="9" name="Picture 8" descr="A grey and black symbol&#10;&#10;Description automatically generated with medium confidence">
            <a:extLst>
              <a:ext uri="{FF2B5EF4-FFF2-40B4-BE49-F238E27FC236}">
                <a16:creationId xmlns:a16="http://schemas.microsoft.com/office/drawing/2014/main" id="{5DCD7982-DB49-8424-2488-6F5FA5C97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210211">
            <a:off x="-111489" y="2311061"/>
            <a:ext cx="2564749" cy="2671121"/>
          </a:xfrm>
          <a:prstGeom prst="rect">
            <a:avLst/>
          </a:prstGeom>
        </p:spPr>
      </p:pic>
      <p:pic>
        <p:nvPicPr>
          <p:cNvPr id="10" name="Picture 9">
            <a:extLst>
              <a:ext uri="{FF2B5EF4-FFF2-40B4-BE49-F238E27FC236}">
                <a16:creationId xmlns:a16="http://schemas.microsoft.com/office/drawing/2014/main" id="{650004EB-4642-57F6-534C-D20BDB86C8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1938843">
            <a:off x="1726834" y="441728"/>
            <a:ext cx="1816137" cy="1891460"/>
          </a:xfrm>
          <a:prstGeom prst="rect">
            <a:avLst/>
          </a:prstGeom>
        </p:spPr>
      </p:pic>
      <p:pic>
        <p:nvPicPr>
          <p:cNvPr id="11" name="Picture 10">
            <a:extLst>
              <a:ext uri="{FF2B5EF4-FFF2-40B4-BE49-F238E27FC236}">
                <a16:creationId xmlns:a16="http://schemas.microsoft.com/office/drawing/2014/main" id="{632ED6D2-BD4F-6BC1-2A67-385F7E8190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771387">
            <a:off x="6925012" y="5351152"/>
            <a:ext cx="1027961" cy="1070596"/>
          </a:xfrm>
          <a:prstGeom prst="rect">
            <a:avLst/>
          </a:prstGeom>
        </p:spPr>
      </p:pic>
    </p:spTree>
    <p:extLst>
      <p:ext uri="{BB962C8B-B14F-4D97-AF65-F5344CB8AC3E}">
        <p14:creationId xmlns:p14="http://schemas.microsoft.com/office/powerpoint/2010/main" val="120772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7A9948D-6A06-97E2-45D6-43976CB5A5F1}"/>
              </a:ext>
            </a:extLst>
          </p:cNvPr>
          <p:cNvSpPr/>
          <p:nvPr/>
        </p:nvSpPr>
        <p:spPr>
          <a:xfrm>
            <a:off x="364435" y="258241"/>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5DBDC3">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5">
            <a:extLst>
              <a:ext uri="{FF2B5EF4-FFF2-40B4-BE49-F238E27FC236}">
                <a16:creationId xmlns:a16="http://schemas.microsoft.com/office/drawing/2014/main" id="{3DB6E9C8-67E9-90E8-0E90-D53342598C6C}"/>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chemeClr val="bg1"/>
                </a:solidFill>
                <a:effectLst/>
                <a:uLnTx/>
                <a:uFillTx/>
                <a:latin typeface="Raleway" panose="020B0503030101060003" pitchFamily="34" charset="77"/>
                <a:cs typeface="Times New Roman" panose="02020603050405020304" pitchFamily="18" charset="0"/>
              </a:rPr>
              <a:t>En conclusion</a:t>
            </a:r>
          </a:p>
        </p:txBody>
      </p:sp>
      <p:grpSp>
        <p:nvGrpSpPr>
          <p:cNvPr id="13" name="Group 12">
            <a:extLst>
              <a:ext uri="{FF2B5EF4-FFF2-40B4-BE49-F238E27FC236}">
                <a16:creationId xmlns:a16="http://schemas.microsoft.com/office/drawing/2014/main" id="{71EA1494-5C40-B137-FDD2-D5E9F914EA5C}"/>
              </a:ext>
            </a:extLst>
          </p:cNvPr>
          <p:cNvGrpSpPr/>
          <p:nvPr/>
        </p:nvGrpSpPr>
        <p:grpSpPr>
          <a:xfrm>
            <a:off x="1003443" y="6153834"/>
            <a:ext cx="10280431" cy="342080"/>
            <a:chOff x="1003443" y="6153834"/>
            <a:chExt cx="10280431" cy="342080"/>
          </a:xfrm>
        </p:grpSpPr>
        <p:pic>
          <p:nvPicPr>
            <p:cNvPr id="14" name="Picture 13" descr="A black background with grey text&#10;&#10;Description automatically generated">
              <a:extLst>
                <a:ext uri="{FF2B5EF4-FFF2-40B4-BE49-F238E27FC236}">
                  <a16:creationId xmlns:a16="http://schemas.microsoft.com/office/drawing/2014/main" id="{FA68C229-AA2F-7E5A-C7EF-93A258F8C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15" name="TextBox 16">
              <a:extLst>
                <a:ext uri="{FF2B5EF4-FFF2-40B4-BE49-F238E27FC236}">
                  <a16:creationId xmlns:a16="http://schemas.microsoft.com/office/drawing/2014/main" id="{C3809E82-9F8F-CC5B-6D5E-D17E39E87FBE}"/>
                </a:ext>
              </a:extLst>
            </p:cNvPr>
            <p:cNvSpPr txBox="1"/>
            <p:nvPr/>
          </p:nvSpPr>
          <p:spPr>
            <a:xfrm>
              <a:off x="9013701" y="6234304"/>
              <a:ext cx="2270173"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44</a:t>
              </a:fld>
              <a:endParaRPr lang="fr-CA" sz="1100">
                <a:solidFill>
                  <a:srgbClr val="434747"/>
                </a:solidFill>
                <a:latin typeface="Raleway" panose="020B0503030101060003" pitchFamily="34" charset="77"/>
              </a:endParaRPr>
            </a:p>
          </p:txBody>
        </p:sp>
      </p:grpSp>
      <p:sp>
        <p:nvSpPr>
          <p:cNvPr id="8" name="ZoneTexte 7">
            <a:extLst>
              <a:ext uri="{FF2B5EF4-FFF2-40B4-BE49-F238E27FC236}">
                <a16:creationId xmlns:a16="http://schemas.microsoft.com/office/drawing/2014/main" id="{07336288-868D-E297-7229-2887A157EF19}"/>
              </a:ext>
            </a:extLst>
          </p:cNvPr>
          <p:cNvSpPr txBox="1"/>
          <p:nvPr/>
        </p:nvSpPr>
        <p:spPr>
          <a:xfrm>
            <a:off x="4564047" y="1716866"/>
            <a:ext cx="6112597" cy="3065006"/>
          </a:xfrm>
          <a:prstGeom prst="rect">
            <a:avLst/>
          </a:prstGeom>
          <a:noFill/>
        </p:spPr>
        <p:txBody>
          <a:bodyPr wrap="square">
            <a:spAutoFit/>
          </a:bodyPr>
          <a:lstStyle/>
          <a:p>
            <a:pPr>
              <a:lnSpc>
                <a:spcPts val="2560"/>
              </a:lnSpc>
            </a:pPr>
            <a:r>
              <a:rPr lang="fr-CA">
                <a:latin typeface="Raleway" pitchFamily="2" charset="0"/>
              </a:rPr>
              <a:t>Compte tenu des connaissances actuelles, l’utilisation </a:t>
            </a:r>
            <a:br>
              <a:rPr lang="fr-CA">
                <a:latin typeface="Raleway" pitchFamily="2" charset="0"/>
              </a:rPr>
            </a:br>
            <a:r>
              <a:rPr lang="fr-CA">
                <a:latin typeface="Raleway" pitchFamily="2" charset="0"/>
              </a:rPr>
              <a:t>des écrans en bas âge comporterait plus de risques </a:t>
            </a:r>
            <a:br>
              <a:rPr lang="fr-CA">
                <a:latin typeface="Raleway" pitchFamily="2" charset="0"/>
              </a:rPr>
            </a:br>
            <a:r>
              <a:rPr lang="fr-CA">
                <a:latin typeface="Raleway" pitchFamily="2" charset="0"/>
              </a:rPr>
              <a:t>que d’avantages sur le plan du développement </a:t>
            </a:r>
            <a:br>
              <a:rPr lang="fr-CA">
                <a:latin typeface="Raleway" pitchFamily="2" charset="0"/>
              </a:rPr>
            </a:br>
            <a:r>
              <a:rPr lang="fr-CA">
                <a:latin typeface="Raleway" pitchFamily="2" charset="0"/>
              </a:rPr>
              <a:t>des tout-petits, même si certaines actions permettent de réduire ces risques. La prudence quant à l’utilisation des écrans est de mise pour les parents de tout-petits, mais aussi pour toutes les personnes qui ont le pouvoir de déterminer dans quel environnement les tout-petits grandiront et apprendront.</a:t>
            </a:r>
          </a:p>
        </p:txBody>
      </p:sp>
      <p:grpSp>
        <p:nvGrpSpPr>
          <p:cNvPr id="17" name="Group 16">
            <a:extLst>
              <a:ext uri="{FF2B5EF4-FFF2-40B4-BE49-F238E27FC236}">
                <a16:creationId xmlns:a16="http://schemas.microsoft.com/office/drawing/2014/main" id="{302F3D65-4090-7D3C-CDD7-78079E38CD26}"/>
              </a:ext>
            </a:extLst>
          </p:cNvPr>
          <p:cNvGrpSpPr/>
          <p:nvPr/>
        </p:nvGrpSpPr>
        <p:grpSpPr>
          <a:xfrm>
            <a:off x="1274663" y="1716866"/>
            <a:ext cx="2840137" cy="3158371"/>
            <a:chOff x="623433" y="1203090"/>
            <a:chExt cx="3467065" cy="3855546"/>
          </a:xfrm>
        </p:grpSpPr>
        <p:grpSp>
          <p:nvGrpSpPr>
            <p:cNvPr id="16" name="Group 15">
              <a:extLst>
                <a:ext uri="{FF2B5EF4-FFF2-40B4-BE49-F238E27FC236}">
                  <a16:creationId xmlns:a16="http://schemas.microsoft.com/office/drawing/2014/main" id="{080E7D9E-FB19-650F-0BBA-650042EB0B27}"/>
                </a:ext>
              </a:extLst>
            </p:cNvPr>
            <p:cNvGrpSpPr/>
            <p:nvPr/>
          </p:nvGrpSpPr>
          <p:grpSpPr>
            <a:xfrm>
              <a:off x="1062069" y="2244775"/>
              <a:ext cx="3028429" cy="2813861"/>
              <a:chOff x="1003443" y="1896690"/>
              <a:chExt cx="3830141" cy="3558771"/>
            </a:xfrm>
          </p:grpSpPr>
          <p:pic>
            <p:nvPicPr>
              <p:cNvPr id="10" name="Picture 9" descr="A white cloud with black background&#10;&#10;Description automatically generated">
                <a:extLst>
                  <a:ext uri="{FF2B5EF4-FFF2-40B4-BE49-F238E27FC236}">
                    <a16:creationId xmlns:a16="http://schemas.microsoft.com/office/drawing/2014/main" id="{1041BB26-4C8E-E519-00FE-C56C305CC539}"/>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1003443" y="1896690"/>
                <a:ext cx="3830141" cy="3558771"/>
              </a:xfrm>
              <a:prstGeom prst="rect">
                <a:avLst/>
              </a:prstGeom>
            </p:spPr>
          </p:pic>
          <p:pic>
            <p:nvPicPr>
              <p:cNvPr id="3" name="Picture 2">
                <a:extLst>
                  <a:ext uri="{FF2B5EF4-FFF2-40B4-BE49-F238E27FC236}">
                    <a16:creationId xmlns:a16="http://schemas.microsoft.com/office/drawing/2014/main" id="{0F7ACEE8-B883-FC84-7A8E-603B3BC8FD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69710" y="2223141"/>
                <a:ext cx="2898457" cy="2589072"/>
              </a:xfrm>
              <a:prstGeom prst="rect">
                <a:avLst/>
              </a:prstGeom>
            </p:spPr>
          </p:pic>
        </p:grpSp>
        <p:pic>
          <p:nvPicPr>
            <p:cNvPr id="12" name="Picture 11" descr="A blue starburst on a black background&#10;&#10;Description automatically generated">
              <a:extLst>
                <a:ext uri="{FF2B5EF4-FFF2-40B4-BE49-F238E27FC236}">
                  <a16:creationId xmlns:a16="http://schemas.microsoft.com/office/drawing/2014/main" id="{9B8D6E78-D2FB-FF85-F567-5FF00327C9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433" y="1203090"/>
              <a:ext cx="2068162" cy="1961470"/>
            </a:xfrm>
            <a:prstGeom prst="rect">
              <a:avLst/>
            </a:prstGeom>
          </p:spPr>
        </p:pic>
      </p:grpSp>
    </p:spTree>
    <p:extLst>
      <p:ext uri="{BB962C8B-B14F-4D97-AF65-F5344CB8AC3E}">
        <p14:creationId xmlns:p14="http://schemas.microsoft.com/office/powerpoint/2010/main" val="3858847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ECA6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 7">
            <a:extLst>
              <a:ext uri="{FF2B5EF4-FFF2-40B4-BE49-F238E27FC236}">
                <a16:creationId xmlns:a16="http://schemas.microsoft.com/office/drawing/2014/main" id="{C2D20FB9-A5CB-8E2E-3263-BDEE11D79CBC}"/>
              </a:ext>
            </a:extLst>
          </p:cNvPr>
          <p:cNvGrpSpPr/>
          <p:nvPr/>
        </p:nvGrpSpPr>
        <p:grpSpPr>
          <a:xfrm>
            <a:off x="7962142" y="3572113"/>
            <a:ext cx="3689496" cy="3015502"/>
            <a:chOff x="7846830" y="3478436"/>
            <a:chExt cx="3689496" cy="3015502"/>
          </a:xfrm>
        </p:grpSpPr>
        <p:sp>
          <p:nvSpPr>
            <p:cNvPr id="4" name="TextBox 3">
              <a:extLst>
                <a:ext uri="{FF2B5EF4-FFF2-40B4-BE49-F238E27FC236}">
                  <a16:creationId xmlns:a16="http://schemas.microsoft.com/office/drawing/2014/main" id="{1360444B-22A3-B9EF-8F69-C7AA75122752}"/>
                </a:ext>
              </a:extLst>
            </p:cNvPr>
            <p:cNvSpPr txBox="1"/>
            <p:nvPr/>
          </p:nvSpPr>
          <p:spPr>
            <a:xfrm>
              <a:off x="7889355" y="4157401"/>
              <a:ext cx="3239596" cy="2336537"/>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effets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de l’utilisation</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des écrans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par les parents</a:t>
              </a:r>
              <a:br>
                <a:rPr lang="fr-CA" sz="3500" b="1" u="none" strike="noStrike" baseline="0">
                  <a:solidFill>
                    <a:schemeClr val="bg1"/>
                  </a:solidFill>
                  <a:latin typeface="Raleway" panose="020B0003030101060003" pitchFamily="34" charset="0"/>
                </a:rPr>
              </a:br>
              <a:endParaRPr lang="fr-CA" sz="3500" b="1" u="none" strike="noStrike" baseline="0">
                <a:solidFill>
                  <a:schemeClr val="bg1"/>
                </a:solidFill>
                <a:latin typeface="Raleway" panose="020B0003030101060003" pitchFamily="34" charset="0"/>
              </a:endParaRPr>
            </a:p>
          </p:txBody>
        </p:sp>
        <p:sp>
          <p:nvSpPr>
            <p:cNvPr id="7" name="TextBox 6">
              <a:extLst>
                <a:ext uri="{FF2B5EF4-FFF2-40B4-BE49-F238E27FC236}">
                  <a16:creationId xmlns:a16="http://schemas.microsoft.com/office/drawing/2014/main" id="{FAF0B7B3-7485-FA1B-931D-C90DBC426C07}"/>
                </a:ext>
              </a:extLst>
            </p:cNvPr>
            <p:cNvSpPr txBox="1"/>
            <p:nvPr/>
          </p:nvSpPr>
          <p:spPr>
            <a:xfrm>
              <a:off x="7846830" y="3478436"/>
              <a:ext cx="3689496" cy="784830"/>
            </a:xfrm>
            <a:prstGeom prst="rect">
              <a:avLst/>
            </a:prstGeom>
            <a:noFill/>
          </p:spPr>
          <p:txBody>
            <a:bodyPr wrap="square">
              <a:spAutoFit/>
            </a:bodyPr>
            <a:lstStyle/>
            <a:p>
              <a:r>
                <a:rPr lang="fr-CA" sz="4500" u="none" strike="noStrike" baseline="0">
                  <a:solidFill>
                    <a:srgbClr val="ECA695"/>
                  </a:solidFill>
                  <a:latin typeface="Cooper Black" panose="0208090404030B020404" pitchFamily="18" charset="0"/>
                </a:rPr>
                <a:t>Chapitre 5</a:t>
              </a:r>
              <a:endParaRPr lang="fr-CA" sz="4500">
                <a:solidFill>
                  <a:srgbClr val="ECA695"/>
                </a:solidFill>
                <a:latin typeface="Cooper Black" panose="0208090404030B020404" pitchFamily="18" charset="0"/>
              </a:endParaRPr>
            </a:p>
          </p:txBody>
        </p:sp>
      </p:grpSp>
    </p:spTree>
    <p:extLst>
      <p:ext uri="{BB962C8B-B14F-4D97-AF65-F5344CB8AC3E}">
        <p14:creationId xmlns:p14="http://schemas.microsoft.com/office/powerpoint/2010/main" val="1821197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ECA6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4">
            <a:extLst>
              <a:ext uri="{FF2B5EF4-FFF2-40B4-BE49-F238E27FC236}">
                <a16:creationId xmlns:a16="http://schemas.microsoft.com/office/drawing/2014/main" id="{B313B576-8CCF-C889-BD04-51A9128563B9}"/>
              </a:ext>
            </a:extLst>
          </p:cNvPr>
          <p:cNvGrpSpPr/>
          <p:nvPr/>
        </p:nvGrpSpPr>
        <p:grpSpPr>
          <a:xfrm>
            <a:off x="1004510" y="524476"/>
            <a:ext cx="6303307" cy="1325563"/>
            <a:chOff x="1155904" y="816533"/>
            <a:chExt cx="6303307" cy="1325563"/>
          </a:xfrm>
        </p:grpSpPr>
        <p:sp>
          <p:nvSpPr>
            <p:cNvPr id="5" name="Titre 1">
              <a:extLst>
                <a:ext uri="{FF2B5EF4-FFF2-40B4-BE49-F238E27FC236}">
                  <a16:creationId xmlns:a16="http://schemas.microsoft.com/office/drawing/2014/main" id="{AA50B79D-8141-C870-4035-A4C7B69DFF1E}"/>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La </a:t>
              </a:r>
              <a:r>
                <a:rPr lang="fr-CA" sz="3200" b="1" err="1">
                  <a:solidFill>
                    <a:srgbClr val="434747"/>
                  </a:solidFill>
                  <a:latin typeface="Raleway" panose="020B0503030101060003" pitchFamily="34" charset="77"/>
                </a:rPr>
                <a:t>technoférence</a:t>
              </a:r>
              <a:endParaRPr lang="fr-CA" sz="3200" b="1">
                <a:solidFill>
                  <a:srgbClr val="434747"/>
                </a:solidFill>
                <a:latin typeface="Raleway" panose="020B0503030101060003" pitchFamily="34" charset="77"/>
              </a:endParaRPr>
            </a:p>
            <a:p>
              <a:pPr algn="l"/>
              <a:r>
                <a:rPr lang="fr-CA" sz="3200" b="1">
                  <a:solidFill>
                    <a:srgbClr val="434747"/>
                  </a:solidFill>
                  <a:latin typeface="Raleway" panose="020B0503030101060003" pitchFamily="34" charset="77"/>
                </a:rPr>
                <a:t>parentale</a:t>
              </a:r>
            </a:p>
          </p:txBody>
        </p:sp>
        <p:cxnSp>
          <p:nvCxnSpPr>
            <p:cNvPr id="9" name="Straight Connector 11">
              <a:extLst>
                <a:ext uri="{FF2B5EF4-FFF2-40B4-BE49-F238E27FC236}">
                  <a16:creationId xmlns:a16="http://schemas.microsoft.com/office/drawing/2014/main" id="{F1993599-18EF-57AB-8680-FD19A1288071}"/>
                </a:ext>
              </a:extLst>
            </p:cNvPr>
            <p:cNvCxnSpPr>
              <a:cxnSpLocks/>
            </p:cNvCxnSpPr>
            <p:nvPr/>
          </p:nvCxnSpPr>
          <p:spPr>
            <a:xfrm>
              <a:off x="1155904" y="1260088"/>
              <a:ext cx="0" cy="736849"/>
            </a:xfrm>
            <a:prstGeom prst="line">
              <a:avLst/>
            </a:prstGeom>
            <a:ln w="50800">
              <a:solidFill>
                <a:srgbClr val="DB4140"/>
              </a:solidFill>
            </a:ln>
          </p:spPr>
          <p:style>
            <a:lnRef idx="1">
              <a:schemeClr val="accent2"/>
            </a:lnRef>
            <a:fillRef idx="0">
              <a:schemeClr val="accent2"/>
            </a:fillRef>
            <a:effectRef idx="0">
              <a:schemeClr val="accent2"/>
            </a:effectRef>
            <a:fontRef idx="minor">
              <a:schemeClr val="tx1"/>
            </a:fontRef>
          </p:style>
        </p:cxnSp>
      </p:grpSp>
      <p:pic>
        <p:nvPicPr>
          <p:cNvPr id="10" name="Picture 112" descr="A yellow and black object with black background&#10;&#10;Description automatically generated">
            <a:extLst>
              <a:ext uri="{FF2B5EF4-FFF2-40B4-BE49-F238E27FC236}">
                <a16:creationId xmlns:a16="http://schemas.microsoft.com/office/drawing/2014/main" id="{5DA00D8A-E9D5-A356-E79F-C29823331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8115" y="57350"/>
            <a:ext cx="1117600" cy="1003300"/>
          </a:xfrm>
          <a:prstGeom prst="rect">
            <a:avLst/>
          </a:prstGeom>
        </p:spPr>
      </p:pic>
      <p:pic>
        <p:nvPicPr>
          <p:cNvPr id="11" name="Picture 114" descr="A group of colorful drops&#10;&#10;Description automatically generated">
            <a:extLst>
              <a:ext uri="{FF2B5EF4-FFF2-40B4-BE49-F238E27FC236}">
                <a16:creationId xmlns:a16="http://schemas.microsoft.com/office/drawing/2014/main" id="{8C103CBA-EDC0-821A-26BD-40295FFF0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2946">
            <a:off x="9316957" y="125643"/>
            <a:ext cx="1231900" cy="762000"/>
          </a:xfrm>
          <a:prstGeom prst="rect">
            <a:avLst/>
          </a:prstGeom>
        </p:spPr>
      </p:pic>
      <p:pic>
        <p:nvPicPr>
          <p:cNvPr id="12" name="Picture 118" descr="A group of grey arches on a black background&#10;&#10;Description automatically generated">
            <a:extLst>
              <a:ext uri="{FF2B5EF4-FFF2-40B4-BE49-F238E27FC236}">
                <a16:creationId xmlns:a16="http://schemas.microsoft.com/office/drawing/2014/main" id="{6C164FF7-DB04-41FC-E866-9E3D7071F9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0099" y="47283"/>
            <a:ext cx="635000" cy="609600"/>
          </a:xfrm>
          <a:prstGeom prst="rect">
            <a:avLst/>
          </a:prstGeom>
        </p:spPr>
      </p:pic>
      <p:pic>
        <p:nvPicPr>
          <p:cNvPr id="13" name="Picture 120" descr="A blue flower with black background&#10;&#10;Description automatically generated">
            <a:extLst>
              <a:ext uri="{FF2B5EF4-FFF2-40B4-BE49-F238E27FC236}">
                <a16:creationId xmlns:a16="http://schemas.microsoft.com/office/drawing/2014/main" id="{A2CFDFB6-38C0-28AC-3168-108146E1EE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0704" y="841174"/>
            <a:ext cx="584200" cy="584200"/>
          </a:xfrm>
          <a:prstGeom prst="rect">
            <a:avLst/>
          </a:prstGeom>
        </p:spPr>
      </p:pic>
      <p:pic>
        <p:nvPicPr>
          <p:cNvPr id="14" name="Picture 125">
            <a:extLst>
              <a:ext uri="{FF2B5EF4-FFF2-40B4-BE49-F238E27FC236}">
                <a16:creationId xmlns:a16="http://schemas.microsoft.com/office/drawing/2014/main" id="{C924F5C6-5984-6360-E6F4-7F3CAAEFE17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grpSp>
        <p:nvGrpSpPr>
          <p:cNvPr id="24" name="Groupe 23">
            <a:extLst>
              <a:ext uri="{FF2B5EF4-FFF2-40B4-BE49-F238E27FC236}">
                <a16:creationId xmlns:a16="http://schemas.microsoft.com/office/drawing/2014/main" id="{11227A4A-4C22-061E-869F-2DE3D5A2D525}"/>
              </a:ext>
            </a:extLst>
          </p:cNvPr>
          <p:cNvGrpSpPr/>
          <p:nvPr/>
        </p:nvGrpSpPr>
        <p:grpSpPr>
          <a:xfrm>
            <a:off x="2107597" y="3088156"/>
            <a:ext cx="3503183" cy="2990844"/>
            <a:chOff x="2025337" y="3342680"/>
            <a:chExt cx="3503183" cy="2990844"/>
          </a:xfrm>
        </p:grpSpPr>
        <p:pic>
          <p:nvPicPr>
            <p:cNvPr id="15" name="Picture 35" descr="A white oval object with black background&#10;&#10;Description automatically generated">
              <a:extLst>
                <a:ext uri="{FF2B5EF4-FFF2-40B4-BE49-F238E27FC236}">
                  <a16:creationId xmlns:a16="http://schemas.microsoft.com/office/drawing/2014/main" id="{5952D20D-7B5A-5E08-4D90-11916DDE40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5337" y="3342680"/>
              <a:ext cx="3503183" cy="2990844"/>
            </a:xfrm>
            <a:prstGeom prst="rect">
              <a:avLst/>
            </a:prstGeom>
          </p:spPr>
        </p:pic>
        <p:sp>
          <p:nvSpPr>
            <p:cNvPr id="20" name="ZoneTexte 19">
              <a:extLst>
                <a:ext uri="{FF2B5EF4-FFF2-40B4-BE49-F238E27FC236}">
                  <a16:creationId xmlns:a16="http://schemas.microsoft.com/office/drawing/2014/main" id="{79AFE873-8107-09F0-B312-555F8921173F}"/>
                </a:ext>
              </a:extLst>
            </p:cNvPr>
            <p:cNvSpPr txBox="1"/>
            <p:nvPr/>
          </p:nvSpPr>
          <p:spPr>
            <a:xfrm>
              <a:off x="2265078" y="4024448"/>
              <a:ext cx="3023700" cy="1708160"/>
            </a:xfrm>
            <a:prstGeom prst="rect">
              <a:avLst/>
            </a:prstGeom>
            <a:noFill/>
          </p:spPr>
          <p:txBody>
            <a:bodyPr wrap="square">
              <a:spAutoFit/>
            </a:bodyPr>
            <a:lstStyle/>
            <a:p>
              <a:pPr algn="ctr"/>
              <a:r>
                <a:rPr lang="fr-CA" sz="1500" dirty="0">
                  <a:latin typeface="Raleway" pitchFamily="2" charset="0"/>
                </a:rPr>
                <a:t>Ex. lorsque le parent utilise </a:t>
              </a:r>
            </a:p>
            <a:p>
              <a:pPr algn="ctr"/>
              <a:r>
                <a:rPr lang="fr-CA" sz="1500" dirty="0">
                  <a:latin typeface="Raleway" pitchFamily="2" charset="0"/>
                </a:rPr>
                <a:t>un écran en présence de l’enfant, pendant les repas, durant les moments d’attente (chez le médecin, au magasin) ou les périodes de jeu (à la maison, au parc).</a:t>
              </a:r>
            </a:p>
          </p:txBody>
        </p:sp>
      </p:grpSp>
      <p:grpSp>
        <p:nvGrpSpPr>
          <p:cNvPr id="25" name="Groupe 24">
            <a:extLst>
              <a:ext uri="{FF2B5EF4-FFF2-40B4-BE49-F238E27FC236}">
                <a16:creationId xmlns:a16="http://schemas.microsoft.com/office/drawing/2014/main" id="{28A3B5B6-9339-68A7-7EDB-A1B8FDED8782}"/>
              </a:ext>
            </a:extLst>
          </p:cNvPr>
          <p:cNvGrpSpPr/>
          <p:nvPr/>
        </p:nvGrpSpPr>
        <p:grpSpPr>
          <a:xfrm>
            <a:off x="6870790" y="3088156"/>
            <a:ext cx="3503183" cy="2990844"/>
            <a:chOff x="7304423" y="3342680"/>
            <a:chExt cx="3503183" cy="2990844"/>
          </a:xfrm>
        </p:grpSpPr>
        <p:pic>
          <p:nvPicPr>
            <p:cNvPr id="22" name="Picture 35" descr="A white oval object with black background&#10;&#10;Description automatically generated">
              <a:extLst>
                <a:ext uri="{FF2B5EF4-FFF2-40B4-BE49-F238E27FC236}">
                  <a16:creationId xmlns:a16="http://schemas.microsoft.com/office/drawing/2014/main" id="{CF2B8E58-F52C-650B-D0C6-8C846AF6B5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440739">
              <a:off x="7304423" y="3342680"/>
              <a:ext cx="3503183" cy="2990844"/>
            </a:xfrm>
            <a:prstGeom prst="rect">
              <a:avLst/>
            </a:prstGeom>
          </p:spPr>
        </p:pic>
        <p:sp>
          <p:nvSpPr>
            <p:cNvPr id="23" name="ZoneTexte 22">
              <a:extLst>
                <a:ext uri="{FF2B5EF4-FFF2-40B4-BE49-F238E27FC236}">
                  <a16:creationId xmlns:a16="http://schemas.microsoft.com/office/drawing/2014/main" id="{6D171DCD-2E86-85B3-E624-319B5E8D866D}"/>
                </a:ext>
              </a:extLst>
            </p:cNvPr>
            <p:cNvSpPr txBox="1"/>
            <p:nvPr/>
          </p:nvSpPr>
          <p:spPr>
            <a:xfrm>
              <a:off x="7607004" y="4125653"/>
              <a:ext cx="3023700" cy="1246495"/>
            </a:xfrm>
            <a:prstGeom prst="rect">
              <a:avLst/>
            </a:prstGeom>
            <a:noFill/>
          </p:spPr>
          <p:txBody>
            <a:bodyPr wrap="square">
              <a:spAutoFit/>
            </a:bodyPr>
            <a:lstStyle/>
            <a:p>
              <a:pPr algn="ctr"/>
              <a:r>
                <a:rPr lang="fr-CA" sz="1500" dirty="0">
                  <a:latin typeface="Raleway" pitchFamily="2" charset="0"/>
                </a:rPr>
                <a:t>Ex. lorsque le parent interrompt momentanément sa participation à un jeu pour consulter son téléphone intelligent.</a:t>
              </a:r>
            </a:p>
          </p:txBody>
        </p:sp>
      </p:grpSp>
      <p:sp>
        <p:nvSpPr>
          <p:cNvPr id="17" name="ZoneTexte 16">
            <a:extLst>
              <a:ext uri="{FF2B5EF4-FFF2-40B4-BE49-F238E27FC236}">
                <a16:creationId xmlns:a16="http://schemas.microsoft.com/office/drawing/2014/main" id="{01E67B2B-894E-6686-DBF0-C9FAAB9F9D26}"/>
              </a:ext>
            </a:extLst>
          </p:cNvPr>
          <p:cNvSpPr txBox="1"/>
          <p:nvPr/>
        </p:nvSpPr>
        <p:spPr>
          <a:xfrm>
            <a:off x="2378094" y="2488688"/>
            <a:ext cx="7435813" cy="1015663"/>
          </a:xfrm>
          <a:prstGeom prst="rect">
            <a:avLst/>
          </a:prstGeom>
          <a:noFill/>
        </p:spPr>
        <p:txBody>
          <a:bodyPr wrap="square">
            <a:spAutoFit/>
          </a:bodyPr>
          <a:lstStyle/>
          <a:p>
            <a:pPr algn="ctr"/>
            <a:r>
              <a:rPr lang="fr-CA" sz="2000" b="1">
                <a:solidFill>
                  <a:srgbClr val="434747"/>
                </a:solidFill>
                <a:latin typeface="Raleway" pitchFamily="2" charset="0"/>
              </a:rPr>
              <a:t>La </a:t>
            </a:r>
            <a:r>
              <a:rPr lang="fr-CA" sz="2000" b="1" err="1">
                <a:solidFill>
                  <a:srgbClr val="434747"/>
                </a:solidFill>
                <a:latin typeface="Raleway" pitchFamily="2" charset="0"/>
              </a:rPr>
              <a:t>technoférence</a:t>
            </a:r>
            <a:r>
              <a:rPr lang="fr-CA" sz="2000" b="1">
                <a:solidFill>
                  <a:srgbClr val="434747"/>
                </a:solidFill>
                <a:latin typeface="Raleway" pitchFamily="2" charset="0"/>
              </a:rPr>
              <a:t> parentale se produit lorsque la relation entre le parent et l’enfant est interrompue, même brièvement, par la présence d’un écran.</a:t>
            </a:r>
          </a:p>
        </p:txBody>
      </p:sp>
    </p:spTree>
    <p:extLst>
      <p:ext uri="{BB962C8B-B14F-4D97-AF65-F5344CB8AC3E}">
        <p14:creationId xmlns:p14="http://schemas.microsoft.com/office/powerpoint/2010/main" val="2731635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BE5960-24F6-28E8-3D1B-8AEA3512EB0F}"/>
              </a:ext>
            </a:extLst>
          </p:cNvPr>
          <p:cNvSpPr/>
          <p:nvPr/>
        </p:nvSpPr>
        <p:spPr>
          <a:xfrm>
            <a:off x="0" y="0"/>
            <a:ext cx="12192000" cy="6858000"/>
          </a:xfrm>
          <a:prstGeom prst="rect">
            <a:avLst/>
          </a:prstGeom>
          <a:solidFill>
            <a:srgbClr val="E47363">
              <a:alpha val="64963"/>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pic>
        <p:nvPicPr>
          <p:cNvPr id="8" name="Picture 7">
            <a:extLst>
              <a:ext uri="{FF2B5EF4-FFF2-40B4-BE49-F238E27FC236}">
                <a16:creationId xmlns:a16="http://schemas.microsoft.com/office/drawing/2014/main" id="{2222E847-BF3F-6C74-35E1-120313BCB5EB}"/>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a:stretch/>
        </p:blipFill>
        <p:spPr>
          <a:xfrm>
            <a:off x="462134" y="-400042"/>
            <a:ext cx="2020416" cy="1931411"/>
          </a:xfrm>
          <a:prstGeom prst="rect">
            <a:avLst/>
          </a:prstGeom>
        </p:spPr>
      </p:pic>
      <p:grpSp>
        <p:nvGrpSpPr>
          <p:cNvPr id="2" name="Group 1">
            <a:extLst>
              <a:ext uri="{FF2B5EF4-FFF2-40B4-BE49-F238E27FC236}">
                <a16:creationId xmlns:a16="http://schemas.microsoft.com/office/drawing/2014/main" id="{FDDD3F6C-91D1-C7F1-8AB4-C7218B416825}"/>
              </a:ext>
            </a:extLst>
          </p:cNvPr>
          <p:cNvGrpSpPr/>
          <p:nvPr/>
        </p:nvGrpSpPr>
        <p:grpSpPr>
          <a:xfrm>
            <a:off x="1003443" y="6153834"/>
            <a:ext cx="10280431" cy="403635"/>
            <a:chOff x="1003443" y="6153834"/>
            <a:chExt cx="10280431" cy="403635"/>
          </a:xfrm>
        </p:grpSpPr>
        <p:pic>
          <p:nvPicPr>
            <p:cNvPr id="3" name="Picture 2" descr="A black background with grey text&#10;&#10;Description automatically generated">
              <a:extLst>
                <a:ext uri="{FF2B5EF4-FFF2-40B4-BE49-F238E27FC236}">
                  <a16:creationId xmlns:a16="http://schemas.microsoft.com/office/drawing/2014/main" id="{E86F58B0-BB7A-2368-214A-5793753D6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4" name="TextBox 16">
              <a:extLst>
                <a:ext uri="{FF2B5EF4-FFF2-40B4-BE49-F238E27FC236}">
                  <a16:creationId xmlns:a16="http://schemas.microsoft.com/office/drawing/2014/main" id="{D94014D1-2222-CCFC-2B58-83F0D2873AAE}"/>
                </a:ext>
              </a:extLst>
            </p:cNvPr>
            <p:cNvSpPr txBox="1"/>
            <p:nvPr/>
          </p:nvSpPr>
          <p:spPr>
            <a:xfrm>
              <a:off x="8959199" y="6234304"/>
              <a:ext cx="2324675" cy="323165"/>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500" smtClean="0">
                  <a:solidFill>
                    <a:srgbClr val="434747"/>
                  </a:solidFill>
                  <a:latin typeface="Raleway" panose="020B0503030101060003" pitchFamily="34" charset="77"/>
                </a:rPr>
                <a:pPr algn="r"/>
                <a:t>47</a:t>
              </a:fld>
              <a:endParaRPr lang="fr-CA" sz="1500">
                <a:solidFill>
                  <a:srgbClr val="434747"/>
                </a:solidFill>
                <a:latin typeface="Raleway" panose="020B0503030101060003" pitchFamily="34" charset="77"/>
              </a:endParaRPr>
            </a:p>
          </p:txBody>
        </p:sp>
      </p:grpSp>
      <p:cxnSp>
        <p:nvCxnSpPr>
          <p:cNvPr id="10" name="Straight Connector 9">
            <a:extLst>
              <a:ext uri="{FF2B5EF4-FFF2-40B4-BE49-F238E27FC236}">
                <a16:creationId xmlns:a16="http://schemas.microsoft.com/office/drawing/2014/main" id="{F8D64D06-CAAE-1B10-F140-037D2D156749}"/>
              </a:ext>
            </a:extLst>
          </p:cNvPr>
          <p:cNvCxnSpPr>
            <a:cxnSpLocks/>
          </p:cNvCxnSpPr>
          <p:nvPr/>
        </p:nvCxnSpPr>
        <p:spPr>
          <a:xfrm>
            <a:off x="4295131" y="1169478"/>
            <a:ext cx="0" cy="419198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ZoneTexte 7">
            <a:extLst>
              <a:ext uri="{FF2B5EF4-FFF2-40B4-BE49-F238E27FC236}">
                <a16:creationId xmlns:a16="http://schemas.microsoft.com/office/drawing/2014/main" id="{4AF364EF-A607-B5CD-214D-52477FBC28AE}"/>
              </a:ext>
            </a:extLst>
          </p:cNvPr>
          <p:cNvSpPr txBox="1"/>
          <p:nvPr/>
        </p:nvSpPr>
        <p:spPr>
          <a:xfrm>
            <a:off x="995205" y="3263181"/>
            <a:ext cx="3044903" cy="2218877"/>
          </a:xfrm>
          <a:prstGeom prst="rect">
            <a:avLst/>
          </a:prstGeom>
          <a:noFill/>
        </p:spPr>
        <p:txBody>
          <a:bodyPr wrap="square" rtlCol="0">
            <a:spAutoFit/>
          </a:bodyPr>
          <a:lstStyle/>
          <a:p>
            <a:pPr algn="ctr" defTabSz="457200">
              <a:lnSpc>
                <a:spcPts val="2360"/>
              </a:lnSpc>
              <a:spcBef>
                <a:spcPts val="600"/>
              </a:spcBef>
              <a:spcAft>
                <a:spcPts val="600"/>
              </a:spcAft>
            </a:pPr>
            <a:r>
              <a:rPr lang="fr-CA" sz="1600" b="1">
                <a:solidFill>
                  <a:prstClr val="black"/>
                </a:solidFill>
                <a:latin typeface="Raleway" panose="020B0503030101060003" pitchFamily="34" charset="77"/>
              </a:rPr>
              <a:t>des parents </a:t>
            </a:r>
            <a:r>
              <a:rPr lang="fr-CA" sz="1600">
                <a:solidFill>
                  <a:prstClr val="black"/>
                </a:solidFill>
                <a:latin typeface="Raleway" panose="020B0003030101060003" pitchFamily="34" charset="0"/>
              </a:rPr>
              <a:t>ayant un enfant âgé de 0 à 5 ans sont très distraits par leurs écrans lorsqu’ils sont avec leurs enfants (interférence élevée), selon </a:t>
            </a:r>
            <a:r>
              <a:rPr lang="fr-CA" sz="1600" i="1">
                <a:solidFill>
                  <a:prstClr val="black"/>
                </a:solidFill>
                <a:latin typeface="Raleway" panose="020B0003030101060003" pitchFamily="34" charset="0"/>
              </a:rPr>
              <a:t>l’Enquête québécoise </a:t>
            </a:r>
            <a:br>
              <a:rPr lang="fr-CA" sz="1600" i="1">
                <a:solidFill>
                  <a:prstClr val="black"/>
                </a:solidFill>
                <a:latin typeface="Raleway" panose="020B0003030101060003" pitchFamily="34" charset="0"/>
              </a:rPr>
            </a:br>
            <a:r>
              <a:rPr lang="fr-CA" sz="1600" i="1">
                <a:solidFill>
                  <a:prstClr val="black"/>
                </a:solidFill>
                <a:latin typeface="Raleway" panose="020B0003030101060003" pitchFamily="34" charset="0"/>
              </a:rPr>
              <a:t>sur la parentalité 2022</a:t>
            </a:r>
            <a:r>
              <a:rPr lang="fr-CA" sz="1600">
                <a:solidFill>
                  <a:prstClr val="black"/>
                </a:solidFill>
                <a:latin typeface="Raleway" panose="020B0003030101060003" pitchFamily="34" charset="0"/>
              </a:rPr>
              <a:t>.</a:t>
            </a:r>
          </a:p>
        </p:txBody>
      </p:sp>
      <p:grpSp>
        <p:nvGrpSpPr>
          <p:cNvPr id="9" name="Groupe 8">
            <a:extLst>
              <a:ext uri="{FF2B5EF4-FFF2-40B4-BE49-F238E27FC236}">
                <a16:creationId xmlns:a16="http://schemas.microsoft.com/office/drawing/2014/main" id="{B2D8FDC6-954B-E9A1-B836-DE9AE7BE3B35}"/>
              </a:ext>
            </a:extLst>
          </p:cNvPr>
          <p:cNvGrpSpPr/>
          <p:nvPr/>
        </p:nvGrpSpPr>
        <p:grpSpPr>
          <a:xfrm>
            <a:off x="4295131" y="976334"/>
            <a:ext cx="7683510" cy="4498229"/>
            <a:chOff x="4295131" y="976334"/>
            <a:chExt cx="7683510" cy="4498229"/>
          </a:xfrm>
        </p:grpSpPr>
        <p:grpSp>
          <p:nvGrpSpPr>
            <p:cNvPr id="7" name="Groupe 6">
              <a:extLst>
                <a:ext uri="{FF2B5EF4-FFF2-40B4-BE49-F238E27FC236}">
                  <a16:creationId xmlns:a16="http://schemas.microsoft.com/office/drawing/2014/main" id="{B746F7D8-4068-B1B0-8031-8846F2DAB076}"/>
                </a:ext>
              </a:extLst>
            </p:cNvPr>
            <p:cNvGrpSpPr/>
            <p:nvPr/>
          </p:nvGrpSpPr>
          <p:grpSpPr>
            <a:xfrm>
              <a:off x="4702080" y="2246169"/>
              <a:ext cx="6550137" cy="3228394"/>
              <a:chOff x="4702080" y="2246169"/>
              <a:chExt cx="6550137" cy="3228394"/>
            </a:xfrm>
          </p:grpSpPr>
          <p:grpSp>
            <p:nvGrpSpPr>
              <p:cNvPr id="46" name="Group 45">
                <a:extLst>
                  <a:ext uri="{FF2B5EF4-FFF2-40B4-BE49-F238E27FC236}">
                    <a16:creationId xmlns:a16="http://schemas.microsoft.com/office/drawing/2014/main" id="{C404B3F7-DE19-F00B-3098-DAFB9353F16D}"/>
                  </a:ext>
                </a:extLst>
              </p:cNvPr>
              <p:cNvGrpSpPr/>
              <p:nvPr/>
            </p:nvGrpSpPr>
            <p:grpSpPr>
              <a:xfrm>
                <a:off x="8294049" y="2246169"/>
                <a:ext cx="2958168" cy="1166447"/>
                <a:chOff x="8294049" y="2111811"/>
                <a:chExt cx="2958168" cy="1166447"/>
              </a:xfrm>
            </p:grpSpPr>
            <p:sp>
              <p:nvSpPr>
                <p:cNvPr id="40" name="Freeform 39">
                  <a:extLst>
                    <a:ext uri="{FF2B5EF4-FFF2-40B4-BE49-F238E27FC236}">
                      <a16:creationId xmlns:a16="http://schemas.microsoft.com/office/drawing/2014/main" id="{5910C20D-68C9-C095-2EC2-E80ECCDF07FA}"/>
                    </a:ext>
                  </a:extLst>
                </p:cNvPr>
                <p:cNvSpPr/>
                <p:nvPr/>
              </p:nvSpPr>
              <p:spPr>
                <a:xfrm>
                  <a:off x="9194910" y="2111811"/>
                  <a:ext cx="1129689" cy="495571"/>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ZoneTexte 7">
                  <a:extLst>
                    <a:ext uri="{FF2B5EF4-FFF2-40B4-BE49-F238E27FC236}">
                      <a16:creationId xmlns:a16="http://schemas.microsoft.com/office/drawing/2014/main" id="{53BE2B40-55D4-25B0-DFAC-715DFFD56BC3}"/>
                    </a:ext>
                  </a:extLst>
                </p:cNvPr>
                <p:cNvSpPr txBox="1"/>
                <p:nvPr/>
              </p:nvSpPr>
              <p:spPr>
                <a:xfrm>
                  <a:off x="8294049" y="2273880"/>
                  <a:ext cx="2958168" cy="1004378"/>
                </a:xfrm>
                <a:prstGeom prst="rect">
                  <a:avLst/>
                </a:prstGeom>
                <a:noFill/>
              </p:spPr>
              <p:txBody>
                <a:bodyPr wrap="square" rtlCol="0">
                  <a:spAutoFit/>
                </a:bodyPr>
                <a:lstStyle/>
                <a:p>
                  <a:pPr algn="ctr" defTabSz="457200">
                    <a:lnSpc>
                      <a:spcPts val="1460"/>
                    </a:lnSpc>
                    <a:spcBef>
                      <a:spcPts val="600"/>
                    </a:spcBef>
                    <a:spcAft>
                      <a:spcPts val="600"/>
                    </a:spcAft>
                  </a:pPr>
                  <a:r>
                    <a:rPr lang="fr-CA" sz="3000" b="1" dirty="0">
                      <a:solidFill>
                        <a:schemeClr val="bg1"/>
                      </a:solidFill>
                      <a:latin typeface="Raleway ExtraBold" panose="020B0503030101060003" pitchFamily="34" charset="77"/>
                    </a:rPr>
                    <a:t>33 %</a:t>
                  </a:r>
                </a:p>
                <a:p>
                  <a:pPr algn="ctr" defTabSz="457200">
                    <a:lnSpc>
                      <a:spcPts val="1460"/>
                    </a:lnSpc>
                    <a:spcBef>
                      <a:spcPts val="600"/>
                    </a:spcBef>
                    <a:spcAft>
                      <a:spcPts val="600"/>
                    </a:spcAft>
                  </a:pPr>
                  <a:r>
                    <a:rPr lang="fr-CA" sz="1200" dirty="0">
                      <a:solidFill>
                        <a:prstClr val="black"/>
                      </a:solidFill>
                      <a:latin typeface="Raleway" panose="020B0003030101060003" pitchFamily="34" charset="0"/>
                    </a:rPr>
                    <a:t>trouvent </a:t>
                  </a:r>
                  <a:r>
                    <a:rPr lang="fr-CA" sz="1200" b="1" dirty="0">
                      <a:solidFill>
                        <a:prstClr val="black"/>
                      </a:solidFill>
                      <a:latin typeface="Raleway" panose="020B0503030101060003" pitchFamily="34" charset="77"/>
                    </a:rPr>
                    <a:t>difficile de ne pas </a:t>
                  </a:r>
                  <a:br>
                    <a:rPr lang="fr-CA" sz="1200" b="1" dirty="0">
                      <a:solidFill>
                        <a:prstClr val="black"/>
                      </a:solidFill>
                      <a:latin typeface="Raleway" panose="020B0503030101060003" pitchFamily="34" charset="77"/>
                    </a:rPr>
                  </a:br>
                  <a:r>
                    <a:rPr lang="fr-CA" sz="1200" b="1" dirty="0">
                      <a:solidFill>
                        <a:prstClr val="black"/>
                      </a:solidFill>
                      <a:latin typeface="Raleway" panose="020B0503030101060003" pitchFamily="34" charset="77"/>
                    </a:rPr>
                    <a:t>regarder leur cellulaire </a:t>
                  </a:r>
                  <a:r>
                    <a:rPr lang="fr-CA" sz="1200" dirty="0">
                      <a:solidFill>
                        <a:prstClr val="black"/>
                      </a:solidFill>
                      <a:latin typeface="Raleway" panose="020B0003030101060003" pitchFamily="34" charset="0"/>
                    </a:rPr>
                    <a:t>lorsqu’ils </a:t>
                  </a:r>
                  <a:br>
                    <a:rPr lang="fr-CA" sz="1200" dirty="0">
                      <a:solidFill>
                        <a:prstClr val="black"/>
                      </a:solidFill>
                      <a:latin typeface="Raleway" panose="020B0003030101060003" pitchFamily="34" charset="0"/>
                    </a:rPr>
                  </a:br>
                  <a:r>
                    <a:rPr lang="fr-CA" sz="1200" dirty="0">
                      <a:solidFill>
                        <a:prstClr val="black"/>
                      </a:solidFill>
                      <a:latin typeface="Raleway" panose="020B0003030101060003" pitchFamily="34" charset="0"/>
                    </a:rPr>
                    <a:t>sont avec leurs enfants.</a:t>
                  </a:r>
                </a:p>
              </p:txBody>
            </p:sp>
          </p:grpSp>
          <p:grpSp>
            <p:nvGrpSpPr>
              <p:cNvPr id="43" name="Group 42">
                <a:extLst>
                  <a:ext uri="{FF2B5EF4-FFF2-40B4-BE49-F238E27FC236}">
                    <a16:creationId xmlns:a16="http://schemas.microsoft.com/office/drawing/2014/main" id="{0E7395CB-60B7-2008-8621-F844AD9A4631}"/>
                  </a:ext>
                </a:extLst>
              </p:cNvPr>
              <p:cNvGrpSpPr/>
              <p:nvPr/>
            </p:nvGrpSpPr>
            <p:grpSpPr>
              <a:xfrm>
                <a:off x="4702080" y="2252082"/>
                <a:ext cx="2958168" cy="1169667"/>
                <a:chOff x="4702080" y="2117724"/>
                <a:chExt cx="2958168" cy="1169667"/>
              </a:xfrm>
            </p:grpSpPr>
            <p:sp>
              <p:nvSpPr>
                <p:cNvPr id="39" name="Freeform 38">
                  <a:extLst>
                    <a:ext uri="{FF2B5EF4-FFF2-40B4-BE49-F238E27FC236}">
                      <a16:creationId xmlns:a16="http://schemas.microsoft.com/office/drawing/2014/main" id="{56D5EBCB-7038-B449-E336-E4B4FCB06D09}"/>
                    </a:ext>
                  </a:extLst>
                </p:cNvPr>
                <p:cNvSpPr/>
                <p:nvPr/>
              </p:nvSpPr>
              <p:spPr>
                <a:xfrm>
                  <a:off x="5635067" y="2117724"/>
                  <a:ext cx="1123424" cy="467248"/>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ZoneTexte 7">
                  <a:extLst>
                    <a:ext uri="{FF2B5EF4-FFF2-40B4-BE49-F238E27FC236}">
                      <a16:creationId xmlns:a16="http://schemas.microsoft.com/office/drawing/2014/main" id="{5F01BB96-0C26-3236-61F4-C20020121518}"/>
                    </a:ext>
                  </a:extLst>
                </p:cNvPr>
                <p:cNvSpPr txBox="1"/>
                <p:nvPr/>
              </p:nvSpPr>
              <p:spPr>
                <a:xfrm>
                  <a:off x="4702080" y="2283013"/>
                  <a:ext cx="2958168" cy="1004378"/>
                </a:xfrm>
                <a:prstGeom prst="rect">
                  <a:avLst/>
                </a:prstGeom>
                <a:noFill/>
              </p:spPr>
              <p:txBody>
                <a:bodyPr wrap="square" rtlCol="0">
                  <a:spAutoFit/>
                </a:bodyPr>
                <a:lstStyle/>
                <a:p>
                  <a:pPr algn="ctr" defTabSz="457200">
                    <a:lnSpc>
                      <a:spcPts val="1460"/>
                    </a:lnSpc>
                    <a:spcBef>
                      <a:spcPts val="600"/>
                    </a:spcBef>
                    <a:spcAft>
                      <a:spcPts val="600"/>
                    </a:spcAft>
                  </a:pPr>
                  <a:r>
                    <a:rPr lang="fr-CA" sz="3000" b="1" dirty="0">
                      <a:solidFill>
                        <a:schemeClr val="bg1"/>
                      </a:solidFill>
                      <a:latin typeface="Raleway ExtraBold" panose="020B0503030101060003" pitchFamily="34" charset="77"/>
                    </a:rPr>
                    <a:t>51 %</a:t>
                  </a:r>
                </a:p>
                <a:p>
                  <a:pPr algn="ctr" defTabSz="457200">
                    <a:lnSpc>
                      <a:spcPts val="1460"/>
                    </a:lnSpc>
                    <a:spcBef>
                      <a:spcPts val="600"/>
                    </a:spcBef>
                    <a:spcAft>
                      <a:spcPts val="600"/>
                    </a:spcAft>
                  </a:pPr>
                  <a:r>
                    <a:rPr lang="fr-CA" sz="1200" dirty="0">
                      <a:solidFill>
                        <a:prstClr val="black"/>
                      </a:solidFill>
                      <a:latin typeface="Raleway" panose="020B0003030101060003" pitchFamily="34" charset="0"/>
                    </a:rPr>
                    <a:t>trouvent qu’ils </a:t>
                  </a:r>
                  <a:r>
                    <a:rPr lang="fr-CA" sz="1200" b="1" dirty="0">
                      <a:solidFill>
                        <a:prstClr val="black"/>
                      </a:solidFill>
                      <a:latin typeface="Raleway" panose="020B0503030101060003" pitchFamily="34" charset="77"/>
                    </a:rPr>
                    <a:t>utilisent trop leur cellulaire</a:t>
                  </a:r>
                  <a:r>
                    <a:rPr lang="fr-CA" sz="1200" dirty="0">
                      <a:solidFill>
                        <a:prstClr val="black"/>
                      </a:solidFill>
                      <a:latin typeface="Raleway" panose="020B0003030101060003" pitchFamily="34" charset="0"/>
                    </a:rPr>
                    <a:t> lorsqu’ils passent du temps avec leurs enfants.</a:t>
                  </a:r>
                </a:p>
              </p:txBody>
            </p:sp>
          </p:grpSp>
          <p:grpSp>
            <p:nvGrpSpPr>
              <p:cNvPr id="44" name="Group 43">
                <a:extLst>
                  <a:ext uri="{FF2B5EF4-FFF2-40B4-BE49-F238E27FC236}">
                    <a16:creationId xmlns:a16="http://schemas.microsoft.com/office/drawing/2014/main" id="{6EE51768-7B18-3B52-FB21-A1D97FF32465}"/>
                  </a:ext>
                </a:extLst>
              </p:cNvPr>
              <p:cNvGrpSpPr/>
              <p:nvPr/>
            </p:nvGrpSpPr>
            <p:grpSpPr>
              <a:xfrm>
                <a:off x="4702080" y="3925360"/>
                <a:ext cx="2696782" cy="1356843"/>
                <a:chOff x="4702080" y="3733336"/>
                <a:chExt cx="2696782" cy="1356843"/>
              </a:xfrm>
            </p:grpSpPr>
            <p:sp>
              <p:nvSpPr>
                <p:cNvPr id="41" name="Freeform 40">
                  <a:extLst>
                    <a:ext uri="{FF2B5EF4-FFF2-40B4-BE49-F238E27FC236}">
                      <a16:creationId xmlns:a16="http://schemas.microsoft.com/office/drawing/2014/main" id="{1076E4E7-792D-157A-E7B7-E7C6C799003B}"/>
                    </a:ext>
                  </a:extLst>
                </p:cNvPr>
                <p:cNvSpPr/>
                <p:nvPr/>
              </p:nvSpPr>
              <p:spPr>
                <a:xfrm rot="10800000">
                  <a:off x="5511686" y="3733336"/>
                  <a:ext cx="1132956" cy="499407"/>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ZoneTexte 7">
                  <a:extLst>
                    <a:ext uri="{FF2B5EF4-FFF2-40B4-BE49-F238E27FC236}">
                      <a16:creationId xmlns:a16="http://schemas.microsoft.com/office/drawing/2014/main" id="{AD023AEE-77EC-39DE-4AC7-0D809538F659}"/>
                    </a:ext>
                  </a:extLst>
                </p:cNvPr>
                <p:cNvSpPr txBox="1"/>
                <p:nvPr/>
              </p:nvSpPr>
              <p:spPr>
                <a:xfrm>
                  <a:off x="4702080" y="3893441"/>
                  <a:ext cx="2696782" cy="1196738"/>
                </a:xfrm>
                <a:prstGeom prst="rect">
                  <a:avLst/>
                </a:prstGeom>
                <a:noFill/>
              </p:spPr>
              <p:txBody>
                <a:bodyPr wrap="square" rtlCol="0">
                  <a:spAutoFit/>
                </a:bodyPr>
                <a:lstStyle/>
                <a:p>
                  <a:pPr algn="ctr" defTabSz="457200">
                    <a:lnSpc>
                      <a:spcPts val="1460"/>
                    </a:lnSpc>
                    <a:spcBef>
                      <a:spcPts val="600"/>
                    </a:spcBef>
                    <a:spcAft>
                      <a:spcPts val="600"/>
                    </a:spcAft>
                  </a:pPr>
                  <a:r>
                    <a:rPr lang="fr-CA" sz="3000" b="1" dirty="0">
                      <a:solidFill>
                        <a:schemeClr val="bg1"/>
                      </a:solidFill>
                      <a:latin typeface="Raleway ExtraBold" panose="020B0503030101060003" pitchFamily="34" charset="77"/>
                    </a:rPr>
                    <a:t>39 %</a:t>
                  </a:r>
                </a:p>
                <a:p>
                  <a:pPr algn="ctr" defTabSz="457200">
                    <a:lnSpc>
                      <a:spcPts val="1460"/>
                    </a:lnSpc>
                    <a:spcBef>
                      <a:spcPts val="600"/>
                    </a:spcBef>
                    <a:spcAft>
                      <a:spcPts val="600"/>
                    </a:spcAft>
                  </a:pPr>
                  <a:r>
                    <a:rPr lang="fr-CA" sz="1200" dirty="0">
                      <a:solidFill>
                        <a:prstClr val="black"/>
                      </a:solidFill>
                      <a:latin typeface="Raleway" panose="020B0003030101060003" pitchFamily="34" charset="0"/>
                    </a:rPr>
                    <a:t>disent qu’il leur arrive de </a:t>
                  </a:r>
                  <a:r>
                    <a:rPr lang="fr-CA" sz="1200" b="1" dirty="0">
                      <a:solidFill>
                        <a:prstClr val="black"/>
                      </a:solidFill>
                      <a:latin typeface="Raleway" panose="020B0503030101060003" pitchFamily="34" charset="77"/>
                    </a:rPr>
                    <a:t>consulter leur téléphone</a:t>
                  </a:r>
                  <a:r>
                    <a:rPr lang="fr-CA" sz="1200" dirty="0">
                      <a:solidFill>
                        <a:prstClr val="black"/>
                      </a:solidFill>
                      <a:latin typeface="Raleway" panose="020B0003030101060003" pitchFamily="34" charset="0"/>
                    </a:rPr>
                    <a:t> alors qu’ils pourraient être en train de jouer </a:t>
                  </a:r>
                  <a:br>
                    <a:rPr lang="fr-CA" sz="1200" dirty="0">
                      <a:solidFill>
                        <a:prstClr val="black"/>
                      </a:solidFill>
                      <a:latin typeface="Raleway" panose="020B0003030101060003" pitchFamily="34" charset="0"/>
                    </a:rPr>
                  </a:br>
                  <a:r>
                    <a:rPr lang="fr-CA" sz="1200" dirty="0">
                      <a:solidFill>
                        <a:prstClr val="black"/>
                      </a:solidFill>
                      <a:latin typeface="Raleway" panose="020B0003030101060003" pitchFamily="34" charset="0"/>
                    </a:rPr>
                    <a:t>ou d’interagir avec leurs enfants.</a:t>
                  </a:r>
                </a:p>
              </p:txBody>
            </p:sp>
          </p:grpSp>
          <p:grpSp>
            <p:nvGrpSpPr>
              <p:cNvPr id="45" name="Group 44">
                <a:extLst>
                  <a:ext uri="{FF2B5EF4-FFF2-40B4-BE49-F238E27FC236}">
                    <a16:creationId xmlns:a16="http://schemas.microsoft.com/office/drawing/2014/main" id="{5E6C021C-6890-9700-90D5-94ED8FEA3A67}"/>
                  </a:ext>
                </a:extLst>
              </p:cNvPr>
              <p:cNvGrpSpPr/>
              <p:nvPr/>
            </p:nvGrpSpPr>
            <p:grpSpPr>
              <a:xfrm>
                <a:off x="8500021" y="3925403"/>
                <a:ext cx="2696774" cy="1549160"/>
                <a:chOff x="8500021" y="3733379"/>
                <a:chExt cx="2696774" cy="1549160"/>
              </a:xfrm>
            </p:grpSpPr>
            <p:sp>
              <p:nvSpPr>
                <p:cNvPr id="42" name="Freeform 41">
                  <a:extLst>
                    <a:ext uri="{FF2B5EF4-FFF2-40B4-BE49-F238E27FC236}">
                      <a16:creationId xmlns:a16="http://schemas.microsoft.com/office/drawing/2014/main" id="{4F717103-4066-2062-F5CE-26CDDA2699D2}"/>
                    </a:ext>
                  </a:extLst>
                </p:cNvPr>
                <p:cNvSpPr/>
                <p:nvPr/>
              </p:nvSpPr>
              <p:spPr>
                <a:xfrm rot="10800000">
                  <a:off x="9297360" y="3733379"/>
                  <a:ext cx="1093918" cy="454976"/>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ZoneTexte 7">
                  <a:extLst>
                    <a:ext uri="{FF2B5EF4-FFF2-40B4-BE49-F238E27FC236}">
                      <a16:creationId xmlns:a16="http://schemas.microsoft.com/office/drawing/2014/main" id="{5F724CCB-4A19-1FD5-3033-9DC136741337}"/>
                    </a:ext>
                  </a:extLst>
                </p:cNvPr>
                <p:cNvSpPr txBox="1"/>
                <p:nvPr/>
              </p:nvSpPr>
              <p:spPr>
                <a:xfrm>
                  <a:off x="8500021" y="3893441"/>
                  <a:ext cx="2696774" cy="1389098"/>
                </a:xfrm>
                <a:prstGeom prst="rect">
                  <a:avLst/>
                </a:prstGeom>
                <a:noFill/>
              </p:spPr>
              <p:txBody>
                <a:bodyPr wrap="square" rtlCol="0">
                  <a:spAutoFit/>
                </a:bodyPr>
                <a:lstStyle/>
                <a:p>
                  <a:pPr algn="ctr" defTabSz="457200">
                    <a:lnSpc>
                      <a:spcPts val="1460"/>
                    </a:lnSpc>
                    <a:spcBef>
                      <a:spcPts val="600"/>
                    </a:spcBef>
                    <a:spcAft>
                      <a:spcPts val="600"/>
                    </a:spcAft>
                  </a:pPr>
                  <a:r>
                    <a:rPr lang="fr-CA" sz="3000" b="1" dirty="0">
                      <a:solidFill>
                        <a:schemeClr val="bg1"/>
                      </a:solidFill>
                      <a:latin typeface="Raleway ExtraBold" panose="020B0503030101060003" pitchFamily="34" charset="77"/>
                    </a:rPr>
                    <a:t>18 %</a:t>
                  </a:r>
                </a:p>
                <a:p>
                  <a:pPr algn="ctr" defTabSz="457200">
                    <a:lnSpc>
                      <a:spcPts val="1460"/>
                    </a:lnSpc>
                    <a:spcBef>
                      <a:spcPts val="600"/>
                    </a:spcBef>
                    <a:spcAft>
                      <a:spcPts val="600"/>
                    </a:spcAft>
                  </a:pPr>
                  <a:r>
                    <a:rPr lang="fr-CA" sz="1200" dirty="0">
                      <a:solidFill>
                        <a:prstClr val="black"/>
                      </a:solidFill>
                      <a:latin typeface="Raleway" panose="020B0003030101060003" pitchFamily="34" charset="0"/>
                    </a:rPr>
                    <a:t>pensent à </a:t>
                  </a:r>
                  <a:r>
                    <a:rPr lang="fr-CA" sz="1200" b="1" dirty="0">
                      <a:solidFill>
                        <a:prstClr val="black"/>
                      </a:solidFill>
                      <a:latin typeface="Raleway" panose="020B0503030101060003" pitchFamily="34" charset="77"/>
                    </a:rPr>
                    <a:t>ce qu’ils pourraient </a:t>
                  </a:r>
                  <a:br>
                    <a:rPr lang="fr-CA" sz="1200" b="1" dirty="0">
                      <a:solidFill>
                        <a:prstClr val="black"/>
                      </a:solidFill>
                      <a:latin typeface="Raleway" panose="020B0503030101060003" pitchFamily="34" charset="77"/>
                    </a:rPr>
                  </a:br>
                  <a:r>
                    <a:rPr lang="fr-CA" sz="1200" b="1" dirty="0">
                      <a:solidFill>
                        <a:prstClr val="black"/>
                      </a:solidFill>
                      <a:latin typeface="Raleway" panose="020B0503030101060003" pitchFamily="34" charset="77"/>
                    </a:rPr>
                    <a:t>faire sur leur cellulaire </a:t>
                  </a:r>
                  <a:r>
                    <a:rPr lang="fr-CA" sz="1200" dirty="0">
                      <a:solidFill>
                        <a:prstClr val="black"/>
                      </a:solidFill>
                      <a:latin typeface="Raleway" panose="020B0003030101060003" pitchFamily="34" charset="0"/>
                    </a:rPr>
                    <a:t>ou aux messages et aux notifications qu’ils pourraient recevoir lorsqu’ils sont avec leurs enfants.</a:t>
                  </a:r>
                </a:p>
              </p:txBody>
            </p:sp>
          </p:grpSp>
          <p:grpSp>
            <p:nvGrpSpPr>
              <p:cNvPr id="55" name="Group 54">
                <a:extLst>
                  <a:ext uri="{FF2B5EF4-FFF2-40B4-BE49-F238E27FC236}">
                    <a16:creationId xmlns:a16="http://schemas.microsoft.com/office/drawing/2014/main" id="{C8AA14D4-A387-8792-F23F-EA6D0CC67977}"/>
                  </a:ext>
                </a:extLst>
              </p:cNvPr>
              <p:cNvGrpSpPr/>
              <p:nvPr/>
            </p:nvGrpSpPr>
            <p:grpSpPr>
              <a:xfrm>
                <a:off x="4819135" y="2246169"/>
                <a:ext cx="6310184" cy="3112215"/>
                <a:chOff x="4819135" y="2054145"/>
                <a:chExt cx="6310184" cy="3112215"/>
              </a:xfrm>
            </p:grpSpPr>
            <p:pic>
              <p:nvPicPr>
                <p:cNvPr id="23" name="Picture 22" descr="A white cell phone in a red circle&#10;&#10;Description automatically generated">
                  <a:extLst>
                    <a:ext uri="{FF2B5EF4-FFF2-40B4-BE49-F238E27FC236}">
                      <a16:creationId xmlns:a16="http://schemas.microsoft.com/office/drawing/2014/main" id="{DB547431-7E28-EDC4-53FD-84674E539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862" y="2967852"/>
                  <a:ext cx="1151778" cy="1274634"/>
                </a:xfrm>
                <a:prstGeom prst="rect">
                  <a:avLst/>
                </a:prstGeom>
              </p:spPr>
            </p:pic>
            <p:cxnSp>
              <p:nvCxnSpPr>
                <p:cNvPr id="24" name="Straight Connector 23">
                  <a:extLst>
                    <a:ext uri="{FF2B5EF4-FFF2-40B4-BE49-F238E27FC236}">
                      <a16:creationId xmlns:a16="http://schemas.microsoft.com/office/drawing/2014/main" id="{BAD11FF7-CA0A-763C-345C-ABBA03BC4BEC}"/>
                    </a:ext>
                  </a:extLst>
                </p:cNvPr>
                <p:cNvCxnSpPr>
                  <a:cxnSpLocks/>
                </p:cNvCxnSpPr>
                <p:nvPr/>
              </p:nvCxnSpPr>
              <p:spPr>
                <a:xfrm>
                  <a:off x="7969205" y="2054145"/>
                  <a:ext cx="0" cy="779671"/>
                </a:xfrm>
                <a:prstGeom prst="line">
                  <a:avLst/>
                </a:prstGeom>
                <a:ln>
                  <a:solidFill>
                    <a:srgbClr val="DB414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F6D1B98-E1DC-0A69-A2C1-1C2E7CF9EF15}"/>
                    </a:ext>
                  </a:extLst>
                </p:cNvPr>
                <p:cNvCxnSpPr>
                  <a:cxnSpLocks/>
                </p:cNvCxnSpPr>
                <p:nvPr/>
              </p:nvCxnSpPr>
              <p:spPr>
                <a:xfrm>
                  <a:off x="7969205" y="4282694"/>
                  <a:ext cx="0" cy="883666"/>
                </a:xfrm>
                <a:prstGeom prst="line">
                  <a:avLst/>
                </a:prstGeom>
                <a:ln>
                  <a:solidFill>
                    <a:srgbClr val="DB414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2374D3F-8DA6-175A-1168-65126797992D}"/>
                    </a:ext>
                  </a:extLst>
                </p:cNvPr>
                <p:cNvCxnSpPr>
                  <a:cxnSpLocks/>
                </p:cNvCxnSpPr>
                <p:nvPr/>
              </p:nvCxnSpPr>
              <p:spPr>
                <a:xfrm flipH="1">
                  <a:off x="4819135" y="3439999"/>
                  <a:ext cx="2339546" cy="0"/>
                </a:xfrm>
                <a:prstGeom prst="line">
                  <a:avLst/>
                </a:prstGeom>
                <a:ln>
                  <a:solidFill>
                    <a:srgbClr val="DB414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9889D46-7EFE-CB5D-5043-272AE9094E3E}"/>
                    </a:ext>
                  </a:extLst>
                </p:cNvPr>
                <p:cNvCxnSpPr>
                  <a:cxnSpLocks/>
                </p:cNvCxnSpPr>
                <p:nvPr/>
              </p:nvCxnSpPr>
              <p:spPr>
                <a:xfrm flipH="1">
                  <a:off x="8649730" y="3439999"/>
                  <a:ext cx="2479589" cy="0"/>
                </a:xfrm>
                <a:prstGeom prst="line">
                  <a:avLst/>
                </a:prstGeom>
                <a:ln>
                  <a:solidFill>
                    <a:srgbClr val="DB4140"/>
                  </a:solidFill>
                </a:ln>
              </p:spPr>
              <p:style>
                <a:lnRef idx="2">
                  <a:schemeClr val="accent1"/>
                </a:lnRef>
                <a:fillRef idx="0">
                  <a:schemeClr val="accent1"/>
                </a:fillRef>
                <a:effectRef idx="1">
                  <a:schemeClr val="accent1"/>
                </a:effectRef>
                <a:fontRef idx="minor">
                  <a:schemeClr val="tx1"/>
                </a:fontRef>
              </p:style>
            </p:cxnSp>
          </p:grpSp>
        </p:grpSp>
        <p:sp>
          <p:nvSpPr>
            <p:cNvPr id="52" name="Titre 1">
              <a:extLst>
                <a:ext uri="{FF2B5EF4-FFF2-40B4-BE49-F238E27FC236}">
                  <a16:creationId xmlns:a16="http://schemas.microsoft.com/office/drawing/2014/main" id="{01329E4D-4D22-79DC-813A-AF77E40D21B1}"/>
                </a:ext>
              </a:extLst>
            </p:cNvPr>
            <p:cNvSpPr txBox="1">
              <a:spLocks/>
            </p:cNvSpPr>
            <p:nvPr/>
          </p:nvSpPr>
          <p:spPr>
            <a:xfrm>
              <a:off x="4295131" y="976334"/>
              <a:ext cx="7683510" cy="7577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CA" sz="2000" b="1" dirty="0" err="1">
                  <a:solidFill>
                    <a:srgbClr val="434747"/>
                  </a:solidFill>
                  <a:effectLst/>
                  <a:latin typeface="Raleway" panose="020B0503030101060003" pitchFamily="34" charset="77"/>
                </a:rPr>
                <a:t>L’</a:t>
              </a:r>
              <a:r>
                <a:rPr lang="en-CA" sz="2000" b="1" i="1" dirty="0" err="1">
                  <a:solidFill>
                    <a:srgbClr val="434747"/>
                  </a:solidFill>
                  <a:effectLst/>
                  <a:latin typeface="Raleway" panose="020B0503030101060003" pitchFamily="34" charset="77"/>
                </a:rPr>
                <a:t>Enquête</a:t>
              </a:r>
              <a:r>
                <a:rPr lang="en-CA" sz="2000" b="1" i="1" dirty="0">
                  <a:solidFill>
                    <a:srgbClr val="434747"/>
                  </a:solidFill>
                  <a:effectLst/>
                  <a:latin typeface="Raleway" panose="020B0503030101060003" pitchFamily="34" charset="77"/>
                </a:rPr>
                <a:t> </a:t>
              </a:r>
              <a:r>
                <a:rPr lang="en-CA" sz="2000" b="1" i="1" dirty="0" err="1">
                  <a:solidFill>
                    <a:srgbClr val="434747"/>
                  </a:solidFill>
                  <a:effectLst/>
                  <a:latin typeface="Raleway" panose="020B0503030101060003" pitchFamily="34" charset="77"/>
                </a:rPr>
                <a:t>québécoise</a:t>
              </a:r>
              <a:r>
                <a:rPr lang="en-CA" sz="2000" b="1" i="1" dirty="0">
                  <a:solidFill>
                    <a:srgbClr val="434747"/>
                  </a:solidFill>
                  <a:effectLst/>
                  <a:latin typeface="Raleway" panose="020B0503030101060003" pitchFamily="34" charset="77"/>
                </a:rPr>
                <a:t> sur la </a:t>
              </a:r>
              <a:r>
                <a:rPr lang="en-CA" sz="2000" b="1" i="1" dirty="0" err="1">
                  <a:solidFill>
                    <a:srgbClr val="434747"/>
                  </a:solidFill>
                  <a:effectLst/>
                  <a:latin typeface="Raleway" panose="020B0503030101060003" pitchFamily="34" charset="77"/>
                </a:rPr>
                <a:t>parentalité</a:t>
              </a:r>
              <a:r>
                <a:rPr lang="en-CA" sz="2000" b="1" i="1" dirty="0">
                  <a:solidFill>
                    <a:srgbClr val="434747"/>
                  </a:solidFill>
                  <a:effectLst/>
                  <a:latin typeface="Raleway" panose="020B0503030101060003" pitchFamily="34" charset="77"/>
                </a:rPr>
                <a:t> 2022 </a:t>
              </a:r>
              <a:br>
                <a:rPr lang="en-CA" sz="2000" b="1" dirty="0">
                  <a:solidFill>
                    <a:srgbClr val="434747"/>
                  </a:solidFill>
                  <a:effectLst/>
                  <a:latin typeface="Raleway" panose="020B0503030101060003" pitchFamily="34" charset="77"/>
                </a:rPr>
              </a:br>
              <a:r>
                <a:rPr lang="en-CA" sz="2000" b="1" dirty="0" err="1">
                  <a:solidFill>
                    <a:srgbClr val="434747"/>
                  </a:solidFill>
                  <a:effectLst/>
                  <a:latin typeface="Raleway" panose="020B0503030101060003" pitchFamily="34" charset="77"/>
                </a:rPr>
                <a:t>révèle</a:t>
              </a:r>
              <a:r>
                <a:rPr lang="en-CA" sz="2000" b="1" dirty="0">
                  <a:solidFill>
                    <a:srgbClr val="434747"/>
                  </a:solidFill>
                  <a:effectLst/>
                  <a:latin typeface="Raleway" panose="020B0503030101060003" pitchFamily="34" charset="77"/>
                </a:rPr>
                <a:t> que </a:t>
              </a:r>
              <a:r>
                <a:rPr lang="en-CA" sz="2000" b="1" dirty="0" err="1">
                  <a:solidFill>
                    <a:srgbClr val="434747"/>
                  </a:solidFill>
                  <a:effectLst/>
                  <a:latin typeface="Raleway" panose="020B0503030101060003" pitchFamily="34" charset="77"/>
                </a:rPr>
                <a:t>parmi</a:t>
              </a:r>
              <a:r>
                <a:rPr lang="en-CA" sz="2000" b="1" dirty="0">
                  <a:solidFill>
                    <a:srgbClr val="434747"/>
                  </a:solidFill>
                  <a:effectLst/>
                  <a:latin typeface="Raleway" panose="020B0503030101060003" pitchFamily="34" charset="77"/>
                </a:rPr>
                <a:t> les parents </a:t>
              </a:r>
              <a:r>
                <a:rPr lang="en-CA" sz="2000" b="1" dirty="0" err="1">
                  <a:solidFill>
                    <a:srgbClr val="434747"/>
                  </a:solidFill>
                  <a:effectLst/>
                  <a:latin typeface="Raleway" panose="020B0503030101060003" pitchFamily="34" charset="77"/>
                </a:rPr>
                <a:t>d’enfants</a:t>
              </a:r>
              <a:r>
                <a:rPr lang="en-CA" sz="2000" b="1" dirty="0">
                  <a:solidFill>
                    <a:srgbClr val="434747"/>
                  </a:solidFill>
                  <a:effectLst/>
                  <a:latin typeface="Raleway" panose="020B0503030101060003" pitchFamily="34" charset="77"/>
                </a:rPr>
                <a:t> de 5 </a:t>
              </a:r>
              <a:r>
                <a:rPr lang="en-CA" sz="2000" b="1" dirty="0" err="1">
                  <a:solidFill>
                    <a:srgbClr val="434747"/>
                  </a:solidFill>
                  <a:effectLst/>
                  <a:latin typeface="Raleway" panose="020B0503030101060003" pitchFamily="34" charset="77"/>
                </a:rPr>
                <a:t>ans</a:t>
              </a:r>
              <a:r>
                <a:rPr lang="en-CA" sz="2000" b="1" dirty="0">
                  <a:solidFill>
                    <a:srgbClr val="434747"/>
                  </a:solidFill>
                  <a:effectLst/>
                  <a:latin typeface="Raleway" panose="020B0503030101060003" pitchFamily="34" charset="77"/>
                </a:rPr>
                <a:t> </a:t>
              </a:r>
              <a:r>
                <a:rPr lang="en-CA" sz="2000" b="1" dirty="0" err="1">
                  <a:solidFill>
                    <a:srgbClr val="434747"/>
                  </a:solidFill>
                  <a:effectLst/>
                  <a:latin typeface="Raleway" panose="020B0503030101060003" pitchFamily="34" charset="77"/>
                </a:rPr>
                <a:t>ou</a:t>
              </a:r>
              <a:r>
                <a:rPr lang="en-CA" sz="2000" b="1" dirty="0">
                  <a:solidFill>
                    <a:srgbClr val="434747"/>
                  </a:solidFill>
                  <a:effectLst/>
                  <a:latin typeface="Raleway" panose="020B0503030101060003" pitchFamily="34" charset="77"/>
                </a:rPr>
                <a:t> </a:t>
              </a:r>
              <a:r>
                <a:rPr lang="en-CA" sz="2000" b="1" dirty="0" err="1">
                  <a:solidFill>
                    <a:srgbClr val="434747"/>
                  </a:solidFill>
                  <a:effectLst/>
                  <a:latin typeface="Raleway" panose="020B0503030101060003" pitchFamily="34" charset="77"/>
                </a:rPr>
                <a:t>moins</a:t>
              </a:r>
              <a:r>
                <a:rPr lang="en-CA" sz="2000" b="1" dirty="0">
                  <a:solidFill>
                    <a:srgbClr val="434747"/>
                  </a:solidFill>
                  <a:effectLst/>
                  <a:latin typeface="Raleway" panose="020B0503030101060003" pitchFamily="34" charset="77"/>
                </a:rPr>
                <a:t> : </a:t>
              </a:r>
              <a:endParaRPr lang="en-CA" sz="2000" dirty="0">
                <a:solidFill>
                  <a:srgbClr val="434747"/>
                </a:solidFill>
                <a:effectLst/>
                <a:latin typeface="Raleway" panose="020B0503030101060003" pitchFamily="34" charset="77"/>
              </a:endParaRPr>
            </a:p>
          </p:txBody>
        </p:sp>
      </p:grpSp>
      <p:grpSp>
        <p:nvGrpSpPr>
          <p:cNvPr id="11" name="Groupe 10">
            <a:extLst>
              <a:ext uri="{FF2B5EF4-FFF2-40B4-BE49-F238E27FC236}">
                <a16:creationId xmlns:a16="http://schemas.microsoft.com/office/drawing/2014/main" id="{0E7C6EBB-89E5-B558-AA1D-C16860123A3C}"/>
              </a:ext>
            </a:extLst>
          </p:cNvPr>
          <p:cNvGrpSpPr/>
          <p:nvPr/>
        </p:nvGrpSpPr>
        <p:grpSpPr>
          <a:xfrm>
            <a:off x="1977802" y="1169478"/>
            <a:ext cx="1412275" cy="1931411"/>
            <a:chOff x="1977802" y="1169478"/>
            <a:chExt cx="1412275" cy="1931411"/>
          </a:xfrm>
        </p:grpSpPr>
        <p:pic>
          <p:nvPicPr>
            <p:cNvPr id="17" name="Picture 16" descr="A red rectangular object with a white screen&#10;&#10;Description automatically generated">
              <a:extLst>
                <a:ext uri="{FF2B5EF4-FFF2-40B4-BE49-F238E27FC236}">
                  <a16:creationId xmlns:a16="http://schemas.microsoft.com/office/drawing/2014/main" id="{FA5E54C0-75E2-7A2A-33D4-0A0B07D4BD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7802" y="1169478"/>
              <a:ext cx="1412275" cy="1931411"/>
            </a:xfrm>
            <a:prstGeom prst="rect">
              <a:avLst/>
            </a:prstGeom>
          </p:spPr>
        </p:pic>
        <p:sp>
          <p:nvSpPr>
            <p:cNvPr id="5" name="ZoneTexte 4">
              <a:extLst>
                <a:ext uri="{FF2B5EF4-FFF2-40B4-BE49-F238E27FC236}">
                  <a16:creationId xmlns:a16="http://schemas.microsoft.com/office/drawing/2014/main" id="{EF2D38C6-5EBD-8C32-D06D-22B64691A5E2}"/>
                </a:ext>
              </a:extLst>
            </p:cNvPr>
            <p:cNvSpPr txBox="1"/>
            <p:nvPr/>
          </p:nvSpPr>
          <p:spPr>
            <a:xfrm>
              <a:off x="2042261" y="1689389"/>
              <a:ext cx="1071127" cy="646331"/>
            </a:xfrm>
            <a:prstGeom prst="rect">
              <a:avLst/>
            </a:prstGeom>
            <a:noFill/>
          </p:spPr>
          <p:txBody>
            <a:bodyPr wrap="none" rtlCol="0">
              <a:spAutoFit/>
            </a:bodyPr>
            <a:lstStyle/>
            <a:p>
              <a:r>
                <a:rPr lang="fr-CA" sz="3600" dirty="0">
                  <a:latin typeface="Raleway SemiBold" pitchFamily="2" charset="0"/>
                </a:rPr>
                <a:t>20%</a:t>
              </a:r>
            </a:p>
          </p:txBody>
        </p:sp>
      </p:grpSp>
    </p:spTree>
    <p:extLst>
      <p:ext uri="{BB962C8B-B14F-4D97-AF65-F5344CB8AC3E}">
        <p14:creationId xmlns:p14="http://schemas.microsoft.com/office/powerpoint/2010/main" val="686712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ECA6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4">
            <a:extLst>
              <a:ext uri="{FF2B5EF4-FFF2-40B4-BE49-F238E27FC236}">
                <a16:creationId xmlns:a16="http://schemas.microsoft.com/office/drawing/2014/main" id="{B313B576-8CCF-C889-BD04-51A9128563B9}"/>
              </a:ext>
            </a:extLst>
          </p:cNvPr>
          <p:cNvGrpSpPr/>
          <p:nvPr/>
        </p:nvGrpSpPr>
        <p:grpSpPr>
          <a:xfrm>
            <a:off x="1004510" y="524476"/>
            <a:ext cx="6303307" cy="1325563"/>
            <a:chOff x="1155904" y="816533"/>
            <a:chExt cx="6303307" cy="1325563"/>
          </a:xfrm>
        </p:grpSpPr>
        <p:sp>
          <p:nvSpPr>
            <p:cNvPr id="5" name="Titre 1">
              <a:extLst>
                <a:ext uri="{FF2B5EF4-FFF2-40B4-BE49-F238E27FC236}">
                  <a16:creationId xmlns:a16="http://schemas.microsoft.com/office/drawing/2014/main" id="{AA50B79D-8141-C870-4035-A4C7B69DFF1E}"/>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La </a:t>
              </a:r>
              <a:r>
                <a:rPr lang="fr-CA" sz="3200" b="1" err="1">
                  <a:solidFill>
                    <a:srgbClr val="434747"/>
                  </a:solidFill>
                  <a:latin typeface="Raleway" panose="020B0503030101060003" pitchFamily="34" charset="77"/>
                </a:rPr>
                <a:t>technoférence</a:t>
              </a:r>
              <a:endParaRPr lang="fr-CA" sz="3200" b="1">
                <a:solidFill>
                  <a:srgbClr val="434747"/>
                </a:solidFill>
                <a:latin typeface="Raleway" panose="020B0503030101060003" pitchFamily="34" charset="77"/>
              </a:endParaRPr>
            </a:p>
            <a:p>
              <a:pPr algn="l"/>
              <a:r>
                <a:rPr lang="fr-CA" sz="3200" b="1">
                  <a:solidFill>
                    <a:srgbClr val="434747"/>
                  </a:solidFill>
                  <a:latin typeface="Raleway" panose="020B0503030101060003" pitchFamily="34" charset="77"/>
                </a:rPr>
                <a:t>parentale</a:t>
              </a:r>
            </a:p>
          </p:txBody>
        </p:sp>
        <p:cxnSp>
          <p:nvCxnSpPr>
            <p:cNvPr id="9" name="Straight Connector 11">
              <a:extLst>
                <a:ext uri="{FF2B5EF4-FFF2-40B4-BE49-F238E27FC236}">
                  <a16:creationId xmlns:a16="http://schemas.microsoft.com/office/drawing/2014/main" id="{F1993599-18EF-57AB-8680-FD19A1288071}"/>
                </a:ext>
              </a:extLst>
            </p:cNvPr>
            <p:cNvCxnSpPr>
              <a:cxnSpLocks/>
            </p:cNvCxnSpPr>
            <p:nvPr/>
          </p:nvCxnSpPr>
          <p:spPr>
            <a:xfrm>
              <a:off x="1155904" y="1260088"/>
              <a:ext cx="0" cy="736849"/>
            </a:xfrm>
            <a:prstGeom prst="line">
              <a:avLst/>
            </a:prstGeom>
            <a:ln w="50800">
              <a:solidFill>
                <a:srgbClr val="DB4140"/>
              </a:solidFill>
            </a:ln>
          </p:spPr>
          <p:style>
            <a:lnRef idx="1">
              <a:schemeClr val="accent2"/>
            </a:lnRef>
            <a:fillRef idx="0">
              <a:schemeClr val="accent2"/>
            </a:fillRef>
            <a:effectRef idx="0">
              <a:schemeClr val="accent2"/>
            </a:effectRef>
            <a:fontRef idx="minor">
              <a:schemeClr val="tx1"/>
            </a:fontRef>
          </p:style>
        </p:cxnSp>
      </p:grpSp>
      <p:sp>
        <p:nvSpPr>
          <p:cNvPr id="3" name="ZoneTexte 2">
            <a:extLst>
              <a:ext uri="{FF2B5EF4-FFF2-40B4-BE49-F238E27FC236}">
                <a16:creationId xmlns:a16="http://schemas.microsoft.com/office/drawing/2014/main" id="{7E30754B-045F-6983-4458-0EBBD5AF42B3}"/>
              </a:ext>
            </a:extLst>
          </p:cNvPr>
          <p:cNvSpPr txBox="1"/>
          <p:nvPr/>
        </p:nvSpPr>
        <p:spPr>
          <a:xfrm>
            <a:off x="924246" y="2551640"/>
            <a:ext cx="3660882" cy="2045816"/>
          </a:xfrm>
          <a:prstGeom prst="rect">
            <a:avLst/>
          </a:prstGeom>
          <a:noFill/>
        </p:spPr>
        <p:txBody>
          <a:bodyPr wrap="square">
            <a:spAutoFit/>
          </a:bodyPr>
          <a:lstStyle/>
          <a:p>
            <a:pPr>
              <a:lnSpc>
                <a:spcPts val="2220"/>
              </a:lnSpc>
            </a:pPr>
            <a:r>
              <a:rPr lang="fr-CA" sz="1600" dirty="0">
                <a:latin typeface="Raleway" pitchFamily="2" charset="0"/>
              </a:rPr>
              <a:t>Les parents n’ayant que des enfants de 0 à 5 ans sont plus susceptibles d’être très distraits par leurs écrans lorsqu’ils sont avec leurs enfants que les parents qui n’ont que des enfants de 6 à 11 ans ou que des adolescents.</a:t>
            </a:r>
          </a:p>
        </p:txBody>
      </p:sp>
      <p:grpSp>
        <p:nvGrpSpPr>
          <p:cNvPr id="4" name="Groupe 3">
            <a:extLst>
              <a:ext uri="{FF2B5EF4-FFF2-40B4-BE49-F238E27FC236}">
                <a16:creationId xmlns:a16="http://schemas.microsoft.com/office/drawing/2014/main" id="{0611B053-473A-F056-54AB-E7A98F982B1C}"/>
              </a:ext>
            </a:extLst>
          </p:cNvPr>
          <p:cNvGrpSpPr/>
          <p:nvPr/>
        </p:nvGrpSpPr>
        <p:grpSpPr>
          <a:xfrm>
            <a:off x="4102527" y="2374515"/>
            <a:ext cx="8098899" cy="3486946"/>
            <a:chOff x="4102527" y="2374515"/>
            <a:chExt cx="8098899" cy="3486946"/>
          </a:xfrm>
        </p:grpSpPr>
        <p:sp>
          <p:nvSpPr>
            <p:cNvPr id="43" name="ZoneTexte 7">
              <a:extLst>
                <a:ext uri="{FF2B5EF4-FFF2-40B4-BE49-F238E27FC236}">
                  <a16:creationId xmlns:a16="http://schemas.microsoft.com/office/drawing/2014/main" id="{800FD24C-6043-5F58-6188-D7DA5D0007D9}"/>
                </a:ext>
              </a:extLst>
            </p:cNvPr>
            <p:cNvSpPr txBox="1"/>
            <p:nvPr/>
          </p:nvSpPr>
          <p:spPr>
            <a:xfrm>
              <a:off x="5621726" y="2374515"/>
              <a:ext cx="5514012" cy="461665"/>
            </a:xfrm>
            <a:prstGeom prst="rect">
              <a:avLst/>
            </a:prstGeom>
            <a:noFill/>
          </p:spPr>
          <p:txBody>
            <a:bodyPr wrap="square" rtlCol="0">
              <a:spAutoFit/>
            </a:bodyPr>
            <a:lstStyle/>
            <a:p>
              <a:pPr algn="ctr"/>
              <a:r>
                <a:rPr lang="fr-CA" sz="1200" b="1" i="0" u="none" strike="noStrike" baseline="0">
                  <a:solidFill>
                    <a:srgbClr val="DB403E"/>
                  </a:solidFill>
                  <a:latin typeface="Raleway" pitchFamily="2" charset="0"/>
                </a:rPr>
                <a:t>Proportion de parents vivant de l’interférence élevée dans la relation parent-enfant selon l’âge des enfants, Québec, 2022</a:t>
              </a:r>
              <a:endParaRPr lang="fr-CA" sz="1200" b="1">
                <a:solidFill>
                  <a:prstClr val="black"/>
                </a:solidFill>
                <a:latin typeface="Raleway" pitchFamily="2" charset="0"/>
              </a:endParaRPr>
            </a:p>
          </p:txBody>
        </p:sp>
        <p:cxnSp>
          <p:nvCxnSpPr>
            <p:cNvPr id="44" name="Straight Connector 14">
              <a:extLst>
                <a:ext uri="{FF2B5EF4-FFF2-40B4-BE49-F238E27FC236}">
                  <a16:creationId xmlns:a16="http://schemas.microsoft.com/office/drawing/2014/main" id="{99708E9C-CB43-D4D1-A278-18FCBA05F205}"/>
                </a:ext>
              </a:extLst>
            </p:cNvPr>
            <p:cNvCxnSpPr>
              <a:cxnSpLocks/>
            </p:cNvCxnSpPr>
            <p:nvPr/>
          </p:nvCxnSpPr>
          <p:spPr>
            <a:xfrm>
              <a:off x="6939577" y="3476950"/>
              <a:ext cx="0" cy="1944000"/>
            </a:xfrm>
            <a:prstGeom prst="line">
              <a:avLst/>
            </a:prstGeom>
            <a:ln>
              <a:solidFill>
                <a:srgbClr val="DB4140"/>
              </a:solidFill>
            </a:ln>
          </p:spPr>
          <p:style>
            <a:lnRef idx="2">
              <a:schemeClr val="accent1"/>
            </a:lnRef>
            <a:fillRef idx="0">
              <a:schemeClr val="accent1"/>
            </a:fillRef>
            <a:effectRef idx="1">
              <a:schemeClr val="accent1"/>
            </a:effectRef>
            <a:fontRef idx="minor">
              <a:schemeClr val="tx1"/>
            </a:fontRef>
          </p:style>
        </p:cxnSp>
        <p:cxnSp>
          <p:nvCxnSpPr>
            <p:cNvPr id="47" name="Straight Connector 14">
              <a:extLst>
                <a:ext uri="{FF2B5EF4-FFF2-40B4-BE49-F238E27FC236}">
                  <a16:creationId xmlns:a16="http://schemas.microsoft.com/office/drawing/2014/main" id="{C1A363A0-0790-904F-B853-7C7E911C7155}"/>
                </a:ext>
              </a:extLst>
            </p:cNvPr>
            <p:cNvCxnSpPr>
              <a:cxnSpLocks/>
            </p:cNvCxnSpPr>
            <p:nvPr/>
          </p:nvCxnSpPr>
          <p:spPr>
            <a:xfrm>
              <a:off x="9301777" y="3476950"/>
              <a:ext cx="0" cy="1944000"/>
            </a:xfrm>
            <a:prstGeom prst="line">
              <a:avLst/>
            </a:prstGeom>
            <a:ln>
              <a:solidFill>
                <a:srgbClr val="DB4140"/>
              </a:solidFill>
            </a:ln>
          </p:spPr>
          <p:style>
            <a:lnRef idx="2">
              <a:schemeClr val="accent1"/>
            </a:lnRef>
            <a:fillRef idx="0">
              <a:schemeClr val="accent1"/>
            </a:fillRef>
            <a:effectRef idx="1">
              <a:schemeClr val="accent1"/>
            </a:effectRef>
            <a:fontRef idx="minor">
              <a:schemeClr val="tx1"/>
            </a:fontRef>
          </p:style>
        </p:cxnSp>
        <p:pic>
          <p:nvPicPr>
            <p:cNvPr id="41" name="Picture 37">
              <a:extLst>
                <a:ext uri="{FF2B5EF4-FFF2-40B4-BE49-F238E27FC236}">
                  <a16:creationId xmlns:a16="http://schemas.microsoft.com/office/drawing/2014/main" id="{AD004679-D9BC-3473-57BD-49FD8EF00219}"/>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7634130" y="3206542"/>
              <a:ext cx="943663" cy="797724"/>
            </a:xfrm>
            <a:prstGeom prst="rect">
              <a:avLst/>
            </a:prstGeom>
          </p:spPr>
        </p:pic>
        <p:sp>
          <p:nvSpPr>
            <p:cNvPr id="45" name="ZoneTexte 7">
              <a:extLst>
                <a:ext uri="{FF2B5EF4-FFF2-40B4-BE49-F238E27FC236}">
                  <a16:creationId xmlns:a16="http://schemas.microsoft.com/office/drawing/2014/main" id="{C370C290-23E0-C9EC-FC6B-B594FCE1E452}"/>
                </a:ext>
              </a:extLst>
            </p:cNvPr>
            <p:cNvSpPr txBox="1"/>
            <p:nvPr/>
          </p:nvSpPr>
          <p:spPr>
            <a:xfrm>
              <a:off x="6478562" y="4852592"/>
              <a:ext cx="3254799" cy="669414"/>
            </a:xfrm>
            <a:prstGeom prst="rect">
              <a:avLst/>
            </a:prstGeom>
            <a:noFill/>
          </p:spPr>
          <p:txBody>
            <a:bodyPr wrap="square" rtlCol="0">
              <a:spAutoFit/>
            </a:bodyPr>
            <a:lstStyle/>
            <a:p>
              <a:pPr algn="ctr" defTabSz="457200">
                <a:lnSpc>
                  <a:spcPts val="1460"/>
                </a:lnSpc>
              </a:pPr>
              <a:r>
                <a:rPr lang="fr-CA" sz="1400">
                  <a:solidFill>
                    <a:prstClr val="black"/>
                  </a:solidFill>
                  <a:latin typeface="Raleway" panose="020B0003030101060003" pitchFamily="34" charset="0"/>
                </a:rPr>
                <a:t>Chez les parents </a:t>
              </a:r>
            </a:p>
            <a:p>
              <a:pPr algn="ctr" defTabSz="457200">
                <a:lnSpc>
                  <a:spcPts val="1460"/>
                </a:lnSpc>
              </a:pPr>
              <a:r>
                <a:rPr lang="fr-CA" sz="1400">
                  <a:solidFill>
                    <a:prstClr val="black"/>
                  </a:solidFill>
                  <a:latin typeface="Raleway" panose="020B0003030101060003" pitchFamily="34" charset="0"/>
                </a:rPr>
                <a:t>n’ayant que des enfants </a:t>
              </a:r>
            </a:p>
            <a:p>
              <a:pPr algn="ctr" defTabSz="457200">
                <a:lnSpc>
                  <a:spcPts val="1460"/>
                </a:lnSpc>
              </a:pPr>
              <a:r>
                <a:rPr lang="fr-CA" sz="1400">
                  <a:solidFill>
                    <a:prstClr val="black"/>
                  </a:solidFill>
                  <a:latin typeface="Raleway" panose="020B0003030101060003" pitchFamily="34" charset="0"/>
                </a:rPr>
                <a:t>de </a:t>
              </a:r>
              <a:r>
                <a:rPr lang="fr-CA" sz="1400" b="1">
                  <a:solidFill>
                    <a:prstClr val="black"/>
                  </a:solidFill>
                  <a:latin typeface="Raleway" panose="020B0003030101060003" pitchFamily="34" charset="0"/>
                </a:rPr>
                <a:t>6 à 11 ans</a:t>
              </a:r>
            </a:p>
          </p:txBody>
        </p:sp>
        <p:grpSp>
          <p:nvGrpSpPr>
            <p:cNvPr id="52" name="Group 15">
              <a:extLst>
                <a:ext uri="{FF2B5EF4-FFF2-40B4-BE49-F238E27FC236}">
                  <a16:creationId xmlns:a16="http://schemas.microsoft.com/office/drawing/2014/main" id="{AD0F09D4-0BC9-1138-132C-E8ECAED837E4}"/>
                </a:ext>
              </a:extLst>
            </p:cNvPr>
            <p:cNvGrpSpPr/>
            <p:nvPr/>
          </p:nvGrpSpPr>
          <p:grpSpPr>
            <a:xfrm>
              <a:off x="7544249" y="4197157"/>
              <a:ext cx="1123424" cy="493905"/>
              <a:chOff x="5635067" y="2117724"/>
              <a:chExt cx="1123424" cy="493905"/>
            </a:xfrm>
          </p:grpSpPr>
          <p:sp>
            <p:nvSpPr>
              <p:cNvPr id="53" name="Freeform 19">
                <a:extLst>
                  <a:ext uri="{FF2B5EF4-FFF2-40B4-BE49-F238E27FC236}">
                    <a16:creationId xmlns:a16="http://schemas.microsoft.com/office/drawing/2014/main" id="{3B1C9436-36DB-5B81-2A25-7D2FF83E7B23}"/>
                  </a:ext>
                </a:extLst>
              </p:cNvPr>
              <p:cNvSpPr/>
              <p:nvPr/>
            </p:nvSpPr>
            <p:spPr>
              <a:xfrm>
                <a:off x="5635067" y="2117724"/>
                <a:ext cx="1123424" cy="467248"/>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ZoneTexte 7">
                <a:extLst>
                  <a:ext uri="{FF2B5EF4-FFF2-40B4-BE49-F238E27FC236}">
                    <a16:creationId xmlns:a16="http://schemas.microsoft.com/office/drawing/2014/main" id="{87175F24-321C-3101-65D7-A49ABF6B07FF}"/>
                  </a:ext>
                </a:extLst>
              </p:cNvPr>
              <p:cNvSpPr txBox="1"/>
              <p:nvPr/>
            </p:nvSpPr>
            <p:spPr>
              <a:xfrm>
                <a:off x="5635067" y="2283013"/>
                <a:ext cx="1123424" cy="328616"/>
              </a:xfrm>
              <a:prstGeom prst="rect">
                <a:avLst/>
              </a:prstGeom>
              <a:noFill/>
            </p:spPr>
            <p:txBody>
              <a:bodyPr wrap="square" rtlCol="0">
                <a:spAutoFit/>
              </a:bodyPr>
              <a:lstStyle/>
              <a:p>
                <a:pPr algn="ctr" defTabSz="457200">
                  <a:lnSpc>
                    <a:spcPts val="1460"/>
                  </a:lnSpc>
                  <a:spcBef>
                    <a:spcPts val="600"/>
                  </a:spcBef>
                  <a:spcAft>
                    <a:spcPts val="600"/>
                  </a:spcAft>
                </a:pPr>
                <a:r>
                  <a:rPr lang="fr-CA" sz="3000" b="1">
                    <a:solidFill>
                      <a:schemeClr val="bg1"/>
                    </a:solidFill>
                    <a:latin typeface="Raleway ExtraBold" panose="020B0503030101060003" pitchFamily="34" charset="77"/>
                  </a:rPr>
                  <a:t>14 %</a:t>
                </a:r>
              </a:p>
            </p:txBody>
          </p:sp>
        </p:grpSp>
        <p:pic>
          <p:nvPicPr>
            <p:cNvPr id="42" name="Picture 38">
              <a:extLst>
                <a:ext uri="{FF2B5EF4-FFF2-40B4-BE49-F238E27FC236}">
                  <a16:creationId xmlns:a16="http://schemas.microsoft.com/office/drawing/2014/main" id="{BEB97E18-3506-7139-1523-0211B58739DB}"/>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10164740" y="3206542"/>
              <a:ext cx="818573" cy="908550"/>
            </a:xfrm>
            <a:prstGeom prst="rect">
              <a:avLst/>
            </a:prstGeom>
          </p:spPr>
        </p:pic>
        <p:sp>
          <p:nvSpPr>
            <p:cNvPr id="46" name="ZoneTexte 7">
              <a:extLst>
                <a:ext uri="{FF2B5EF4-FFF2-40B4-BE49-F238E27FC236}">
                  <a16:creationId xmlns:a16="http://schemas.microsoft.com/office/drawing/2014/main" id="{CCBCC125-2666-8CFF-D3E9-D24FEA670179}"/>
                </a:ext>
              </a:extLst>
            </p:cNvPr>
            <p:cNvSpPr txBox="1"/>
            <p:nvPr/>
          </p:nvSpPr>
          <p:spPr>
            <a:xfrm>
              <a:off x="8946627" y="4852592"/>
              <a:ext cx="3254799" cy="669414"/>
            </a:xfrm>
            <a:prstGeom prst="rect">
              <a:avLst/>
            </a:prstGeom>
            <a:noFill/>
          </p:spPr>
          <p:txBody>
            <a:bodyPr wrap="square" rtlCol="0">
              <a:spAutoFit/>
            </a:bodyPr>
            <a:lstStyle/>
            <a:p>
              <a:pPr algn="ctr" defTabSz="457200">
                <a:lnSpc>
                  <a:spcPts val="1460"/>
                </a:lnSpc>
              </a:pPr>
              <a:r>
                <a:rPr lang="fr-CA" sz="1400">
                  <a:solidFill>
                    <a:prstClr val="black"/>
                  </a:solidFill>
                  <a:latin typeface="Raleway" panose="020B0003030101060003" pitchFamily="34" charset="0"/>
                </a:rPr>
                <a:t>Chez les parents </a:t>
              </a:r>
            </a:p>
            <a:p>
              <a:pPr algn="ctr" defTabSz="457200">
                <a:lnSpc>
                  <a:spcPts val="1460"/>
                </a:lnSpc>
              </a:pPr>
              <a:r>
                <a:rPr lang="fr-CA" sz="1400">
                  <a:solidFill>
                    <a:prstClr val="black"/>
                  </a:solidFill>
                  <a:latin typeface="Raleway" panose="020B0003030101060003" pitchFamily="34" charset="0"/>
                </a:rPr>
                <a:t>n’ayant que des enfants </a:t>
              </a:r>
            </a:p>
            <a:p>
              <a:pPr algn="ctr" defTabSz="457200">
                <a:lnSpc>
                  <a:spcPts val="1460"/>
                </a:lnSpc>
              </a:pPr>
              <a:r>
                <a:rPr lang="fr-CA" sz="1400">
                  <a:solidFill>
                    <a:prstClr val="black"/>
                  </a:solidFill>
                  <a:latin typeface="Raleway" panose="020B0003030101060003" pitchFamily="34" charset="0"/>
                </a:rPr>
                <a:t>de </a:t>
              </a:r>
              <a:r>
                <a:rPr lang="fr-CA" sz="1400" b="1">
                  <a:solidFill>
                    <a:prstClr val="black"/>
                  </a:solidFill>
                  <a:latin typeface="Raleway" panose="020B0003030101060003" pitchFamily="34" charset="0"/>
                </a:rPr>
                <a:t>12 à 17 ans</a:t>
              </a:r>
            </a:p>
          </p:txBody>
        </p:sp>
        <p:grpSp>
          <p:nvGrpSpPr>
            <p:cNvPr id="55" name="Group 15">
              <a:extLst>
                <a:ext uri="{FF2B5EF4-FFF2-40B4-BE49-F238E27FC236}">
                  <a16:creationId xmlns:a16="http://schemas.microsoft.com/office/drawing/2014/main" id="{7DBCFBBE-0759-4A30-736E-5808A4417527}"/>
                </a:ext>
              </a:extLst>
            </p:cNvPr>
            <p:cNvGrpSpPr/>
            <p:nvPr/>
          </p:nvGrpSpPr>
          <p:grpSpPr>
            <a:xfrm>
              <a:off x="10012314" y="4197157"/>
              <a:ext cx="1123424" cy="467248"/>
              <a:chOff x="5635067" y="2117724"/>
              <a:chExt cx="1123424" cy="467248"/>
            </a:xfrm>
          </p:grpSpPr>
          <p:sp>
            <p:nvSpPr>
              <p:cNvPr id="56" name="Freeform 19">
                <a:extLst>
                  <a:ext uri="{FF2B5EF4-FFF2-40B4-BE49-F238E27FC236}">
                    <a16:creationId xmlns:a16="http://schemas.microsoft.com/office/drawing/2014/main" id="{1052DE5D-97BB-D663-1155-1CF96C5203DA}"/>
                  </a:ext>
                </a:extLst>
              </p:cNvPr>
              <p:cNvSpPr/>
              <p:nvPr/>
            </p:nvSpPr>
            <p:spPr>
              <a:xfrm>
                <a:off x="5635067" y="2117724"/>
                <a:ext cx="1123424" cy="467248"/>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 name="ZoneTexte 7">
                <a:extLst>
                  <a:ext uri="{FF2B5EF4-FFF2-40B4-BE49-F238E27FC236}">
                    <a16:creationId xmlns:a16="http://schemas.microsoft.com/office/drawing/2014/main" id="{F0A9B24F-F1A4-0474-2BF0-DD729C5727C0}"/>
                  </a:ext>
                </a:extLst>
              </p:cNvPr>
              <p:cNvSpPr txBox="1"/>
              <p:nvPr/>
            </p:nvSpPr>
            <p:spPr>
              <a:xfrm>
                <a:off x="5635067" y="2254732"/>
                <a:ext cx="1123424" cy="328616"/>
              </a:xfrm>
              <a:prstGeom prst="rect">
                <a:avLst/>
              </a:prstGeom>
              <a:noFill/>
            </p:spPr>
            <p:txBody>
              <a:bodyPr wrap="square" rtlCol="0">
                <a:spAutoFit/>
              </a:bodyPr>
              <a:lstStyle/>
              <a:p>
                <a:pPr algn="ctr" defTabSz="457200">
                  <a:lnSpc>
                    <a:spcPts val="1460"/>
                  </a:lnSpc>
                  <a:spcBef>
                    <a:spcPts val="600"/>
                  </a:spcBef>
                  <a:spcAft>
                    <a:spcPts val="600"/>
                  </a:spcAft>
                </a:pPr>
                <a:r>
                  <a:rPr lang="fr-CA" sz="3000" b="1">
                    <a:solidFill>
                      <a:schemeClr val="bg1"/>
                    </a:solidFill>
                    <a:latin typeface="Raleway ExtraBold" panose="020B0503030101060003" pitchFamily="34" charset="77"/>
                  </a:rPr>
                  <a:t>9 %</a:t>
                </a:r>
              </a:p>
            </p:txBody>
          </p:sp>
        </p:grpSp>
        <p:sp>
          <p:nvSpPr>
            <p:cNvPr id="59" name="TextBox 16">
              <a:extLst>
                <a:ext uri="{FF2B5EF4-FFF2-40B4-BE49-F238E27FC236}">
                  <a16:creationId xmlns:a16="http://schemas.microsoft.com/office/drawing/2014/main" id="{3864A4F5-646A-D7CD-85D9-4273678B3126}"/>
                </a:ext>
              </a:extLst>
            </p:cNvPr>
            <p:cNvSpPr txBox="1"/>
            <p:nvPr/>
          </p:nvSpPr>
          <p:spPr>
            <a:xfrm>
              <a:off x="7357326" y="5646017"/>
              <a:ext cx="4347026" cy="215444"/>
            </a:xfrm>
            <a:prstGeom prst="rect">
              <a:avLst/>
            </a:prstGeom>
            <a:noFill/>
          </p:spPr>
          <p:txBody>
            <a:bodyPr wrap="square" rtlCol="0">
              <a:spAutoFit/>
            </a:bodyPr>
            <a:lstStyle/>
            <a:p>
              <a:r>
                <a:rPr lang="fr-CA" sz="800" dirty="0">
                  <a:solidFill>
                    <a:srgbClr val="434747"/>
                  </a:solidFill>
                  <a:latin typeface="Raleway" panose="020B0003030101060003" pitchFamily="34" charset="0"/>
                </a:rPr>
                <a:t>Source</a:t>
              </a:r>
              <a:r>
                <a:rPr lang="fr-CA" sz="800" b="1" dirty="0">
                  <a:solidFill>
                    <a:srgbClr val="434747"/>
                  </a:solidFill>
                  <a:latin typeface="Raleway" panose="020B0003030101060003" pitchFamily="34" charset="0"/>
                </a:rPr>
                <a:t> : </a:t>
              </a:r>
              <a:r>
                <a:rPr lang="fr-CA" sz="800" dirty="0">
                  <a:solidFill>
                    <a:srgbClr val="434747"/>
                  </a:solidFill>
                  <a:latin typeface="Raleway" panose="020B0003030101060003" pitchFamily="34" charset="0"/>
                </a:rPr>
                <a:t>Institut de la statistique du Québec</a:t>
              </a:r>
              <a:r>
                <a:rPr lang="fr-CA" sz="800" i="1" dirty="0">
                  <a:solidFill>
                    <a:srgbClr val="434747"/>
                  </a:solidFill>
                  <a:latin typeface="Raleway" panose="020B0003030101060003" pitchFamily="34" charset="0"/>
                </a:rPr>
                <a:t>, Enquête québécoise sur la parentalité 2023</a:t>
              </a:r>
              <a:endParaRPr lang="fr-CA" sz="1500" i="1" dirty="0">
                <a:solidFill>
                  <a:srgbClr val="434747"/>
                </a:solidFill>
                <a:latin typeface="Raleway" panose="020B0503030101060003" pitchFamily="34" charset="77"/>
              </a:endParaRPr>
            </a:p>
          </p:txBody>
        </p:sp>
        <p:grpSp>
          <p:nvGrpSpPr>
            <p:cNvPr id="49" name="Group 15">
              <a:extLst>
                <a:ext uri="{FF2B5EF4-FFF2-40B4-BE49-F238E27FC236}">
                  <a16:creationId xmlns:a16="http://schemas.microsoft.com/office/drawing/2014/main" id="{B911611A-B51B-9BD6-253C-D88036BB1DC3}"/>
                </a:ext>
              </a:extLst>
            </p:cNvPr>
            <p:cNvGrpSpPr/>
            <p:nvPr/>
          </p:nvGrpSpPr>
          <p:grpSpPr>
            <a:xfrm>
              <a:off x="5168214" y="4197157"/>
              <a:ext cx="1123424" cy="493905"/>
              <a:chOff x="5635067" y="2117724"/>
              <a:chExt cx="1123424" cy="493905"/>
            </a:xfrm>
          </p:grpSpPr>
          <p:sp>
            <p:nvSpPr>
              <p:cNvPr id="50" name="Freeform 19">
                <a:extLst>
                  <a:ext uri="{FF2B5EF4-FFF2-40B4-BE49-F238E27FC236}">
                    <a16:creationId xmlns:a16="http://schemas.microsoft.com/office/drawing/2014/main" id="{9D192D03-8A47-50CD-138E-BABF2EA6D538}"/>
                  </a:ext>
                </a:extLst>
              </p:cNvPr>
              <p:cNvSpPr/>
              <p:nvPr/>
            </p:nvSpPr>
            <p:spPr>
              <a:xfrm>
                <a:off x="5635067" y="2117724"/>
                <a:ext cx="1123424" cy="467248"/>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DB41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 name="ZoneTexte 7">
                <a:extLst>
                  <a:ext uri="{FF2B5EF4-FFF2-40B4-BE49-F238E27FC236}">
                    <a16:creationId xmlns:a16="http://schemas.microsoft.com/office/drawing/2014/main" id="{99CFF830-ACCC-1561-AB06-EB17727E1944}"/>
                  </a:ext>
                </a:extLst>
              </p:cNvPr>
              <p:cNvSpPr txBox="1"/>
              <p:nvPr/>
            </p:nvSpPr>
            <p:spPr>
              <a:xfrm>
                <a:off x="5635067" y="2283013"/>
                <a:ext cx="1123424" cy="328616"/>
              </a:xfrm>
              <a:prstGeom prst="rect">
                <a:avLst/>
              </a:prstGeom>
              <a:noFill/>
            </p:spPr>
            <p:txBody>
              <a:bodyPr wrap="square" rtlCol="0">
                <a:spAutoFit/>
              </a:bodyPr>
              <a:lstStyle/>
              <a:p>
                <a:pPr algn="ctr" defTabSz="457200">
                  <a:lnSpc>
                    <a:spcPts val="1460"/>
                  </a:lnSpc>
                  <a:spcBef>
                    <a:spcPts val="600"/>
                  </a:spcBef>
                  <a:spcAft>
                    <a:spcPts val="600"/>
                  </a:spcAft>
                </a:pPr>
                <a:r>
                  <a:rPr lang="fr-CA" sz="3000" b="1">
                    <a:solidFill>
                      <a:schemeClr val="bg1"/>
                    </a:solidFill>
                    <a:latin typeface="Raleway ExtraBold" panose="020B0503030101060003" pitchFamily="34" charset="77"/>
                  </a:rPr>
                  <a:t>20 %</a:t>
                </a:r>
              </a:p>
            </p:txBody>
          </p:sp>
        </p:grpSp>
        <p:pic>
          <p:nvPicPr>
            <p:cNvPr id="58" name="Picture 33">
              <a:extLst>
                <a:ext uri="{FF2B5EF4-FFF2-40B4-BE49-F238E27FC236}">
                  <a16:creationId xmlns:a16="http://schemas.microsoft.com/office/drawing/2014/main" id="{8909C58D-7B80-8C61-41D6-8C0692EA4233}"/>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p:blipFill>
          <p:spPr>
            <a:xfrm>
              <a:off x="5253157" y="3206542"/>
              <a:ext cx="953538" cy="885507"/>
            </a:xfrm>
            <a:prstGeom prst="rect">
              <a:avLst/>
            </a:prstGeom>
          </p:spPr>
        </p:pic>
        <p:sp>
          <p:nvSpPr>
            <p:cNvPr id="60" name="ZoneTexte 7">
              <a:extLst>
                <a:ext uri="{FF2B5EF4-FFF2-40B4-BE49-F238E27FC236}">
                  <a16:creationId xmlns:a16="http://schemas.microsoft.com/office/drawing/2014/main" id="{0E079A3C-1133-3E47-F8B6-CBD54ADB0675}"/>
                </a:ext>
              </a:extLst>
            </p:cNvPr>
            <p:cNvSpPr txBox="1"/>
            <p:nvPr/>
          </p:nvSpPr>
          <p:spPr>
            <a:xfrm>
              <a:off x="4102527" y="4852592"/>
              <a:ext cx="3254799" cy="669414"/>
            </a:xfrm>
            <a:prstGeom prst="rect">
              <a:avLst/>
            </a:prstGeom>
            <a:noFill/>
          </p:spPr>
          <p:txBody>
            <a:bodyPr wrap="square" rtlCol="0">
              <a:spAutoFit/>
            </a:bodyPr>
            <a:lstStyle/>
            <a:p>
              <a:pPr algn="ctr" defTabSz="457200">
                <a:lnSpc>
                  <a:spcPts val="1460"/>
                </a:lnSpc>
              </a:pPr>
              <a:r>
                <a:rPr lang="fr-CA" sz="1400">
                  <a:solidFill>
                    <a:prstClr val="black"/>
                  </a:solidFill>
                  <a:latin typeface="Raleway" panose="020B0003030101060003" pitchFamily="34" charset="0"/>
                </a:rPr>
                <a:t>Chez les parents </a:t>
              </a:r>
            </a:p>
            <a:p>
              <a:pPr algn="ctr" defTabSz="457200">
                <a:lnSpc>
                  <a:spcPts val="1460"/>
                </a:lnSpc>
              </a:pPr>
              <a:r>
                <a:rPr lang="fr-CA" sz="1400">
                  <a:solidFill>
                    <a:prstClr val="black"/>
                  </a:solidFill>
                  <a:latin typeface="Raleway" panose="020B0003030101060003" pitchFamily="34" charset="0"/>
                </a:rPr>
                <a:t>n’ayant que des enfants </a:t>
              </a:r>
            </a:p>
            <a:p>
              <a:pPr algn="ctr" defTabSz="457200">
                <a:lnSpc>
                  <a:spcPts val="1460"/>
                </a:lnSpc>
              </a:pPr>
              <a:r>
                <a:rPr lang="fr-CA" sz="1400">
                  <a:solidFill>
                    <a:prstClr val="black"/>
                  </a:solidFill>
                  <a:latin typeface="Raleway" panose="020B0003030101060003" pitchFamily="34" charset="0"/>
                </a:rPr>
                <a:t>de </a:t>
              </a:r>
              <a:r>
                <a:rPr lang="fr-CA" sz="1400" b="1">
                  <a:solidFill>
                    <a:prstClr val="black"/>
                  </a:solidFill>
                  <a:latin typeface="Raleway" panose="020B0003030101060003" pitchFamily="34" charset="0"/>
                </a:rPr>
                <a:t>0 à 5 ans</a:t>
              </a:r>
            </a:p>
          </p:txBody>
        </p:sp>
      </p:grpSp>
      <p:grpSp>
        <p:nvGrpSpPr>
          <p:cNvPr id="61" name="Group 1">
            <a:extLst>
              <a:ext uri="{FF2B5EF4-FFF2-40B4-BE49-F238E27FC236}">
                <a16:creationId xmlns:a16="http://schemas.microsoft.com/office/drawing/2014/main" id="{CB7A9E21-9464-5C7D-7963-7D91E544D253}"/>
              </a:ext>
            </a:extLst>
          </p:cNvPr>
          <p:cNvGrpSpPr/>
          <p:nvPr/>
        </p:nvGrpSpPr>
        <p:grpSpPr>
          <a:xfrm>
            <a:off x="1003443" y="6153834"/>
            <a:ext cx="10280431" cy="403635"/>
            <a:chOff x="1003443" y="6153834"/>
            <a:chExt cx="10280431" cy="403635"/>
          </a:xfrm>
        </p:grpSpPr>
        <p:pic>
          <p:nvPicPr>
            <p:cNvPr id="62" name="Picture 2" descr="A black background with grey text&#10;&#10;Description automatically generated">
              <a:extLst>
                <a:ext uri="{FF2B5EF4-FFF2-40B4-BE49-F238E27FC236}">
                  <a16:creationId xmlns:a16="http://schemas.microsoft.com/office/drawing/2014/main" id="{DA99BC3D-1FF2-5A7D-780D-1818F080B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3" name="TextBox 16">
              <a:extLst>
                <a:ext uri="{FF2B5EF4-FFF2-40B4-BE49-F238E27FC236}">
                  <a16:creationId xmlns:a16="http://schemas.microsoft.com/office/drawing/2014/main" id="{F1CA1444-AD42-51CA-B4FC-2044ABD6B711}"/>
                </a:ext>
              </a:extLst>
            </p:cNvPr>
            <p:cNvSpPr txBox="1"/>
            <p:nvPr/>
          </p:nvSpPr>
          <p:spPr>
            <a:xfrm>
              <a:off x="8959199" y="6234304"/>
              <a:ext cx="2324675" cy="323165"/>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500" smtClean="0">
                  <a:solidFill>
                    <a:srgbClr val="434747"/>
                  </a:solidFill>
                  <a:latin typeface="Raleway" panose="020B0503030101060003" pitchFamily="34" charset="77"/>
                </a:rPr>
                <a:pPr algn="r"/>
                <a:t>48</a:t>
              </a:fld>
              <a:endParaRPr lang="fr-CA" sz="1500">
                <a:solidFill>
                  <a:srgbClr val="434747"/>
                </a:solidFill>
                <a:latin typeface="Raleway" panose="020B0503030101060003" pitchFamily="34" charset="77"/>
              </a:endParaRPr>
            </a:p>
          </p:txBody>
        </p:sp>
      </p:grpSp>
    </p:spTree>
    <p:extLst>
      <p:ext uri="{BB962C8B-B14F-4D97-AF65-F5344CB8AC3E}">
        <p14:creationId xmlns:p14="http://schemas.microsoft.com/office/powerpoint/2010/main" val="555920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ECA6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4">
            <a:extLst>
              <a:ext uri="{FF2B5EF4-FFF2-40B4-BE49-F238E27FC236}">
                <a16:creationId xmlns:a16="http://schemas.microsoft.com/office/drawing/2014/main" id="{B313B576-8CCF-C889-BD04-51A9128563B9}"/>
              </a:ext>
            </a:extLst>
          </p:cNvPr>
          <p:cNvGrpSpPr/>
          <p:nvPr/>
        </p:nvGrpSpPr>
        <p:grpSpPr>
          <a:xfrm>
            <a:off x="1004510" y="524476"/>
            <a:ext cx="6303307" cy="1325563"/>
            <a:chOff x="1155904" y="816533"/>
            <a:chExt cx="6303307" cy="1325563"/>
          </a:xfrm>
        </p:grpSpPr>
        <p:sp>
          <p:nvSpPr>
            <p:cNvPr id="5" name="Titre 1">
              <a:extLst>
                <a:ext uri="{FF2B5EF4-FFF2-40B4-BE49-F238E27FC236}">
                  <a16:creationId xmlns:a16="http://schemas.microsoft.com/office/drawing/2014/main" id="{AA50B79D-8141-C870-4035-A4C7B69DFF1E}"/>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effets de la </a:t>
              </a:r>
              <a:r>
                <a:rPr lang="fr-CA" sz="3200" b="1" err="1">
                  <a:solidFill>
                    <a:srgbClr val="434747"/>
                  </a:solidFill>
                  <a:latin typeface="Raleway" panose="020B0503030101060003" pitchFamily="34" charset="77"/>
                </a:rPr>
                <a:t>technoférence</a:t>
              </a:r>
              <a:endParaRPr lang="fr-CA" sz="3200" b="1">
                <a:solidFill>
                  <a:srgbClr val="434747"/>
                </a:solidFill>
                <a:latin typeface="Raleway" panose="020B0503030101060003" pitchFamily="34" charset="77"/>
              </a:endParaRPr>
            </a:p>
            <a:p>
              <a:pPr algn="l"/>
              <a:r>
                <a:rPr lang="fr-CA" sz="3200" b="1">
                  <a:solidFill>
                    <a:srgbClr val="434747"/>
                  </a:solidFill>
                  <a:latin typeface="Raleway" panose="020B0503030101060003" pitchFamily="34" charset="77"/>
                </a:rPr>
                <a:t>parentale sur les tout-petits</a:t>
              </a:r>
            </a:p>
          </p:txBody>
        </p:sp>
        <p:cxnSp>
          <p:nvCxnSpPr>
            <p:cNvPr id="9" name="Straight Connector 11">
              <a:extLst>
                <a:ext uri="{FF2B5EF4-FFF2-40B4-BE49-F238E27FC236}">
                  <a16:creationId xmlns:a16="http://schemas.microsoft.com/office/drawing/2014/main" id="{F1993599-18EF-57AB-8680-FD19A1288071}"/>
                </a:ext>
              </a:extLst>
            </p:cNvPr>
            <p:cNvCxnSpPr>
              <a:cxnSpLocks/>
            </p:cNvCxnSpPr>
            <p:nvPr/>
          </p:nvCxnSpPr>
          <p:spPr>
            <a:xfrm>
              <a:off x="1155904" y="1260088"/>
              <a:ext cx="0" cy="736849"/>
            </a:xfrm>
            <a:prstGeom prst="line">
              <a:avLst/>
            </a:prstGeom>
            <a:ln w="50800">
              <a:solidFill>
                <a:srgbClr val="DB4140"/>
              </a:solidFill>
            </a:ln>
          </p:spPr>
          <p:style>
            <a:lnRef idx="1">
              <a:schemeClr val="accent2"/>
            </a:lnRef>
            <a:fillRef idx="0">
              <a:schemeClr val="accent2"/>
            </a:fillRef>
            <a:effectRef idx="0">
              <a:schemeClr val="accent2"/>
            </a:effectRef>
            <a:fontRef idx="minor">
              <a:schemeClr val="tx1"/>
            </a:fontRef>
          </p:style>
        </p:cxnSp>
      </p:grpSp>
      <p:sp>
        <p:nvSpPr>
          <p:cNvPr id="3" name="ZoneTexte 2">
            <a:extLst>
              <a:ext uri="{FF2B5EF4-FFF2-40B4-BE49-F238E27FC236}">
                <a16:creationId xmlns:a16="http://schemas.microsoft.com/office/drawing/2014/main" id="{7E30754B-045F-6983-4458-0EBBD5AF42B3}"/>
              </a:ext>
            </a:extLst>
          </p:cNvPr>
          <p:cNvSpPr txBox="1"/>
          <p:nvPr/>
        </p:nvSpPr>
        <p:spPr>
          <a:xfrm>
            <a:off x="1220388" y="2308203"/>
            <a:ext cx="9751225" cy="1481559"/>
          </a:xfrm>
          <a:prstGeom prst="rect">
            <a:avLst/>
          </a:prstGeom>
          <a:noFill/>
        </p:spPr>
        <p:txBody>
          <a:bodyPr wrap="square">
            <a:spAutoFit/>
          </a:bodyPr>
          <a:lstStyle/>
          <a:p>
            <a:pPr algn="ctr">
              <a:lnSpc>
                <a:spcPts val="2220"/>
              </a:lnSpc>
            </a:pPr>
            <a:r>
              <a:rPr lang="fr-CA" sz="1600" dirty="0">
                <a:latin typeface="Raleway" pitchFamily="2" charset="0"/>
              </a:rPr>
              <a:t>La </a:t>
            </a:r>
            <a:r>
              <a:rPr lang="fr-CA" sz="1600" dirty="0" err="1">
                <a:latin typeface="Raleway" pitchFamily="2" charset="0"/>
              </a:rPr>
              <a:t>technoférence</a:t>
            </a:r>
            <a:r>
              <a:rPr lang="fr-CA" sz="1600" dirty="0">
                <a:latin typeface="Raleway" pitchFamily="2" charset="0"/>
              </a:rPr>
              <a:t> parentale peut modifier les pratiques parentales et réduire </a:t>
            </a:r>
          </a:p>
          <a:p>
            <a:pPr algn="ctr">
              <a:lnSpc>
                <a:spcPts val="2220"/>
              </a:lnSpc>
            </a:pPr>
            <a:r>
              <a:rPr lang="fr-CA" sz="1600" dirty="0">
                <a:latin typeface="Raleway" pitchFamily="2" charset="0"/>
              </a:rPr>
              <a:t>la quantité et la qualité des interactions avec l’enfant. </a:t>
            </a:r>
          </a:p>
          <a:p>
            <a:pPr algn="ctr">
              <a:lnSpc>
                <a:spcPts val="2220"/>
              </a:lnSpc>
            </a:pPr>
            <a:endParaRPr lang="fr-CA" sz="1600" dirty="0">
              <a:latin typeface="Raleway" pitchFamily="2" charset="0"/>
            </a:endParaRPr>
          </a:p>
          <a:p>
            <a:pPr algn="ctr">
              <a:lnSpc>
                <a:spcPts val="2220"/>
              </a:lnSpc>
            </a:pPr>
            <a:r>
              <a:rPr lang="fr-CA" sz="1600" b="1" dirty="0">
                <a:latin typeface="Raleway" pitchFamily="2" charset="0"/>
              </a:rPr>
              <a:t>Les habitudes numériques des parents pourraient avoir des effets négatifs sur :</a:t>
            </a:r>
          </a:p>
          <a:p>
            <a:pPr>
              <a:lnSpc>
                <a:spcPts val="2220"/>
              </a:lnSpc>
            </a:pPr>
            <a:endParaRPr lang="fr-CA" sz="1600" dirty="0">
              <a:latin typeface="Raleway" pitchFamily="2" charset="0"/>
            </a:endParaRPr>
          </a:p>
        </p:txBody>
      </p:sp>
      <p:grpSp>
        <p:nvGrpSpPr>
          <p:cNvPr id="61" name="Group 1">
            <a:extLst>
              <a:ext uri="{FF2B5EF4-FFF2-40B4-BE49-F238E27FC236}">
                <a16:creationId xmlns:a16="http://schemas.microsoft.com/office/drawing/2014/main" id="{CB7A9E21-9464-5C7D-7963-7D91E544D253}"/>
              </a:ext>
            </a:extLst>
          </p:cNvPr>
          <p:cNvGrpSpPr/>
          <p:nvPr/>
        </p:nvGrpSpPr>
        <p:grpSpPr>
          <a:xfrm>
            <a:off x="1003443" y="6153834"/>
            <a:ext cx="10280431" cy="403635"/>
            <a:chOff x="1003443" y="6153834"/>
            <a:chExt cx="10280431" cy="403635"/>
          </a:xfrm>
        </p:grpSpPr>
        <p:pic>
          <p:nvPicPr>
            <p:cNvPr id="62" name="Picture 2" descr="A black background with grey text&#10;&#10;Description automatically generated">
              <a:extLst>
                <a:ext uri="{FF2B5EF4-FFF2-40B4-BE49-F238E27FC236}">
                  <a16:creationId xmlns:a16="http://schemas.microsoft.com/office/drawing/2014/main" id="{DA99BC3D-1FF2-5A7D-780D-1818F080B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3" name="TextBox 16">
              <a:extLst>
                <a:ext uri="{FF2B5EF4-FFF2-40B4-BE49-F238E27FC236}">
                  <a16:creationId xmlns:a16="http://schemas.microsoft.com/office/drawing/2014/main" id="{F1CA1444-AD42-51CA-B4FC-2044ABD6B711}"/>
                </a:ext>
              </a:extLst>
            </p:cNvPr>
            <p:cNvSpPr txBox="1"/>
            <p:nvPr/>
          </p:nvSpPr>
          <p:spPr>
            <a:xfrm>
              <a:off x="8959199" y="6234304"/>
              <a:ext cx="2324675" cy="323165"/>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500" smtClean="0">
                  <a:solidFill>
                    <a:srgbClr val="434747"/>
                  </a:solidFill>
                  <a:latin typeface="Raleway" panose="020B0503030101060003" pitchFamily="34" charset="77"/>
                </a:rPr>
                <a:pPr algn="r"/>
                <a:t>49</a:t>
              </a:fld>
              <a:endParaRPr lang="fr-CA" sz="1500">
                <a:solidFill>
                  <a:srgbClr val="434747"/>
                </a:solidFill>
                <a:latin typeface="Raleway" panose="020B0503030101060003" pitchFamily="34" charset="77"/>
              </a:endParaRPr>
            </a:p>
          </p:txBody>
        </p:sp>
      </p:grpSp>
      <p:grpSp>
        <p:nvGrpSpPr>
          <p:cNvPr id="21" name="Groupe 20">
            <a:extLst>
              <a:ext uri="{FF2B5EF4-FFF2-40B4-BE49-F238E27FC236}">
                <a16:creationId xmlns:a16="http://schemas.microsoft.com/office/drawing/2014/main" id="{D071F499-91B4-4746-31EE-6676D658CBE9}"/>
              </a:ext>
            </a:extLst>
          </p:cNvPr>
          <p:cNvGrpSpPr/>
          <p:nvPr/>
        </p:nvGrpSpPr>
        <p:grpSpPr>
          <a:xfrm>
            <a:off x="1099954" y="3713128"/>
            <a:ext cx="2952000" cy="2090157"/>
            <a:chOff x="1250784" y="3713128"/>
            <a:chExt cx="2952000" cy="2090157"/>
          </a:xfrm>
        </p:grpSpPr>
        <p:sp>
          <p:nvSpPr>
            <p:cNvPr id="7" name="Freeform 29">
              <a:extLst>
                <a:ext uri="{FF2B5EF4-FFF2-40B4-BE49-F238E27FC236}">
                  <a16:creationId xmlns:a16="http://schemas.microsoft.com/office/drawing/2014/main" id="{6D7AD1F2-F14B-4B60-EEC4-3ABABCDF4355}"/>
                </a:ext>
              </a:extLst>
            </p:cNvPr>
            <p:cNvSpPr/>
            <p:nvPr/>
          </p:nvSpPr>
          <p:spPr>
            <a:xfrm rot="10800000">
              <a:off x="1250784" y="3713128"/>
              <a:ext cx="2952000" cy="2090157"/>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ECA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7AB53676-7C4B-C869-4BFD-73E207187729}"/>
                </a:ext>
              </a:extLst>
            </p:cNvPr>
            <p:cNvSpPr txBox="1"/>
            <p:nvPr/>
          </p:nvSpPr>
          <p:spPr>
            <a:xfrm>
              <a:off x="1381055" y="4231139"/>
              <a:ext cx="2672512" cy="1246495"/>
            </a:xfrm>
            <a:prstGeom prst="rect">
              <a:avLst/>
            </a:prstGeom>
            <a:solidFill>
              <a:srgbClr val="ECA695"/>
            </a:solidFill>
          </p:spPr>
          <p:txBody>
            <a:bodyPr wrap="square" rtlCol="0">
              <a:spAutoFit/>
            </a:bodyPr>
            <a:lstStyle/>
            <a:p>
              <a:pPr algn="ctr">
                <a:lnSpc>
                  <a:spcPts val="1460"/>
                </a:lnSpc>
              </a:pPr>
              <a:r>
                <a:rPr lang="fr-CA" sz="1400" b="1" dirty="0">
                  <a:solidFill>
                    <a:prstClr val="black"/>
                  </a:solidFill>
                  <a:latin typeface="Raleway" panose="020B0503030101060003" pitchFamily="34" charset="0"/>
                  <a:cs typeface="Times New Roman" panose="02020603050405020304" pitchFamily="18" charset="0"/>
                </a:rPr>
                <a:t>la sensibilité et l’attention </a:t>
              </a:r>
            </a:p>
            <a:p>
              <a:pPr algn="ctr">
                <a:lnSpc>
                  <a:spcPts val="1460"/>
                </a:lnSpc>
              </a:pPr>
              <a:r>
                <a:rPr lang="fr-CA" sz="1400" b="1" dirty="0">
                  <a:solidFill>
                    <a:prstClr val="black"/>
                  </a:solidFill>
                  <a:latin typeface="Raleway" panose="020B0503030101060003" pitchFamily="34" charset="0"/>
                  <a:cs typeface="Times New Roman" panose="02020603050405020304" pitchFamily="18" charset="0"/>
                </a:rPr>
                <a:t>du parent </a:t>
              </a:r>
            </a:p>
            <a:p>
              <a:pPr algn="ctr">
                <a:lnSpc>
                  <a:spcPts val="1460"/>
                </a:lnSpc>
              </a:pPr>
              <a:r>
                <a:rPr lang="fr-CA" sz="1400" dirty="0">
                  <a:solidFill>
                    <a:prstClr val="black"/>
                  </a:solidFill>
                  <a:latin typeface="Raleway" panose="020B0503030101060003" pitchFamily="34" charset="0"/>
                  <a:cs typeface="Times New Roman" panose="02020603050405020304" pitchFamily="18" charset="0"/>
                </a:rPr>
                <a:t>L’écran distrait le parent et le rend moins attentif aux besoins et aux émotions </a:t>
              </a:r>
            </a:p>
            <a:p>
              <a:pPr algn="ctr">
                <a:lnSpc>
                  <a:spcPts val="1460"/>
                </a:lnSpc>
              </a:pPr>
              <a:r>
                <a:rPr lang="fr-CA" sz="1400" dirty="0">
                  <a:solidFill>
                    <a:prstClr val="black"/>
                  </a:solidFill>
                  <a:latin typeface="Raleway" panose="020B0503030101060003" pitchFamily="34" charset="0"/>
                  <a:cs typeface="Times New Roman" panose="02020603050405020304" pitchFamily="18" charset="0"/>
                </a:rPr>
                <a:t>du tout-petit.</a:t>
              </a:r>
            </a:p>
          </p:txBody>
        </p:sp>
      </p:grpSp>
      <p:grpSp>
        <p:nvGrpSpPr>
          <p:cNvPr id="22" name="Groupe 21">
            <a:extLst>
              <a:ext uri="{FF2B5EF4-FFF2-40B4-BE49-F238E27FC236}">
                <a16:creationId xmlns:a16="http://schemas.microsoft.com/office/drawing/2014/main" id="{D74B369A-C2D7-5E94-AF03-A958C23CCF3E}"/>
              </a:ext>
            </a:extLst>
          </p:cNvPr>
          <p:cNvGrpSpPr/>
          <p:nvPr/>
        </p:nvGrpSpPr>
        <p:grpSpPr>
          <a:xfrm>
            <a:off x="4686034" y="3713128"/>
            <a:ext cx="2952000" cy="2090156"/>
            <a:chOff x="4803825" y="3713128"/>
            <a:chExt cx="2952000" cy="2090156"/>
          </a:xfrm>
        </p:grpSpPr>
        <p:sp>
          <p:nvSpPr>
            <p:cNvPr id="11" name="Freeform 31">
              <a:extLst>
                <a:ext uri="{FF2B5EF4-FFF2-40B4-BE49-F238E27FC236}">
                  <a16:creationId xmlns:a16="http://schemas.microsoft.com/office/drawing/2014/main" id="{270C330E-2849-1B5A-7ECA-DE42E638740F}"/>
                </a:ext>
              </a:extLst>
            </p:cNvPr>
            <p:cNvSpPr/>
            <p:nvPr/>
          </p:nvSpPr>
          <p:spPr>
            <a:xfrm rot="10800000">
              <a:off x="4803825" y="3713128"/>
              <a:ext cx="2952000" cy="2090156"/>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ECA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EDCB81DC-9E7C-5682-B2C6-3226E9D6723C}"/>
                </a:ext>
              </a:extLst>
            </p:cNvPr>
            <p:cNvSpPr txBox="1"/>
            <p:nvPr/>
          </p:nvSpPr>
          <p:spPr>
            <a:xfrm>
              <a:off x="4947824" y="4116473"/>
              <a:ext cx="2664000" cy="1384995"/>
            </a:xfrm>
            <a:prstGeom prst="rect">
              <a:avLst/>
            </a:prstGeom>
            <a:solidFill>
              <a:srgbClr val="ECA695"/>
            </a:solidFill>
          </p:spPr>
          <p:txBody>
            <a:bodyPr wrap="square" rtlCol="0">
              <a:spAutoFit/>
            </a:bodyPr>
            <a:lstStyle/>
            <a:p>
              <a:pPr algn="ctr"/>
              <a:r>
                <a:rPr lang="fr-CA" sz="1400" b="1" dirty="0">
                  <a:solidFill>
                    <a:prstClr val="black"/>
                  </a:solidFill>
                  <a:latin typeface="Raleway" panose="020B0503030101060003" pitchFamily="34" charset="0"/>
                  <a:cs typeface="Times New Roman" panose="02020603050405020304" pitchFamily="18" charset="0"/>
                </a:rPr>
                <a:t>le développement cognitif </a:t>
              </a:r>
            </a:p>
            <a:p>
              <a:pPr algn="ctr"/>
              <a:r>
                <a:rPr lang="fr-CA" sz="1400" b="1" dirty="0">
                  <a:solidFill>
                    <a:prstClr val="black"/>
                  </a:solidFill>
                  <a:latin typeface="Raleway" panose="020B0503030101060003" pitchFamily="34" charset="0"/>
                  <a:cs typeface="Times New Roman" panose="02020603050405020304" pitchFamily="18" charset="0"/>
                </a:rPr>
                <a:t>et langagier de l’enfant </a:t>
              </a:r>
            </a:p>
            <a:p>
              <a:pPr algn="ctr"/>
              <a:r>
                <a:rPr lang="fr-CA" sz="1400" dirty="0">
                  <a:solidFill>
                    <a:prstClr val="black"/>
                  </a:solidFill>
                  <a:latin typeface="Raleway" panose="020B0503030101060003" pitchFamily="34" charset="0"/>
                  <a:cs typeface="Times New Roman" panose="02020603050405020304" pitchFamily="18" charset="0"/>
                </a:rPr>
                <a:t>Les parents verbaliseraient moins, en utilisant des phrases plus simples et plus courtes.</a:t>
              </a:r>
            </a:p>
          </p:txBody>
        </p:sp>
      </p:grpSp>
      <p:grpSp>
        <p:nvGrpSpPr>
          <p:cNvPr id="23" name="Groupe 22">
            <a:extLst>
              <a:ext uri="{FF2B5EF4-FFF2-40B4-BE49-F238E27FC236}">
                <a16:creationId xmlns:a16="http://schemas.microsoft.com/office/drawing/2014/main" id="{BD47A8F9-0DC8-E53F-628C-6675CFAC7E84}"/>
              </a:ext>
            </a:extLst>
          </p:cNvPr>
          <p:cNvGrpSpPr/>
          <p:nvPr/>
        </p:nvGrpSpPr>
        <p:grpSpPr>
          <a:xfrm>
            <a:off x="8272114" y="3713128"/>
            <a:ext cx="2952000" cy="2140920"/>
            <a:chOff x="8375811" y="3713128"/>
            <a:chExt cx="2952000" cy="2140920"/>
          </a:xfrm>
        </p:grpSpPr>
        <p:sp>
          <p:nvSpPr>
            <p:cNvPr id="14" name="Freeform 32">
              <a:extLst>
                <a:ext uri="{FF2B5EF4-FFF2-40B4-BE49-F238E27FC236}">
                  <a16:creationId xmlns:a16="http://schemas.microsoft.com/office/drawing/2014/main" id="{2072BFB5-3E19-9DB6-FC90-5783D608657F}"/>
                </a:ext>
              </a:extLst>
            </p:cNvPr>
            <p:cNvSpPr/>
            <p:nvPr/>
          </p:nvSpPr>
          <p:spPr>
            <a:xfrm rot="10800000">
              <a:off x="8375811" y="3713128"/>
              <a:ext cx="2952000" cy="214092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ECA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2B366A7E-1E42-F448-119D-4EBBD2DA4312}"/>
                </a:ext>
              </a:extLst>
            </p:cNvPr>
            <p:cNvSpPr txBox="1"/>
            <p:nvPr/>
          </p:nvSpPr>
          <p:spPr>
            <a:xfrm>
              <a:off x="8590594" y="4160341"/>
              <a:ext cx="2522433" cy="1246495"/>
            </a:xfrm>
            <a:prstGeom prst="rect">
              <a:avLst/>
            </a:prstGeom>
            <a:solidFill>
              <a:srgbClr val="ECA695"/>
            </a:solidFill>
          </p:spPr>
          <p:txBody>
            <a:bodyPr wrap="square" rtlCol="0">
              <a:spAutoFit/>
            </a:bodyPr>
            <a:lstStyle/>
            <a:p>
              <a:pPr algn="ctr">
                <a:lnSpc>
                  <a:spcPts val="1460"/>
                </a:lnSpc>
              </a:pPr>
              <a:r>
                <a:rPr lang="fr-CA" sz="1400" b="1" dirty="0">
                  <a:solidFill>
                    <a:prstClr val="black"/>
                  </a:solidFill>
                  <a:latin typeface="Raleway" panose="020B0503030101060003" pitchFamily="34" charset="0"/>
                  <a:cs typeface="Times New Roman" panose="02020603050405020304" pitchFamily="18" charset="0"/>
                </a:rPr>
                <a:t>la sécurité des tout-petits </a:t>
              </a:r>
              <a:r>
                <a:rPr lang="fr-CA" sz="1400" dirty="0">
                  <a:solidFill>
                    <a:prstClr val="black"/>
                  </a:solidFill>
                  <a:latin typeface="Raleway" panose="020B0503030101060003" pitchFamily="34" charset="0"/>
                  <a:cs typeface="Times New Roman" panose="02020603050405020304" pitchFamily="18" charset="0"/>
                </a:rPr>
                <a:t>Le parent peut devenir moins vigilant et diminuer sa surveillance. Le risque de blessure s’en trouve augmenté.</a:t>
              </a:r>
            </a:p>
          </p:txBody>
        </p:sp>
      </p:grpSp>
      <p:pic>
        <p:nvPicPr>
          <p:cNvPr id="16" name="Picture 112" descr="A yellow and black object with black background&#10;&#10;Description automatically generated">
            <a:extLst>
              <a:ext uri="{FF2B5EF4-FFF2-40B4-BE49-F238E27FC236}">
                <a16:creationId xmlns:a16="http://schemas.microsoft.com/office/drawing/2014/main" id="{1A49E0DB-C61A-CE7A-43C9-D92BFF579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7" name="Picture 114" descr="A group of colorful drops&#10;&#10;Description automatically generated">
            <a:extLst>
              <a:ext uri="{FF2B5EF4-FFF2-40B4-BE49-F238E27FC236}">
                <a16:creationId xmlns:a16="http://schemas.microsoft.com/office/drawing/2014/main" id="{BCED26C9-3335-1DD9-592A-CF8828F865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8" name="Picture 118" descr="A group of grey arches on a black background&#10;&#10;Description automatically generated">
            <a:extLst>
              <a:ext uri="{FF2B5EF4-FFF2-40B4-BE49-F238E27FC236}">
                <a16:creationId xmlns:a16="http://schemas.microsoft.com/office/drawing/2014/main" id="{BA9170F2-8058-08D6-E57B-775574E623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9" name="Picture 120" descr="A blue flower with black background&#10;&#10;Description automatically generated">
            <a:extLst>
              <a:ext uri="{FF2B5EF4-FFF2-40B4-BE49-F238E27FC236}">
                <a16:creationId xmlns:a16="http://schemas.microsoft.com/office/drawing/2014/main" id="{71E5045A-4BC7-0E80-FE20-4D7E14DFD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20" name="Picture 125">
            <a:extLst>
              <a:ext uri="{FF2B5EF4-FFF2-40B4-BE49-F238E27FC236}">
                <a16:creationId xmlns:a16="http://schemas.microsoft.com/office/drawing/2014/main" id="{277AB30A-C68A-4610-049E-95B873372E5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Tree>
    <p:extLst>
      <p:ext uri="{BB962C8B-B14F-4D97-AF65-F5344CB8AC3E}">
        <p14:creationId xmlns:p14="http://schemas.microsoft.com/office/powerpoint/2010/main" val="152037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0D6E6A0-486C-031A-461A-E4F1D539B1BE}"/>
              </a:ext>
            </a:extLst>
          </p:cNvPr>
          <p:cNvSpPr txBox="1"/>
          <p:nvPr/>
        </p:nvSpPr>
        <p:spPr>
          <a:xfrm>
            <a:off x="891006" y="2084136"/>
            <a:ext cx="4913462" cy="2013756"/>
          </a:xfrm>
          <a:prstGeom prst="rect">
            <a:avLst/>
          </a:prstGeom>
          <a:noFill/>
        </p:spPr>
        <p:txBody>
          <a:bodyPr wrap="square" rtlCol="0">
            <a:spAutoFit/>
          </a:bodyPr>
          <a:lstStyle/>
          <a:p>
            <a:pPr marL="285750" marR="0" lvl="0" indent="-285750" algn="l" defTabSz="914400" rtl="0" eaLnBrk="1" fontAlgn="auto" latinLnBrk="0" hangingPunct="1">
              <a:lnSpc>
                <a:spcPts val="2360"/>
              </a:lnSpc>
              <a:spcBef>
                <a:spcPts val="400"/>
              </a:spcBef>
              <a:spcAft>
                <a:spcPts val="400"/>
              </a:spcAft>
              <a:buClr>
                <a:srgbClr val="FCB018"/>
              </a:buClr>
              <a:buSzTx/>
              <a:buFont typeface="Arial" panose="020B0604020202020204" pitchFamily="34" charset="0"/>
              <a:buChar char="•"/>
              <a:tabLst/>
              <a:defRPr/>
            </a:pPr>
            <a:r>
              <a:rPr lang="fr-CA" sz="1600" dirty="0">
                <a:latin typeface="Raleway" panose="020B0003030101060003" pitchFamily="34" charset="0"/>
              </a:rPr>
              <a:t>Les écrans sont omniprésents dans le monde dans lequel les tout-petits grandissent et se développent. Ils y sont exposés de façon active ou passive.</a:t>
            </a:r>
          </a:p>
          <a:p>
            <a:pPr marL="285750" marR="0" lvl="0" indent="-285750" algn="l" defTabSz="914400" rtl="0" eaLnBrk="1" fontAlgn="auto" latinLnBrk="0" hangingPunct="1">
              <a:lnSpc>
                <a:spcPts val="2360"/>
              </a:lnSpc>
              <a:spcBef>
                <a:spcPts val="400"/>
              </a:spcBef>
              <a:spcAft>
                <a:spcPts val="400"/>
              </a:spcAft>
              <a:buClr>
                <a:srgbClr val="FCB018"/>
              </a:buClr>
              <a:buSzTx/>
              <a:buFont typeface="Arial" panose="020B0604020202020204" pitchFamily="34" charset="0"/>
              <a:buChar char="•"/>
              <a:tabLst/>
              <a:defRPr/>
            </a:pPr>
            <a:r>
              <a:rPr lang="fr-CA" sz="1600" dirty="0">
                <a:latin typeface="Raleway" panose="020B0003030101060003" pitchFamily="34" charset="0"/>
              </a:rPr>
              <a:t>Leurs formats variés et conviviaux font en sorte qu’ils y ont un accès sans précédent.</a:t>
            </a:r>
          </a:p>
        </p:txBody>
      </p:sp>
      <p:sp>
        <p:nvSpPr>
          <p:cNvPr id="9" name="Rectangle 8">
            <a:extLst>
              <a:ext uri="{FF2B5EF4-FFF2-40B4-BE49-F238E27FC236}">
                <a16:creationId xmlns:a16="http://schemas.microsoft.com/office/drawing/2014/main" id="{8EE26364-C9FB-A5DE-BF7E-77E31EEC1095}"/>
              </a:ext>
            </a:extLst>
          </p:cNvPr>
          <p:cNvSpPr/>
          <p:nvPr/>
        </p:nvSpPr>
        <p:spPr>
          <a:xfrm>
            <a:off x="0" y="0"/>
            <a:ext cx="12192000" cy="6858000"/>
          </a:xfrm>
          <a:prstGeom prst="rect">
            <a:avLst/>
          </a:prstGeom>
          <a:noFill/>
          <a:ln w="381000">
            <a:solidFill>
              <a:srgbClr val="FFEE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6" name="Group 15">
            <a:extLst>
              <a:ext uri="{FF2B5EF4-FFF2-40B4-BE49-F238E27FC236}">
                <a16:creationId xmlns:a16="http://schemas.microsoft.com/office/drawing/2014/main" id="{ADCD38A9-E9E9-6118-DEE7-C7AEC8496874}"/>
              </a:ext>
            </a:extLst>
          </p:cNvPr>
          <p:cNvGrpSpPr/>
          <p:nvPr/>
        </p:nvGrpSpPr>
        <p:grpSpPr>
          <a:xfrm>
            <a:off x="1004510" y="477193"/>
            <a:ext cx="6303307" cy="1325563"/>
            <a:chOff x="1155904" y="816533"/>
            <a:chExt cx="6303307" cy="1325563"/>
          </a:xfrm>
        </p:grpSpPr>
        <p:sp>
          <p:nvSpPr>
            <p:cNvPr id="17" name="Titre 1">
              <a:extLst>
                <a:ext uri="{FF2B5EF4-FFF2-40B4-BE49-F238E27FC236}">
                  <a16:creationId xmlns:a16="http://schemas.microsoft.com/office/drawing/2014/main" id="{5E31C532-CFFE-C4DD-584E-BCC3E9AE161F}"/>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dirty="0">
                  <a:solidFill>
                    <a:srgbClr val="434747"/>
                  </a:solidFill>
                  <a:latin typeface="Raleway" panose="020B0503030101060003" pitchFamily="34" charset="77"/>
                </a:rPr>
                <a:t>Des écrans</a:t>
              </a:r>
            </a:p>
            <a:p>
              <a:pPr algn="l"/>
              <a:r>
                <a:rPr lang="fr-CA" sz="3200" b="1" dirty="0">
                  <a:solidFill>
                    <a:srgbClr val="434747"/>
                  </a:solidFill>
                  <a:latin typeface="Raleway" panose="020B0503030101060003" pitchFamily="34" charset="77"/>
                </a:rPr>
                <a:t>à portée de main</a:t>
              </a:r>
            </a:p>
          </p:txBody>
        </p:sp>
        <p:cxnSp>
          <p:nvCxnSpPr>
            <p:cNvPr id="18" name="Straight Connector 17">
              <a:extLst>
                <a:ext uri="{FF2B5EF4-FFF2-40B4-BE49-F238E27FC236}">
                  <a16:creationId xmlns:a16="http://schemas.microsoft.com/office/drawing/2014/main" id="{BD5B10FB-743C-26C8-A59C-7AD7A80024F7}"/>
                </a:ext>
              </a:extLst>
            </p:cNvPr>
            <p:cNvCxnSpPr>
              <a:cxnSpLocks/>
            </p:cNvCxnSpPr>
            <p:nvPr/>
          </p:nvCxnSpPr>
          <p:spPr>
            <a:xfrm>
              <a:off x="1155904" y="1260088"/>
              <a:ext cx="0" cy="736849"/>
            </a:xfrm>
            <a:prstGeom prst="line">
              <a:avLst/>
            </a:prstGeom>
            <a:ln w="50800">
              <a:solidFill>
                <a:srgbClr val="FFCE59"/>
              </a:solidFill>
            </a:ln>
          </p:spPr>
          <p:style>
            <a:lnRef idx="1">
              <a:schemeClr val="accent2"/>
            </a:lnRef>
            <a:fillRef idx="0">
              <a:schemeClr val="accent2"/>
            </a:fillRef>
            <a:effectRef idx="0">
              <a:schemeClr val="accent2"/>
            </a:effectRef>
            <a:fontRef idx="minor">
              <a:schemeClr val="tx1"/>
            </a:fontRef>
          </p:style>
        </p:cxnSp>
      </p:grpSp>
      <p:grpSp>
        <p:nvGrpSpPr>
          <p:cNvPr id="2" name="Group 1">
            <a:extLst>
              <a:ext uri="{FF2B5EF4-FFF2-40B4-BE49-F238E27FC236}">
                <a16:creationId xmlns:a16="http://schemas.microsoft.com/office/drawing/2014/main" id="{3C65A606-70B8-DBE9-20B6-F0BD6074F844}"/>
              </a:ext>
            </a:extLst>
          </p:cNvPr>
          <p:cNvGrpSpPr/>
          <p:nvPr/>
        </p:nvGrpSpPr>
        <p:grpSpPr>
          <a:xfrm>
            <a:off x="1003443" y="6153834"/>
            <a:ext cx="10280431" cy="342080"/>
            <a:chOff x="1003443" y="6153834"/>
            <a:chExt cx="10280431" cy="342080"/>
          </a:xfrm>
        </p:grpSpPr>
        <p:pic>
          <p:nvPicPr>
            <p:cNvPr id="8" name="Picture 7" descr="A black background with grey text&#10;&#10;Description automatically generated">
              <a:extLst>
                <a:ext uri="{FF2B5EF4-FFF2-40B4-BE49-F238E27FC236}">
                  <a16:creationId xmlns:a16="http://schemas.microsoft.com/office/drawing/2014/main" id="{6C43862B-7099-E062-1F6F-15023DA4E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10" name="TextBox 16">
              <a:extLst>
                <a:ext uri="{FF2B5EF4-FFF2-40B4-BE49-F238E27FC236}">
                  <a16:creationId xmlns:a16="http://schemas.microsoft.com/office/drawing/2014/main" id="{93FB4C1B-0125-A865-10BF-7181789EFE4A}"/>
                </a:ext>
              </a:extLst>
            </p:cNvPr>
            <p:cNvSpPr txBox="1"/>
            <p:nvPr/>
          </p:nvSpPr>
          <p:spPr>
            <a:xfrm>
              <a:off x="9082630" y="6234304"/>
              <a:ext cx="2201244"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a:t>
              </a:fld>
              <a:endParaRPr lang="fr-CA" sz="1100">
                <a:solidFill>
                  <a:srgbClr val="434747"/>
                </a:solidFill>
                <a:latin typeface="Raleway" panose="020B0503030101060003" pitchFamily="34" charset="77"/>
              </a:endParaRPr>
            </a:p>
          </p:txBody>
        </p:sp>
      </p:grpSp>
      <p:pic>
        <p:nvPicPr>
          <p:cNvPr id="11" name="Image 10" descr="Une image contenant texte, capture d’écran, jaune, conception&#10;&#10;Description générée automatiquement">
            <a:extLst>
              <a:ext uri="{FF2B5EF4-FFF2-40B4-BE49-F238E27FC236}">
                <a16:creationId xmlns:a16="http://schemas.microsoft.com/office/drawing/2014/main" id="{1B8CDA2E-019B-991A-9484-1F89B1E31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814" y="2172219"/>
            <a:ext cx="5320840" cy="3364144"/>
          </a:xfrm>
          <a:prstGeom prst="rect">
            <a:avLst/>
          </a:prstGeom>
        </p:spPr>
      </p:pic>
    </p:spTree>
    <p:extLst>
      <p:ext uri="{BB962C8B-B14F-4D97-AF65-F5344CB8AC3E}">
        <p14:creationId xmlns:p14="http://schemas.microsoft.com/office/powerpoint/2010/main" val="2734209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EB8DFC5-F459-44D4-0788-703EC5B0398B}"/>
              </a:ext>
            </a:extLst>
          </p:cNvPr>
          <p:cNvSpPr/>
          <p:nvPr/>
        </p:nvSpPr>
        <p:spPr>
          <a:xfrm>
            <a:off x="364435" y="233527"/>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E47363">
              <a:alpha val="8042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5">
            <a:extLst>
              <a:ext uri="{FF2B5EF4-FFF2-40B4-BE49-F238E27FC236}">
                <a16:creationId xmlns:a16="http://schemas.microsoft.com/office/drawing/2014/main" id="{565AA92C-2631-92CF-9F1A-BE0B7400084C}"/>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chemeClr val="bg1"/>
                </a:solidFill>
                <a:effectLst/>
                <a:uLnTx/>
                <a:uFillTx/>
                <a:latin typeface="Raleway" panose="020B0503030101060003" pitchFamily="34" charset="77"/>
                <a:cs typeface="Times New Roman" panose="02020603050405020304" pitchFamily="18" charset="0"/>
              </a:rPr>
              <a:t>En conclusion</a:t>
            </a:r>
          </a:p>
        </p:txBody>
      </p:sp>
      <p:grpSp>
        <p:nvGrpSpPr>
          <p:cNvPr id="6" name="Group 5">
            <a:extLst>
              <a:ext uri="{FF2B5EF4-FFF2-40B4-BE49-F238E27FC236}">
                <a16:creationId xmlns:a16="http://schemas.microsoft.com/office/drawing/2014/main" id="{2B83F893-7783-4418-6CF0-375966C6B38C}"/>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A8798777-F6EB-C091-6B49-34E5ACC21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99BC8879-8C2E-A8A7-E5CC-BCC609BAA7C1}"/>
                </a:ext>
              </a:extLst>
            </p:cNvPr>
            <p:cNvSpPr txBox="1"/>
            <p:nvPr/>
          </p:nvSpPr>
          <p:spPr>
            <a:xfrm>
              <a:off x="9013701" y="6234304"/>
              <a:ext cx="2270173"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50</a:t>
              </a:fld>
              <a:endParaRPr lang="fr-CA" sz="1100">
                <a:solidFill>
                  <a:srgbClr val="434747"/>
                </a:solidFill>
                <a:latin typeface="Raleway" panose="020B0503030101060003" pitchFamily="34" charset="77"/>
              </a:endParaRPr>
            </a:p>
          </p:txBody>
        </p:sp>
      </p:grpSp>
      <p:sp>
        <p:nvSpPr>
          <p:cNvPr id="2" name="ZoneTexte 1">
            <a:extLst>
              <a:ext uri="{FF2B5EF4-FFF2-40B4-BE49-F238E27FC236}">
                <a16:creationId xmlns:a16="http://schemas.microsoft.com/office/drawing/2014/main" id="{FA0B128D-6C01-3DC1-DBB1-B97BB966FF62}"/>
              </a:ext>
            </a:extLst>
          </p:cNvPr>
          <p:cNvSpPr txBox="1"/>
          <p:nvPr/>
        </p:nvSpPr>
        <p:spPr>
          <a:xfrm>
            <a:off x="894259" y="1700307"/>
            <a:ext cx="6910039" cy="3065006"/>
          </a:xfrm>
          <a:prstGeom prst="rect">
            <a:avLst/>
          </a:prstGeom>
          <a:noFill/>
        </p:spPr>
        <p:txBody>
          <a:bodyPr wrap="square">
            <a:spAutoFit/>
          </a:bodyPr>
          <a:lstStyle/>
          <a:p>
            <a:pPr>
              <a:lnSpc>
                <a:spcPts val="2560"/>
              </a:lnSpc>
            </a:pPr>
            <a:r>
              <a:rPr lang="fr-CA">
                <a:latin typeface="Raleway" pitchFamily="2" charset="0"/>
              </a:rPr>
              <a:t>La recherche sur la </a:t>
            </a:r>
            <a:r>
              <a:rPr lang="fr-CA" err="1">
                <a:latin typeface="Raleway" pitchFamily="2" charset="0"/>
              </a:rPr>
              <a:t>technoférence</a:t>
            </a:r>
            <a:r>
              <a:rPr lang="fr-CA">
                <a:latin typeface="Raleway" pitchFamily="2" charset="0"/>
              </a:rPr>
              <a:t> parentale est assez récente. Les connaissances actuelles suggèrent que les pratiques parentales peuvent être modifiées par la présence d’un écran et avoir des répercussions sur les enfants. Ce constat est une invitation à élargir le champ d’intérêt lié aux écrans et à les considérer non seulement sous l’angle de leur utilisation par les parents, mais aussi par les autres adultes qui sont impliqués dans les différents milieux de vie des enfants. D’autant plus que les adultes jouent un rôle de modèle auprès des tout-petits. </a:t>
            </a:r>
          </a:p>
        </p:txBody>
      </p:sp>
      <p:grpSp>
        <p:nvGrpSpPr>
          <p:cNvPr id="5" name="Groupe 4">
            <a:extLst>
              <a:ext uri="{FF2B5EF4-FFF2-40B4-BE49-F238E27FC236}">
                <a16:creationId xmlns:a16="http://schemas.microsoft.com/office/drawing/2014/main" id="{7A857622-6CBD-AD05-A6BF-144398305A6B}"/>
              </a:ext>
            </a:extLst>
          </p:cNvPr>
          <p:cNvGrpSpPr/>
          <p:nvPr/>
        </p:nvGrpSpPr>
        <p:grpSpPr>
          <a:xfrm>
            <a:off x="8430011" y="1459945"/>
            <a:ext cx="3308891" cy="3427698"/>
            <a:chOff x="8430011" y="1459945"/>
            <a:chExt cx="3308891" cy="3427698"/>
          </a:xfrm>
        </p:grpSpPr>
        <p:pic>
          <p:nvPicPr>
            <p:cNvPr id="9" name="Picture 16" descr="A red rectangular object with a white screen&#10;&#10;Description automatically generated">
              <a:extLst>
                <a:ext uri="{FF2B5EF4-FFF2-40B4-BE49-F238E27FC236}">
                  <a16:creationId xmlns:a16="http://schemas.microsoft.com/office/drawing/2014/main" id="{6354664F-7733-373F-F41A-93C63319B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25064">
              <a:off x="8430011" y="1635176"/>
              <a:ext cx="2384090" cy="3252467"/>
            </a:xfrm>
            <a:prstGeom prst="rect">
              <a:avLst/>
            </a:prstGeom>
          </p:spPr>
        </p:pic>
        <p:pic>
          <p:nvPicPr>
            <p:cNvPr id="12" name="Picture 17" descr="A red star on a black background&#10;&#10;Description automatically generated">
              <a:extLst>
                <a:ext uri="{FF2B5EF4-FFF2-40B4-BE49-F238E27FC236}">
                  <a16:creationId xmlns:a16="http://schemas.microsoft.com/office/drawing/2014/main" id="{99320EFB-E0EC-AEF6-8901-38983B753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9034" y="1631874"/>
              <a:ext cx="1239868" cy="1187442"/>
            </a:xfrm>
            <a:prstGeom prst="rect">
              <a:avLst/>
            </a:prstGeom>
          </p:spPr>
        </p:pic>
        <p:pic>
          <p:nvPicPr>
            <p:cNvPr id="13" name="Picture 17" descr="A red star on a black background&#10;&#10;Description automatically generated">
              <a:extLst>
                <a:ext uri="{FF2B5EF4-FFF2-40B4-BE49-F238E27FC236}">
                  <a16:creationId xmlns:a16="http://schemas.microsoft.com/office/drawing/2014/main" id="{47AC46A6-2BCB-6F55-C95B-09B15CC23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8787" y="1459945"/>
              <a:ext cx="350247" cy="334818"/>
            </a:xfrm>
            <a:prstGeom prst="rect">
              <a:avLst/>
            </a:prstGeom>
          </p:spPr>
        </p:pic>
        <p:pic>
          <p:nvPicPr>
            <p:cNvPr id="14" name="Picture 17" descr="A red star on a black background&#10;&#10;Description automatically generated">
              <a:extLst>
                <a:ext uri="{FF2B5EF4-FFF2-40B4-BE49-F238E27FC236}">
                  <a16:creationId xmlns:a16="http://schemas.microsoft.com/office/drawing/2014/main" id="{90A2FF1C-0A7B-16DC-A6EB-5E94E39BB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1413" y="2896019"/>
              <a:ext cx="576683" cy="552299"/>
            </a:xfrm>
            <a:prstGeom prst="rect">
              <a:avLst/>
            </a:prstGeom>
          </p:spPr>
        </p:pic>
      </p:grpSp>
    </p:spTree>
    <p:extLst>
      <p:ext uri="{BB962C8B-B14F-4D97-AF65-F5344CB8AC3E}">
        <p14:creationId xmlns:p14="http://schemas.microsoft.com/office/powerpoint/2010/main" val="2851272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BCA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 7">
            <a:extLst>
              <a:ext uri="{FF2B5EF4-FFF2-40B4-BE49-F238E27FC236}">
                <a16:creationId xmlns:a16="http://schemas.microsoft.com/office/drawing/2014/main" id="{C2D20FB9-A5CB-8E2E-3263-BDEE11D79CBC}"/>
              </a:ext>
            </a:extLst>
          </p:cNvPr>
          <p:cNvGrpSpPr/>
          <p:nvPr/>
        </p:nvGrpSpPr>
        <p:grpSpPr>
          <a:xfrm>
            <a:off x="7962142" y="3572113"/>
            <a:ext cx="3732019" cy="2566661"/>
            <a:chOff x="7846830" y="3478436"/>
            <a:chExt cx="3732019" cy="2566661"/>
          </a:xfrm>
        </p:grpSpPr>
        <p:sp>
          <p:nvSpPr>
            <p:cNvPr id="4" name="TextBox 3">
              <a:extLst>
                <a:ext uri="{FF2B5EF4-FFF2-40B4-BE49-F238E27FC236}">
                  <a16:creationId xmlns:a16="http://schemas.microsoft.com/office/drawing/2014/main" id="{1360444B-22A3-B9EF-8F69-C7AA75122752}"/>
                </a:ext>
              </a:extLst>
            </p:cNvPr>
            <p:cNvSpPr txBox="1"/>
            <p:nvPr/>
          </p:nvSpPr>
          <p:spPr>
            <a:xfrm>
              <a:off x="7889354" y="4157401"/>
              <a:ext cx="3689495" cy="1887696"/>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droits des tout-petits dans un monde numérique</a:t>
              </a:r>
              <a:br>
                <a:rPr lang="fr-CA" sz="3500" b="1" u="none" strike="noStrike" baseline="0">
                  <a:solidFill>
                    <a:schemeClr val="bg1"/>
                  </a:solidFill>
                  <a:latin typeface="Raleway" panose="020B0003030101060003" pitchFamily="34" charset="0"/>
                </a:rPr>
              </a:br>
              <a:endParaRPr lang="fr-CA" sz="3500" b="1" u="none" strike="noStrike" baseline="0">
                <a:solidFill>
                  <a:schemeClr val="bg1"/>
                </a:solidFill>
                <a:latin typeface="Raleway" panose="020B0003030101060003" pitchFamily="34" charset="0"/>
              </a:endParaRPr>
            </a:p>
          </p:txBody>
        </p:sp>
        <p:sp>
          <p:nvSpPr>
            <p:cNvPr id="7" name="TextBox 6">
              <a:extLst>
                <a:ext uri="{FF2B5EF4-FFF2-40B4-BE49-F238E27FC236}">
                  <a16:creationId xmlns:a16="http://schemas.microsoft.com/office/drawing/2014/main" id="{FAF0B7B3-7485-FA1B-931D-C90DBC426C07}"/>
                </a:ext>
              </a:extLst>
            </p:cNvPr>
            <p:cNvSpPr txBox="1"/>
            <p:nvPr/>
          </p:nvSpPr>
          <p:spPr>
            <a:xfrm>
              <a:off x="7846830" y="3478436"/>
              <a:ext cx="3689496" cy="784830"/>
            </a:xfrm>
            <a:prstGeom prst="rect">
              <a:avLst/>
            </a:prstGeom>
            <a:noFill/>
          </p:spPr>
          <p:txBody>
            <a:bodyPr wrap="square">
              <a:spAutoFit/>
            </a:bodyPr>
            <a:lstStyle/>
            <a:p>
              <a:r>
                <a:rPr lang="fr-CA" sz="4500" u="none" strike="noStrike" baseline="0">
                  <a:solidFill>
                    <a:srgbClr val="BCAEB9"/>
                  </a:solidFill>
                  <a:latin typeface="Cooper Black" panose="0208090404030B020404" pitchFamily="18" charset="0"/>
                </a:rPr>
                <a:t>Chapitre 6</a:t>
              </a:r>
              <a:endParaRPr lang="fr-CA" sz="4500">
                <a:solidFill>
                  <a:srgbClr val="BCAEB9"/>
                </a:solidFill>
                <a:latin typeface="Cooper Black" panose="0208090404030B020404" pitchFamily="18" charset="0"/>
              </a:endParaRPr>
            </a:p>
          </p:txBody>
        </p:sp>
      </p:grpSp>
    </p:spTree>
    <p:extLst>
      <p:ext uri="{BB962C8B-B14F-4D97-AF65-F5344CB8AC3E}">
        <p14:creationId xmlns:p14="http://schemas.microsoft.com/office/powerpoint/2010/main" val="7202861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BCA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TextBox 3">
            <a:extLst>
              <a:ext uri="{FF2B5EF4-FFF2-40B4-BE49-F238E27FC236}">
                <a16:creationId xmlns:a16="http://schemas.microsoft.com/office/drawing/2014/main" id="{1360444B-22A3-B9EF-8F69-C7AA75122752}"/>
              </a:ext>
            </a:extLst>
          </p:cNvPr>
          <p:cNvSpPr txBox="1"/>
          <p:nvPr/>
        </p:nvSpPr>
        <p:spPr>
          <a:xfrm>
            <a:off x="8004666" y="4251078"/>
            <a:ext cx="3689495" cy="1887696"/>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droits des tout-petits dans un monde numérique</a:t>
            </a:r>
            <a:br>
              <a:rPr lang="fr-CA" sz="3500" b="1" u="none" strike="noStrike" baseline="0">
                <a:solidFill>
                  <a:schemeClr val="bg1"/>
                </a:solidFill>
                <a:latin typeface="Raleway" panose="020B0003030101060003" pitchFamily="34" charset="0"/>
              </a:rPr>
            </a:br>
            <a:endParaRPr lang="fr-CA" sz="3500" b="1" u="none" strike="noStrike" baseline="0">
              <a:solidFill>
                <a:schemeClr val="bg1"/>
              </a:solidFill>
              <a:latin typeface="Raleway" panose="020B0003030101060003" pitchFamily="34" charset="0"/>
            </a:endParaRPr>
          </a:p>
        </p:txBody>
      </p:sp>
      <p:grpSp>
        <p:nvGrpSpPr>
          <p:cNvPr id="2" name="Group 1">
            <a:extLst>
              <a:ext uri="{FF2B5EF4-FFF2-40B4-BE49-F238E27FC236}">
                <a16:creationId xmlns:a16="http://schemas.microsoft.com/office/drawing/2014/main" id="{A220A048-C2D1-4526-F3AD-EE53E6A44930}"/>
              </a:ext>
            </a:extLst>
          </p:cNvPr>
          <p:cNvGrpSpPr/>
          <p:nvPr/>
        </p:nvGrpSpPr>
        <p:grpSpPr>
          <a:xfrm>
            <a:off x="1003443" y="6153834"/>
            <a:ext cx="10280431" cy="342080"/>
            <a:chOff x="1003443" y="6153834"/>
            <a:chExt cx="10280431" cy="342080"/>
          </a:xfrm>
        </p:grpSpPr>
        <p:pic>
          <p:nvPicPr>
            <p:cNvPr id="5" name="Picture 3" descr="A black background with grey text&#10;&#10;Description automatically generated">
              <a:extLst>
                <a:ext uri="{FF2B5EF4-FFF2-40B4-BE49-F238E27FC236}">
                  <a16:creationId xmlns:a16="http://schemas.microsoft.com/office/drawing/2014/main" id="{B4687BE1-A7C1-50E1-7C1A-B8836B392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001BE3D4-DA38-17E0-9716-9DA6A7914FB8}"/>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52</a:t>
              </a:fld>
              <a:endParaRPr lang="fr-CA" sz="1100">
                <a:solidFill>
                  <a:srgbClr val="434747"/>
                </a:solidFill>
                <a:latin typeface="Raleway" panose="020B0503030101060003" pitchFamily="34" charset="77"/>
              </a:endParaRPr>
            </a:p>
          </p:txBody>
        </p:sp>
      </p:grpSp>
      <p:grpSp>
        <p:nvGrpSpPr>
          <p:cNvPr id="10" name="Group 4">
            <a:extLst>
              <a:ext uri="{FF2B5EF4-FFF2-40B4-BE49-F238E27FC236}">
                <a16:creationId xmlns:a16="http://schemas.microsoft.com/office/drawing/2014/main" id="{58565456-1838-00E1-B1C3-13C4A15DF481}"/>
              </a:ext>
            </a:extLst>
          </p:cNvPr>
          <p:cNvGrpSpPr/>
          <p:nvPr/>
        </p:nvGrpSpPr>
        <p:grpSpPr>
          <a:xfrm>
            <a:off x="1004510" y="524476"/>
            <a:ext cx="6303307" cy="1325563"/>
            <a:chOff x="1155904" y="816533"/>
            <a:chExt cx="6303307" cy="1325563"/>
          </a:xfrm>
        </p:grpSpPr>
        <p:sp>
          <p:nvSpPr>
            <p:cNvPr id="11" name="Titre 1">
              <a:extLst>
                <a:ext uri="{FF2B5EF4-FFF2-40B4-BE49-F238E27FC236}">
                  <a16:creationId xmlns:a16="http://schemas.microsoft.com/office/drawing/2014/main" id="{CC0B043B-D725-CF68-7DB7-A8756559692A}"/>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Protéger les droits </a:t>
              </a:r>
            </a:p>
            <a:p>
              <a:pPr algn="l"/>
              <a:r>
                <a:rPr lang="fr-CA" sz="3200" b="1">
                  <a:solidFill>
                    <a:srgbClr val="434747"/>
                  </a:solidFill>
                  <a:latin typeface="Raleway" panose="020B0503030101060003" pitchFamily="34" charset="77"/>
                </a:rPr>
                <a:t>des tout-petits</a:t>
              </a:r>
            </a:p>
          </p:txBody>
        </p:sp>
        <p:cxnSp>
          <p:nvCxnSpPr>
            <p:cNvPr id="12" name="Straight Connector 11">
              <a:extLst>
                <a:ext uri="{FF2B5EF4-FFF2-40B4-BE49-F238E27FC236}">
                  <a16:creationId xmlns:a16="http://schemas.microsoft.com/office/drawing/2014/main" id="{DDD435FD-720F-99A2-83C9-7353B45BF2FB}"/>
                </a:ext>
              </a:extLst>
            </p:cNvPr>
            <p:cNvCxnSpPr>
              <a:cxnSpLocks/>
            </p:cNvCxnSpPr>
            <p:nvPr/>
          </p:nvCxnSpPr>
          <p:spPr>
            <a:xfrm>
              <a:off x="1155904" y="1260088"/>
              <a:ext cx="0" cy="736849"/>
            </a:xfrm>
            <a:prstGeom prst="line">
              <a:avLst/>
            </a:prstGeom>
            <a:ln w="50800">
              <a:solidFill>
                <a:srgbClr val="A496A6"/>
              </a:solidFill>
            </a:ln>
          </p:spPr>
          <p:style>
            <a:lnRef idx="1">
              <a:schemeClr val="accent2"/>
            </a:lnRef>
            <a:fillRef idx="0">
              <a:schemeClr val="accent2"/>
            </a:fillRef>
            <a:effectRef idx="0">
              <a:schemeClr val="accent2"/>
            </a:effectRef>
            <a:fontRef idx="minor">
              <a:schemeClr val="tx1"/>
            </a:fontRef>
          </p:style>
        </p:cxnSp>
      </p:grpSp>
      <p:pic>
        <p:nvPicPr>
          <p:cNvPr id="14" name="Picture 112" descr="A yellow and black object with black background&#10;&#10;Description automatically generated">
            <a:extLst>
              <a:ext uri="{FF2B5EF4-FFF2-40B4-BE49-F238E27FC236}">
                <a16:creationId xmlns:a16="http://schemas.microsoft.com/office/drawing/2014/main" id="{2AD556C6-B982-666D-50E9-4101F232E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5" name="Picture 114" descr="A group of colorful drops&#10;&#10;Description automatically generated">
            <a:extLst>
              <a:ext uri="{FF2B5EF4-FFF2-40B4-BE49-F238E27FC236}">
                <a16:creationId xmlns:a16="http://schemas.microsoft.com/office/drawing/2014/main" id="{32DF51F0-3A5B-37B8-66A9-3838F6CFB2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6" name="Picture 118" descr="A group of grey arches on a black background&#10;&#10;Description automatically generated">
            <a:extLst>
              <a:ext uri="{FF2B5EF4-FFF2-40B4-BE49-F238E27FC236}">
                <a16:creationId xmlns:a16="http://schemas.microsoft.com/office/drawing/2014/main" id="{004B7B30-065F-A4D9-993A-5F13DD0A9F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7" name="Picture 120" descr="A blue flower with black background&#10;&#10;Description automatically generated">
            <a:extLst>
              <a:ext uri="{FF2B5EF4-FFF2-40B4-BE49-F238E27FC236}">
                <a16:creationId xmlns:a16="http://schemas.microsoft.com/office/drawing/2014/main" id="{ABDFE6B0-40A1-33ED-07A0-E14C1CC1E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18" name="Picture 125">
            <a:extLst>
              <a:ext uri="{FF2B5EF4-FFF2-40B4-BE49-F238E27FC236}">
                <a16:creationId xmlns:a16="http://schemas.microsoft.com/office/drawing/2014/main" id="{E7543B99-7A2C-9FE8-D4FF-762D0081DC8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
        <p:nvSpPr>
          <p:cNvPr id="19" name="ZoneTexte 18">
            <a:extLst>
              <a:ext uri="{FF2B5EF4-FFF2-40B4-BE49-F238E27FC236}">
                <a16:creationId xmlns:a16="http://schemas.microsoft.com/office/drawing/2014/main" id="{0DB3DE2A-867F-1C5A-1D45-2C23EF3381D3}"/>
              </a:ext>
            </a:extLst>
          </p:cNvPr>
          <p:cNvSpPr txBox="1"/>
          <p:nvPr/>
        </p:nvSpPr>
        <p:spPr>
          <a:xfrm>
            <a:off x="3859037" y="2335035"/>
            <a:ext cx="6897559" cy="3347455"/>
          </a:xfrm>
          <a:prstGeom prst="rect">
            <a:avLst/>
          </a:prstGeom>
          <a:noFill/>
        </p:spPr>
        <p:txBody>
          <a:bodyPr wrap="square" rtlCol="0">
            <a:spAutoFit/>
          </a:bodyPr>
          <a:lstStyle/>
          <a:p>
            <a:pPr marL="177750" indent="-177750">
              <a:lnSpc>
                <a:spcPts val="2360"/>
              </a:lnSpc>
              <a:spcBef>
                <a:spcPts val="400"/>
              </a:spcBef>
              <a:spcAft>
                <a:spcPts val="400"/>
              </a:spcAft>
              <a:buClr>
                <a:srgbClr val="A496A6"/>
              </a:buClr>
              <a:buFont typeface="Arial" panose="020B0604020202020204" pitchFamily="34" charset="0"/>
              <a:buChar char="•"/>
            </a:pPr>
            <a:r>
              <a:rPr lang="fr-CA" sz="1600">
                <a:latin typeface="Raleway" panose="020B0003030101060003" pitchFamily="34" charset="0"/>
              </a:rPr>
              <a:t>La Convention relative aux droits de l’enfant des Nations Unies, ratifiée par le Canada et le Québec précise que le gouvernement a la responsabilité de s’assurer que les droits des enfants sont respectés. </a:t>
            </a:r>
          </a:p>
          <a:p>
            <a:pPr marL="177750" indent="-177750">
              <a:lnSpc>
                <a:spcPts val="2360"/>
              </a:lnSpc>
              <a:spcBef>
                <a:spcPts val="400"/>
              </a:spcBef>
              <a:spcAft>
                <a:spcPts val="400"/>
              </a:spcAft>
              <a:buClr>
                <a:srgbClr val="A496A6"/>
              </a:buClr>
              <a:buFont typeface="Arial" panose="020B0604020202020204" pitchFamily="34" charset="0"/>
              <a:buChar char="•"/>
            </a:pPr>
            <a:r>
              <a:rPr lang="fr-CA" sz="1600">
                <a:latin typeface="Raleway" panose="020B0003030101060003" pitchFamily="34" charset="0"/>
              </a:rPr>
              <a:t>Il doit aider les parents à protéger leurs droits et à créer un environnement qui leur permet de grandir dans un environnement sain et sécuritaire où ils seront en mesure de développer leur potentiel.</a:t>
            </a:r>
          </a:p>
          <a:p>
            <a:pPr marL="177750" indent="-177750">
              <a:lnSpc>
                <a:spcPts val="2360"/>
              </a:lnSpc>
              <a:spcBef>
                <a:spcPts val="400"/>
              </a:spcBef>
              <a:spcAft>
                <a:spcPts val="400"/>
              </a:spcAft>
              <a:buClr>
                <a:srgbClr val="A496A6"/>
              </a:buClr>
              <a:buFont typeface="Arial" panose="020B0604020202020204" pitchFamily="34" charset="0"/>
              <a:buChar char="•"/>
            </a:pPr>
            <a:r>
              <a:rPr lang="fr-CA" sz="1600">
                <a:latin typeface="Raleway" panose="020B0003030101060003" pitchFamily="34" charset="0"/>
              </a:rPr>
              <a:t>La Convention a été adoptée dans un monde </a:t>
            </a:r>
            <a:r>
              <a:rPr lang="fr-CA" sz="1600" err="1">
                <a:latin typeface="Raleway" panose="020B0003030101060003" pitchFamily="34" charset="0"/>
              </a:rPr>
              <a:t>prénumérique</a:t>
            </a:r>
            <a:r>
              <a:rPr lang="fr-CA" sz="1600">
                <a:latin typeface="Raleway" panose="020B0003030101060003" pitchFamily="34" charset="0"/>
              </a:rPr>
              <a:t>, mais les droits des enfants s’appliquent également dans l’univers numérique, et l’ensemble de ces droits doit continuer d’y être protégé.</a:t>
            </a:r>
          </a:p>
        </p:txBody>
      </p:sp>
      <p:grpSp>
        <p:nvGrpSpPr>
          <p:cNvPr id="22" name="Groupe 21">
            <a:extLst>
              <a:ext uri="{FF2B5EF4-FFF2-40B4-BE49-F238E27FC236}">
                <a16:creationId xmlns:a16="http://schemas.microsoft.com/office/drawing/2014/main" id="{919D6C05-8FB6-5478-A950-9A6E8F5A1442}"/>
              </a:ext>
            </a:extLst>
          </p:cNvPr>
          <p:cNvGrpSpPr/>
          <p:nvPr/>
        </p:nvGrpSpPr>
        <p:grpSpPr>
          <a:xfrm>
            <a:off x="858557" y="2498923"/>
            <a:ext cx="2555520" cy="2364737"/>
            <a:chOff x="858557" y="2498923"/>
            <a:chExt cx="2555520" cy="2364737"/>
          </a:xfrm>
        </p:grpSpPr>
        <p:pic>
          <p:nvPicPr>
            <p:cNvPr id="21" name="Picture 61">
              <a:extLst>
                <a:ext uri="{FF2B5EF4-FFF2-40B4-BE49-F238E27FC236}">
                  <a16:creationId xmlns:a16="http://schemas.microsoft.com/office/drawing/2014/main" id="{3DE705E9-BBBE-249A-80BC-3786AF7B122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58557" y="2498923"/>
              <a:ext cx="2504166" cy="2364737"/>
            </a:xfrm>
            <a:prstGeom prst="rect">
              <a:avLst/>
            </a:prstGeom>
          </p:spPr>
        </p:pic>
        <p:pic>
          <p:nvPicPr>
            <p:cNvPr id="20" name="Picture 10">
              <a:extLst>
                <a:ext uri="{FF2B5EF4-FFF2-40B4-BE49-F238E27FC236}">
                  <a16:creationId xmlns:a16="http://schemas.microsoft.com/office/drawing/2014/main" id="{B259BACB-0090-59DB-F99D-E892683307A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79726" y="2790335"/>
              <a:ext cx="2134351" cy="1993624"/>
            </a:xfrm>
            <a:prstGeom prst="rect">
              <a:avLst/>
            </a:prstGeom>
          </p:spPr>
        </p:pic>
      </p:grpSp>
    </p:spTree>
    <p:extLst>
      <p:ext uri="{BB962C8B-B14F-4D97-AF65-F5344CB8AC3E}">
        <p14:creationId xmlns:p14="http://schemas.microsoft.com/office/powerpoint/2010/main" val="2469328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36E620-5566-90B9-ED30-BFFEDE29AAAE}"/>
              </a:ext>
            </a:extLst>
          </p:cNvPr>
          <p:cNvSpPr/>
          <p:nvPr/>
        </p:nvSpPr>
        <p:spPr>
          <a:xfrm>
            <a:off x="0" y="0"/>
            <a:ext cx="12192000" cy="6858000"/>
          </a:xfrm>
          <a:prstGeom prst="rect">
            <a:avLst/>
          </a:prstGeom>
          <a:solidFill>
            <a:srgbClr val="7D697F">
              <a:alpha val="30056"/>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pic>
        <p:nvPicPr>
          <p:cNvPr id="8" name="Picture 7">
            <a:extLst>
              <a:ext uri="{FF2B5EF4-FFF2-40B4-BE49-F238E27FC236}">
                <a16:creationId xmlns:a16="http://schemas.microsoft.com/office/drawing/2014/main" id="{403962B2-9743-E28D-78C6-B1B7DC307690}"/>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a:stretch/>
        </p:blipFill>
        <p:spPr>
          <a:xfrm>
            <a:off x="1003443" y="-376931"/>
            <a:ext cx="2036466" cy="1931411"/>
          </a:xfrm>
          <a:prstGeom prst="rect">
            <a:avLst/>
          </a:prstGeom>
        </p:spPr>
      </p:pic>
      <p:grpSp>
        <p:nvGrpSpPr>
          <p:cNvPr id="2" name="Group 1">
            <a:extLst>
              <a:ext uri="{FF2B5EF4-FFF2-40B4-BE49-F238E27FC236}">
                <a16:creationId xmlns:a16="http://schemas.microsoft.com/office/drawing/2014/main" id="{9CF49CC8-4B28-2A94-4193-B41AAF9977E7}"/>
              </a:ext>
            </a:extLst>
          </p:cNvPr>
          <p:cNvGrpSpPr/>
          <p:nvPr/>
        </p:nvGrpSpPr>
        <p:grpSpPr>
          <a:xfrm>
            <a:off x="1003443" y="6153834"/>
            <a:ext cx="10280431" cy="342080"/>
            <a:chOff x="1003443" y="6153834"/>
            <a:chExt cx="10280431" cy="342080"/>
          </a:xfrm>
        </p:grpSpPr>
        <p:pic>
          <p:nvPicPr>
            <p:cNvPr id="4" name="Picture 3" descr="A black background with grey text&#10;&#10;Description automatically generated">
              <a:extLst>
                <a:ext uri="{FF2B5EF4-FFF2-40B4-BE49-F238E27FC236}">
                  <a16:creationId xmlns:a16="http://schemas.microsoft.com/office/drawing/2014/main" id="{658F6AC8-CFC1-ECBD-FAFE-F88DE36B9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5" name="TextBox 16">
              <a:extLst>
                <a:ext uri="{FF2B5EF4-FFF2-40B4-BE49-F238E27FC236}">
                  <a16:creationId xmlns:a16="http://schemas.microsoft.com/office/drawing/2014/main" id="{1A4ED76F-1A8F-5505-73C4-CEDC5F43246A}"/>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53</a:t>
              </a:fld>
              <a:endParaRPr lang="fr-CA" sz="1100">
                <a:solidFill>
                  <a:srgbClr val="434747"/>
                </a:solidFill>
                <a:latin typeface="Raleway" panose="020B0503030101060003" pitchFamily="34" charset="77"/>
              </a:endParaRPr>
            </a:p>
          </p:txBody>
        </p:sp>
      </p:grpSp>
      <p:sp>
        <p:nvSpPr>
          <p:cNvPr id="9" name="Titre 1">
            <a:extLst>
              <a:ext uri="{FF2B5EF4-FFF2-40B4-BE49-F238E27FC236}">
                <a16:creationId xmlns:a16="http://schemas.microsoft.com/office/drawing/2014/main" id="{4BEE7675-D25E-ABDF-ABB5-4010CF1FA7C0}"/>
              </a:ext>
            </a:extLst>
          </p:cNvPr>
          <p:cNvSpPr txBox="1">
            <a:spLocks/>
          </p:cNvSpPr>
          <p:nvPr/>
        </p:nvSpPr>
        <p:spPr>
          <a:xfrm>
            <a:off x="-210311" y="189787"/>
            <a:ext cx="1260043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ts val="3000"/>
              </a:lnSpc>
            </a:pPr>
            <a:r>
              <a:rPr lang="fr-CA" sz="3000" b="1">
                <a:solidFill>
                  <a:srgbClr val="434747"/>
                </a:solidFill>
                <a:latin typeface="Raleway" panose="020B0003030101060003" pitchFamily="34" charset="0"/>
              </a:rPr>
              <a:t>Quelques exemples de menaces </a:t>
            </a:r>
            <a:br>
              <a:rPr lang="fr-CA" sz="3000" b="1">
                <a:solidFill>
                  <a:srgbClr val="434747"/>
                </a:solidFill>
                <a:latin typeface="Raleway" panose="020B0003030101060003" pitchFamily="34" charset="0"/>
              </a:rPr>
            </a:br>
            <a:r>
              <a:rPr lang="fr-CA" sz="3000" b="1">
                <a:solidFill>
                  <a:srgbClr val="434747"/>
                </a:solidFill>
                <a:latin typeface="Raleway" panose="020B0003030101060003" pitchFamily="34" charset="0"/>
              </a:rPr>
              <a:t>pour les droits des enfants</a:t>
            </a:r>
          </a:p>
        </p:txBody>
      </p:sp>
      <p:grpSp>
        <p:nvGrpSpPr>
          <p:cNvPr id="58" name="Group 57">
            <a:extLst>
              <a:ext uri="{FF2B5EF4-FFF2-40B4-BE49-F238E27FC236}">
                <a16:creationId xmlns:a16="http://schemas.microsoft.com/office/drawing/2014/main" id="{1F282022-41DB-1FB6-42F5-C2388795E823}"/>
              </a:ext>
            </a:extLst>
          </p:cNvPr>
          <p:cNvGrpSpPr/>
          <p:nvPr/>
        </p:nvGrpSpPr>
        <p:grpSpPr>
          <a:xfrm>
            <a:off x="1573809" y="1902001"/>
            <a:ext cx="9032191" cy="3968931"/>
            <a:chOff x="1376883" y="1902001"/>
            <a:chExt cx="9032191" cy="3968931"/>
          </a:xfrm>
        </p:grpSpPr>
        <p:pic>
          <p:nvPicPr>
            <p:cNvPr id="11" name="Picture 10">
              <a:extLst>
                <a:ext uri="{FF2B5EF4-FFF2-40B4-BE49-F238E27FC236}">
                  <a16:creationId xmlns:a16="http://schemas.microsoft.com/office/drawing/2014/main" id="{BA7A999D-447A-478F-A7C0-DCF9F2CA29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52690" y="2991681"/>
              <a:ext cx="1638006" cy="1530005"/>
            </a:xfrm>
            <a:prstGeom prst="rect">
              <a:avLst/>
            </a:prstGeom>
          </p:spPr>
        </p:pic>
        <p:grpSp>
          <p:nvGrpSpPr>
            <p:cNvPr id="56" name="Group 55">
              <a:extLst>
                <a:ext uri="{FF2B5EF4-FFF2-40B4-BE49-F238E27FC236}">
                  <a16:creationId xmlns:a16="http://schemas.microsoft.com/office/drawing/2014/main" id="{867F2975-4CB9-107B-B656-C0862050B585}"/>
                </a:ext>
              </a:extLst>
            </p:cNvPr>
            <p:cNvGrpSpPr/>
            <p:nvPr/>
          </p:nvGrpSpPr>
          <p:grpSpPr>
            <a:xfrm>
              <a:off x="1402344" y="1902002"/>
              <a:ext cx="3807873" cy="1633660"/>
              <a:chOff x="1402344" y="1902002"/>
              <a:chExt cx="3807873" cy="1633660"/>
            </a:xfrm>
          </p:grpSpPr>
          <p:cxnSp>
            <p:nvCxnSpPr>
              <p:cNvPr id="43" name="Straight Arrow Connector 42">
                <a:extLst>
                  <a:ext uri="{FF2B5EF4-FFF2-40B4-BE49-F238E27FC236}">
                    <a16:creationId xmlns:a16="http://schemas.microsoft.com/office/drawing/2014/main" id="{3B40C827-C826-32D2-BFC7-903865273D46}"/>
                  </a:ext>
                </a:extLst>
              </p:cNvPr>
              <p:cNvCxnSpPr>
                <a:cxnSpLocks/>
              </p:cNvCxnSpPr>
              <p:nvPr/>
            </p:nvCxnSpPr>
            <p:spPr>
              <a:xfrm>
                <a:off x="4301206" y="3047879"/>
                <a:ext cx="621940" cy="487783"/>
              </a:xfrm>
              <a:prstGeom prst="straightConnector1">
                <a:avLst/>
              </a:prstGeom>
              <a:ln>
                <a:solidFill>
                  <a:srgbClr val="7D697F"/>
                </a:solidFill>
                <a:tailEnd type="triangle"/>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B33731A7-4E55-E017-757A-1D31B194B0BA}"/>
                  </a:ext>
                </a:extLst>
              </p:cNvPr>
              <p:cNvGrpSpPr/>
              <p:nvPr/>
            </p:nvGrpSpPr>
            <p:grpSpPr>
              <a:xfrm>
                <a:off x="1402344" y="1902002"/>
                <a:ext cx="3807873" cy="1275893"/>
                <a:chOff x="982657" y="1837994"/>
                <a:chExt cx="3807873" cy="1275893"/>
              </a:xfrm>
            </p:grpSpPr>
            <p:sp>
              <p:nvSpPr>
                <p:cNvPr id="15" name="Freeform 14">
                  <a:extLst>
                    <a:ext uri="{FF2B5EF4-FFF2-40B4-BE49-F238E27FC236}">
                      <a16:creationId xmlns:a16="http://schemas.microsoft.com/office/drawing/2014/main" id="{003F73BC-E0F2-7525-69B4-813BF3533A39}"/>
                    </a:ext>
                  </a:extLst>
                </p:cNvPr>
                <p:cNvSpPr/>
                <p:nvPr/>
              </p:nvSpPr>
              <p:spPr>
                <a:xfrm rot="10800000">
                  <a:off x="982657" y="1837994"/>
                  <a:ext cx="3807873" cy="1275893"/>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ZoneTexte 7">
                  <a:extLst>
                    <a:ext uri="{FF2B5EF4-FFF2-40B4-BE49-F238E27FC236}">
                      <a16:creationId xmlns:a16="http://schemas.microsoft.com/office/drawing/2014/main" id="{CABF3F85-8613-D567-8F21-10011C702822}"/>
                    </a:ext>
                  </a:extLst>
                </p:cNvPr>
                <p:cNvSpPr txBox="1"/>
                <p:nvPr/>
              </p:nvSpPr>
              <p:spPr>
                <a:xfrm>
                  <a:off x="1213754" y="2040300"/>
                  <a:ext cx="3430475" cy="898579"/>
                </a:xfrm>
                <a:prstGeom prst="rect">
                  <a:avLst/>
                </a:prstGeom>
                <a:noFill/>
              </p:spPr>
              <p:txBody>
                <a:bodyPr wrap="square" rtlCol="0">
                  <a:spAutoFit/>
                </a:bodyPr>
                <a:lstStyle/>
                <a:p>
                  <a:pPr>
                    <a:lnSpc>
                      <a:spcPts val="1640"/>
                    </a:lnSpc>
                  </a:pPr>
                  <a:r>
                    <a:rPr lang="fr-CA" sz="1200" dirty="0">
                      <a:effectLst/>
                      <a:latin typeface="Raleway" panose="020B0503030101060003" pitchFamily="34" charset="77"/>
                    </a:rPr>
                    <a:t>Des </a:t>
                  </a:r>
                  <a:r>
                    <a:rPr lang="fr-CA" sz="1200" b="1" dirty="0">
                      <a:effectLst/>
                      <a:latin typeface="Raleway" panose="020B0503030101060003" pitchFamily="34" charset="77"/>
                    </a:rPr>
                    <a:t>connaissances parcellaires</a:t>
                  </a:r>
                  <a:r>
                    <a:rPr lang="fr-CA" sz="1200" dirty="0">
                      <a:effectLst/>
                      <a:latin typeface="Raleway" panose="020B0503030101060003" pitchFamily="34" charset="77"/>
                    </a:rPr>
                    <a:t> concernant les effets des écrans et de leurs nombreux déterminants (ex. : âge, contenu, contexte, type d’écran) sur les enfants de 0 à 5 ans</a:t>
                  </a:r>
                </a:p>
              </p:txBody>
            </p:sp>
          </p:grpSp>
        </p:grpSp>
        <p:grpSp>
          <p:nvGrpSpPr>
            <p:cNvPr id="54" name="Group 53">
              <a:extLst>
                <a:ext uri="{FF2B5EF4-FFF2-40B4-BE49-F238E27FC236}">
                  <a16:creationId xmlns:a16="http://schemas.microsoft.com/office/drawing/2014/main" id="{8599F80A-EADA-0478-E74E-943A374155C5}"/>
                </a:ext>
              </a:extLst>
            </p:cNvPr>
            <p:cNvGrpSpPr/>
            <p:nvPr/>
          </p:nvGrpSpPr>
          <p:grpSpPr>
            <a:xfrm>
              <a:off x="1414077" y="3341535"/>
              <a:ext cx="3432243" cy="1061830"/>
              <a:chOff x="1414077" y="3341535"/>
              <a:chExt cx="3432243" cy="1061830"/>
            </a:xfrm>
          </p:grpSpPr>
          <p:cxnSp>
            <p:nvCxnSpPr>
              <p:cNvPr id="35" name="Straight Arrow Connector 34">
                <a:extLst>
                  <a:ext uri="{FF2B5EF4-FFF2-40B4-BE49-F238E27FC236}">
                    <a16:creationId xmlns:a16="http://schemas.microsoft.com/office/drawing/2014/main" id="{72EE546B-0099-A819-FEDB-8368C0ECA3E8}"/>
                  </a:ext>
                </a:extLst>
              </p:cNvPr>
              <p:cNvCxnSpPr>
                <a:cxnSpLocks/>
              </p:cNvCxnSpPr>
              <p:nvPr/>
            </p:nvCxnSpPr>
            <p:spPr>
              <a:xfrm>
                <a:off x="3758184" y="3910566"/>
                <a:ext cx="1088136" cy="0"/>
              </a:xfrm>
              <a:prstGeom prst="straightConnector1">
                <a:avLst/>
              </a:prstGeom>
              <a:ln>
                <a:solidFill>
                  <a:srgbClr val="7D697F"/>
                </a:solidFill>
                <a:tailEnd type="triangle"/>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8A59AEF8-0EEE-AF4D-7A90-36407C661416}"/>
                  </a:ext>
                </a:extLst>
              </p:cNvPr>
              <p:cNvGrpSpPr/>
              <p:nvPr/>
            </p:nvGrpSpPr>
            <p:grpSpPr>
              <a:xfrm>
                <a:off x="1414077" y="3341535"/>
                <a:ext cx="2711514" cy="1061830"/>
                <a:chOff x="982662" y="3487839"/>
                <a:chExt cx="2711514" cy="1061830"/>
              </a:xfrm>
            </p:grpSpPr>
            <p:sp>
              <p:nvSpPr>
                <p:cNvPr id="16" name="Freeform 15">
                  <a:extLst>
                    <a:ext uri="{FF2B5EF4-FFF2-40B4-BE49-F238E27FC236}">
                      <a16:creationId xmlns:a16="http://schemas.microsoft.com/office/drawing/2014/main" id="{DE1359F4-FB57-65EC-E430-3526E169725D}"/>
                    </a:ext>
                  </a:extLst>
                </p:cNvPr>
                <p:cNvSpPr/>
                <p:nvPr/>
              </p:nvSpPr>
              <p:spPr>
                <a:xfrm rot="10800000">
                  <a:off x="982662" y="3487839"/>
                  <a:ext cx="2711514" cy="106183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ZoneTexte 7">
                  <a:extLst>
                    <a:ext uri="{FF2B5EF4-FFF2-40B4-BE49-F238E27FC236}">
                      <a16:creationId xmlns:a16="http://schemas.microsoft.com/office/drawing/2014/main" id="{565D91AA-9A35-7A13-3D72-DDB228884000}"/>
                    </a:ext>
                  </a:extLst>
                </p:cNvPr>
                <p:cNvSpPr txBox="1"/>
                <p:nvPr/>
              </p:nvSpPr>
              <p:spPr>
                <a:xfrm>
                  <a:off x="1213754" y="3661578"/>
                  <a:ext cx="2379838" cy="693395"/>
                </a:xfrm>
                <a:prstGeom prst="rect">
                  <a:avLst/>
                </a:prstGeom>
                <a:noFill/>
              </p:spPr>
              <p:txBody>
                <a:bodyPr wrap="square" rtlCol="0">
                  <a:spAutoFit/>
                </a:bodyPr>
                <a:lstStyle/>
                <a:p>
                  <a:pPr>
                    <a:lnSpc>
                      <a:spcPts val="1640"/>
                    </a:lnSpc>
                  </a:pPr>
                  <a:r>
                    <a:rPr lang="fr-CA" sz="1200">
                      <a:effectLst/>
                      <a:latin typeface="Raleway" panose="020B0503030101060003" pitchFamily="34" charset="77"/>
                    </a:rPr>
                    <a:t>L’exposition à de la </a:t>
                  </a:r>
                  <a:r>
                    <a:rPr lang="fr-CA" sz="1200" b="1">
                      <a:effectLst/>
                      <a:latin typeface="Raleway" panose="020B0503030101060003" pitchFamily="34" charset="77"/>
                    </a:rPr>
                    <a:t>publicité</a:t>
                  </a:r>
                  <a:r>
                    <a:rPr lang="fr-CA" sz="1200">
                      <a:effectLst/>
                      <a:latin typeface="Raleway" panose="020B0503030101060003" pitchFamily="34" charset="77"/>
                    </a:rPr>
                    <a:t> </a:t>
                  </a:r>
                  <a:br>
                    <a:rPr lang="fr-CA" sz="1200">
                      <a:effectLst/>
                      <a:latin typeface="Raleway" panose="020B0503030101060003" pitchFamily="34" charset="77"/>
                    </a:rPr>
                  </a:br>
                  <a:r>
                    <a:rPr lang="fr-CA" sz="1200">
                      <a:effectLst/>
                      <a:latin typeface="Raleway" panose="020B0503030101060003" pitchFamily="34" charset="77"/>
                    </a:rPr>
                    <a:t>au sein des jeux ou des </a:t>
                  </a:r>
                  <a:br>
                    <a:rPr lang="fr-CA" sz="1200">
                      <a:effectLst/>
                      <a:latin typeface="Raleway" panose="020B0503030101060003" pitchFamily="34" charset="77"/>
                    </a:rPr>
                  </a:br>
                  <a:r>
                    <a:rPr lang="fr-CA" sz="1200">
                      <a:effectLst/>
                      <a:latin typeface="Raleway" panose="020B0503030101060003" pitchFamily="34" charset="77"/>
                    </a:rPr>
                    <a:t>diverses plateformes </a:t>
                  </a:r>
                </a:p>
              </p:txBody>
            </p:sp>
          </p:grpSp>
        </p:grpSp>
        <p:grpSp>
          <p:nvGrpSpPr>
            <p:cNvPr id="57" name="Group 56">
              <a:extLst>
                <a:ext uri="{FF2B5EF4-FFF2-40B4-BE49-F238E27FC236}">
                  <a16:creationId xmlns:a16="http://schemas.microsoft.com/office/drawing/2014/main" id="{82D21535-C842-095F-3132-766B2A37686D}"/>
                </a:ext>
              </a:extLst>
            </p:cNvPr>
            <p:cNvGrpSpPr/>
            <p:nvPr/>
          </p:nvGrpSpPr>
          <p:grpSpPr>
            <a:xfrm>
              <a:off x="6183653" y="1902001"/>
              <a:ext cx="4220279" cy="1613036"/>
              <a:chOff x="6183653" y="1902001"/>
              <a:chExt cx="4220279" cy="1613036"/>
            </a:xfrm>
          </p:grpSpPr>
          <p:cxnSp>
            <p:nvCxnSpPr>
              <p:cNvPr id="40" name="Straight Arrow Connector 39">
                <a:extLst>
                  <a:ext uri="{FF2B5EF4-FFF2-40B4-BE49-F238E27FC236}">
                    <a16:creationId xmlns:a16="http://schemas.microsoft.com/office/drawing/2014/main" id="{132D6A75-7C5B-F78C-55C1-1883EEDFC7F5}"/>
                  </a:ext>
                </a:extLst>
              </p:cNvPr>
              <p:cNvCxnSpPr>
                <a:cxnSpLocks/>
              </p:cNvCxnSpPr>
              <p:nvPr/>
            </p:nvCxnSpPr>
            <p:spPr>
              <a:xfrm flipH="1">
                <a:off x="6614444" y="3040834"/>
                <a:ext cx="588208" cy="474203"/>
              </a:xfrm>
              <a:prstGeom prst="straightConnector1">
                <a:avLst/>
              </a:prstGeom>
              <a:ln>
                <a:solidFill>
                  <a:srgbClr val="7D697F"/>
                </a:solidFill>
                <a:tailEnd type="triangle"/>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1ECD9DDE-FAAF-1734-A852-66FF9A92A0A8}"/>
                  </a:ext>
                </a:extLst>
              </p:cNvPr>
              <p:cNvGrpSpPr/>
              <p:nvPr/>
            </p:nvGrpSpPr>
            <p:grpSpPr>
              <a:xfrm>
                <a:off x="6183653" y="1902001"/>
                <a:ext cx="4220279" cy="1275893"/>
                <a:chOff x="982656" y="1837993"/>
                <a:chExt cx="4220279" cy="1275893"/>
              </a:xfrm>
            </p:grpSpPr>
            <p:sp>
              <p:nvSpPr>
                <p:cNvPr id="25" name="Freeform 24">
                  <a:extLst>
                    <a:ext uri="{FF2B5EF4-FFF2-40B4-BE49-F238E27FC236}">
                      <a16:creationId xmlns:a16="http://schemas.microsoft.com/office/drawing/2014/main" id="{37AA22EB-B2D3-3876-A5FE-943E0051370D}"/>
                    </a:ext>
                  </a:extLst>
                </p:cNvPr>
                <p:cNvSpPr/>
                <p:nvPr/>
              </p:nvSpPr>
              <p:spPr>
                <a:xfrm rot="10800000">
                  <a:off x="982656" y="1837993"/>
                  <a:ext cx="4220279" cy="1275893"/>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ZoneTexte 7">
                  <a:extLst>
                    <a:ext uri="{FF2B5EF4-FFF2-40B4-BE49-F238E27FC236}">
                      <a16:creationId xmlns:a16="http://schemas.microsoft.com/office/drawing/2014/main" id="{983991D9-EF9F-956F-36EC-49F7EBD20029}"/>
                    </a:ext>
                  </a:extLst>
                </p:cNvPr>
                <p:cNvSpPr txBox="1"/>
                <p:nvPr/>
              </p:nvSpPr>
              <p:spPr>
                <a:xfrm>
                  <a:off x="1213754" y="2040300"/>
                  <a:ext cx="3787087" cy="898579"/>
                </a:xfrm>
                <a:prstGeom prst="rect">
                  <a:avLst/>
                </a:prstGeom>
                <a:noFill/>
              </p:spPr>
              <p:txBody>
                <a:bodyPr wrap="square" rtlCol="0">
                  <a:spAutoFit/>
                </a:bodyPr>
                <a:lstStyle/>
                <a:p>
                  <a:pPr>
                    <a:lnSpc>
                      <a:spcPts val="1640"/>
                    </a:lnSpc>
                  </a:pPr>
                  <a:r>
                    <a:rPr lang="fr-CA" sz="1200">
                      <a:effectLst/>
                      <a:latin typeface="Raleway" panose="020B0503030101060003" pitchFamily="34" charset="77"/>
                    </a:rPr>
                    <a:t>Le </a:t>
                  </a:r>
                  <a:r>
                    <a:rPr lang="fr-CA" sz="1200" b="1">
                      <a:effectLst/>
                      <a:latin typeface="Raleway" panose="020B0503030101060003" pitchFamily="34" charset="77"/>
                    </a:rPr>
                    <a:t>manque de régulation de l’industrie</a:t>
                  </a:r>
                  <a:r>
                    <a:rPr lang="fr-CA" sz="1200">
                      <a:effectLst/>
                      <a:latin typeface="Raleway" panose="020B0503030101060003" pitchFamily="34" charset="77"/>
                    </a:rPr>
                    <a:t> des jeux vidéo, des applications et des plateformes, </a:t>
                  </a:r>
                  <a:br>
                    <a:rPr lang="fr-CA" sz="1200">
                      <a:effectLst/>
                      <a:latin typeface="Raleway" panose="020B0503030101060003" pitchFamily="34" charset="77"/>
                    </a:rPr>
                  </a:br>
                  <a:r>
                    <a:rPr lang="fr-CA" sz="1200">
                      <a:effectLst/>
                      <a:latin typeface="Raleway" panose="020B0503030101060003" pitchFamily="34" charset="77"/>
                    </a:rPr>
                    <a:t>qui offre des contenus non adaptés au développement et aux compétences des enfants</a:t>
                  </a:r>
                </a:p>
              </p:txBody>
            </p:sp>
          </p:grpSp>
        </p:grpSp>
        <p:grpSp>
          <p:nvGrpSpPr>
            <p:cNvPr id="55" name="Group 54">
              <a:extLst>
                <a:ext uri="{FF2B5EF4-FFF2-40B4-BE49-F238E27FC236}">
                  <a16:creationId xmlns:a16="http://schemas.microsoft.com/office/drawing/2014/main" id="{19D6C015-1DAE-23D5-0231-D0C2FBBA46B0}"/>
                </a:ext>
              </a:extLst>
            </p:cNvPr>
            <p:cNvGrpSpPr/>
            <p:nvPr/>
          </p:nvGrpSpPr>
          <p:grpSpPr>
            <a:xfrm>
              <a:off x="6745032" y="3341535"/>
              <a:ext cx="3621425" cy="1061830"/>
              <a:chOff x="6745032" y="3341535"/>
              <a:chExt cx="3621425" cy="1061830"/>
            </a:xfrm>
          </p:grpSpPr>
          <p:cxnSp>
            <p:nvCxnSpPr>
              <p:cNvPr id="38" name="Straight Arrow Connector 37">
                <a:extLst>
                  <a:ext uri="{FF2B5EF4-FFF2-40B4-BE49-F238E27FC236}">
                    <a16:creationId xmlns:a16="http://schemas.microsoft.com/office/drawing/2014/main" id="{9DB660B1-3A2A-CA5D-DCD5-6E44F7134C8A}"/>
                  </a:ext>
                </a:extLst>
              </p:cNvPr>
              <p:cNvCxnSpPr>
                <a:cxnSpLocks/>
              </p:cNvCxnSpPr>
              <p:nvPr/>
            </p:nvCxnSpPr>
            <p:spPr>
              <a:xfrm flipH="1">
                <a:off x="6745032" y="3910566"/>
                <a:ext cx="1408176" cy="0"/>
              </a:xfrm>
              <a:prstGeom prst="straightConnector1">
                <a:avLst/>
              </a:prstGeom>
              <a:ln>
                <a:solidFill>
                  <a:srgbClr val="7D697F"/>
                </a:solidFill>
                <a:tailEnd type="triangle"/>
              </a:ln>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D8676BD0-A505-FC78-D675-96872B193CFF}"/>
                  </a:ext>
                </a:extLst>
              </p:cNvPr>
              <p:cNvGrpSpPr/>
              <p:nvPr/>
            </p:nvGrpSpPr>
            <p:grpSpPr>
              <a:xfrm>
                <a:off x="7654943" y="3341535"/>
                <a:ext cx="2711514" cy="1061830"/>
                <a:chOff x="982662" y="3487839"/>
                <a:chExt cx="2711514" cy="1061830"/>
              </a:xfrm>
            </p:grpSpPr>
            <p:sp>
              <p:nvSpPr>
                <p:cNvPr id="28" name="Freeform 27">
                  <a:extLst>
                    <a:ext uri="{FF2B5EF4-FFF2-40B4-BE49-F238E27FC236}">
                      <a16:creationId xmlns:a16="http://schemas.microsoft.com/office/drawing/2014/main" id="{B4D785A6-5EA7-5E33-4590-03E7A574B2A8}"/>
                    </a:ext>
                  </a:extLst>
                </p:cNvPr>
                <p:cNvSpPr/>
                <p:nvPr/>
              </p:nvSpPr>
              <p:spPr>
                <a:xfrm rot="10800000">
                  <a:off x="982662" y="3487839"/>
                  <a:ext cx="2711514" cy="106183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ZoneTexte 7">
                  <a:extLst>
                    <a:ext uri="{FF2B5EF4-FFF2-40B4-BE49-F238E27FC236}">
                      <a16:creationId xmlns:a16="http://schemas.microsoft.com/office/drawing/2014/main" id="{7DE0B92C-D29F-F827-4737-E9DDF98708A7}"/>
                    </a:ext>
                  </a:extLst>
                </p:cNvPr>
                <p:cNvSpPr txBox="1"/>
                <p:nvPr/>
              </p:nvSpPr>
              <p:spPr>
                <a:xfrm>
                  <a:off x="1213754" y="3689010"/>
                  <a:ext cx="2379838" cy="693395"/>
                </a:xfrm>
                <a:prstGeom prst="rect">
                  <a:avLst/>
                </a:prstGeom>
                <a:noFill/>
              </p:spPr>
              <p:txBody>
                <a:bodyPr wrap="square" rtlCol="0">
                  <a:spAutoFit/>
                </a:bodyPr>
                <a:lstStyle/>
                <a:p>
                  <a:pPr>
                    <a:lnSpc>
                      <a:spcPts val="1640"/>
                    </a:lnSpc>
                  </a:pPr>
                  <a:r>
                    <a:rPr lang="fr-CA" sz="1200">
                      <a:effectLst/>
                      <a:latin typeface="Raleway" panose="020B0503030101060003" pitchFamily="34" charset="77"/>
                    </a:rPr>
                    <a:t>La </a:t>
                  </a:r>
                  <a:r>
                    <a:rPr lang="fr-CA" sz="1200" b="1">
                      <a:effectLst/>
                      <a:latin typeface="Raleway" panose="020B0503030101060003" pitchFamily="34" charset="77"/>
                    </a:rPr>
                    <a:t>législation incomplète</a:t>
                  </a:r>
                  <a:r>
                    <a:rPr lang="fr-CA" sz="1200">
                      <a:effectLst/>
                      <a:latin typeface="Raleway" panose="020B0503030101060003" pitchFamily="34" charset="77"/>
                    </a:rPr>
                    <a:t> </a:t>
                  </a:r>
                  <a:br>
                    <a:rPr lang="fr-CA" sz="1200">
                      <a:effectLst/>
                      <a:latin typeface="Raleway" panose="020B0503030101060003" pitchFamily="34" charset="77"/>
                    </a:rPr>
                  </a:br>
                  <a:r>
                    <a:rPr lang="fr-CA" sz="1200">
                      <a:effectLst/>
                      <a:latin typeface="Raleway" panose="020B0503030101060003" pitchFamily="34" charset="77"/>
                    </a:rPr>
                    <a:t>sur la collecte et la protection des données personnelles</a:t>
                  </a:r>
                </a:p>
              </p:txBody>
            </p:sp>
          </p:grpSp>
        </p:grpSp>
        <p:grpSp>
          <p:nvGrpSpPr>
            <p:cNvPr id="52" name="Group 51">
              <a:extLst>
                <a:ext uri="{FF2B5EF4-FFF2-40B4-BE49-F238E27FC236}">
                  <a16:creationId xmlns:a16="http://schemas.microsoft.com/office/drawing/2014/main" id="{23FB1252-7D87-5F7D-A5B8-8269FF9EFCA2}"/>
                </a:ext>
              </a:extLst>
            </p:cNvPr>
            <p:cNvGrpSpPr/>
            <p:nvPr/>
          </p:nvGrpSpPr>
          <p:grpSpPr>
            <a:xfrm>
              <a:off x="1376883" y="4312558"/>
              <a:ext cx="3546263" cy="1502947"/>
              <a:chOff x="1376883" y="4312558"/>
              <a:chExt cx="3546263" cy="1502947"/>
            </a:xfrm>
          </p:grpSpPr>
          <p:cxnSp>
            <p:nvCxnSpPr>
              <p:cNvPr id="47" name="Straight Arrow Connector 46">
                <a:extLst>
                  <a:ext uri="{FF2B5EF4-FFF2-40B4-BE49-F238E27FC236}">
                    <a16:creationId xmlns:a16="http://schemas.microsoft.com/office/drawing/2014/main" id="{68339C31-DCF9-78CA-7531-AA65B977B4A3}"/>
                  </a:ext>
                </a:extLst>
              </p:cNvPr>
              <p:cNvCxnSpPr>
                <a:cxnSpLocks/>
              </p:cNvCxnSpPr>
              <p:nvPr/>
            </p:nvCxnSpPr>
            <p:spPr>
              <a:xfrm flipV="1">
                <a:off x="4335902" y="4312558"/>
                <a:ext cx="587244" cy="432763"/>
              </a:xfrm>
              <a:prstGeom prst="straightConnector1">
                <a:avLst/>
              </a:prstGeom>
              <a:ln>
                <a:solidFill>
                  <a:srgbClr val="7D697F"/>
                </a:solidFill>
                <a:tailEnd type="triangle"/>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FFAC6A7B-0726-7576-9B7F-BC5B3F6FF832}"/>
                  </a:ext>
                </a:extLst>
              </p:cNvPr>
              <p:cNvGrpSpPr/>
              <p:nvPr/>
            </p:nvGrpSpPr>
            <p:grpSpPr>
              <a:xfrm>
                <a:off x="1376883" y="4595044"/>
                <a:ext cx="3504738" cy="1220461"/>
                <a:chOff x="2152172" y="4905940"/>
                <a:chExt cx="3504738" cy="1220461"/>
              </a:xfrm>
            </p:grpSpPr>
            <p:sp>
              <p:nvSpPr>
                <p:cNvPr id="17" name="Freeform 16">
                  <a:extLst>
                    <a:ext uri="{FF2B5EF4-FFF2-40B4-BE49-F238E27FC236}">
                      <a16:creationId xmlns:a16="http://schemas.microsoft.com/office/drawing/2014/main" id="{0551FB5B-351B-6C26-6F87-9B724B0C9DAD}"/>
                    </a:ext>
                  </a:extLst>
                </p:cNvPr>
                <p:cNvSpPr/>
                <p:nvPr/>
              </p:nvSpPr>
              <p:spPr>
                <a:xfrm rot="10800000">
                  <a:off x="2152172" y="4905940"/>
                  <a:ext cx="3504738" cy="1220461"/>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ZoneTexte 7">
                  <a:extLst>
                    <a:ext uri="{FF2B5EF4-FFF2-40B4-BE49-F238E27FC236}">
                      <a16:creationId xmlns:a16="http://schemas.microsoft.com/office/drawing/2014/main" id="{5E63CF6B-77A5-A8F3-A69A-5319A04FC9FC}"/>
                    </a:ext>
                  </a:extLst>
                </p:cNvPr>
                <p:cNvSpPr txBox="1"/>
                <p:nvPr/>
              </p:nvSpPr>
              <p:spPr>
                <a:xfrm>
                  <a:off x="2351662" y="5092005"/>
                  <a:ext cx="3226177" cy="898579"/>
                </a:xfrm>
                <a:prstGeom prst="rect">
                  <a:avLst/>
                </a:prstGeom>
                <a:noFill/>
              </p:spPr>
              <p:txBody>
                <a:bodyPr wrap="square" rtlCol="0">
                  <a:spAutoFit/>
                </a:bodyPr>
                <a:lstStyle/>
                <a:p>
                  <a:pPr>
                    <a:lnSpc>
                      <a:spcPts val="1640"/>
                    </a:lnSpc>
                  </a:pPr>
                  <a:r>
                    <a:rPr lang="fr-CA" sz="1200">
                      <a:effectLst/>
                      <a:latin typeface="Raleway" panose="020B0503030101060003" pitchFamily="34" charset="77"/>
                    </a:rPr>
                    <a:t>La présence de </a:t>
                  </a:r>
                  <a:r>
                    <a:rPr lang="fr-CA" sz="1200" b="1">
                      <a:effectLst/>
                      <a:latin typeface="Raleway" panose="020B0503030101060003" pitchFamily="34" charset="77"/>
                    </a:rPr>
                    <a:t>stratégies empruntées aux jeux de hasard et d’argent</a:t>
                  </a:r>
                  <a:r>
                    <a:rPr lang="fr-CA" sz="1200">
                      <a:effectLst/>
                      <a:latin typeface="Raleway" panose="020B0503030101060003" pitchFamily="34" charset="77"/>
                    </a:rPr>
                    <a:t> </a:t>
                  </a:r>
                  <a:br>
                    <a:rPr lang="fr-CA" sz="1200">
                      <a:effectLst/>
                      <a:latin typeface="Raleway" panose="020B0503030101060003" pitchFamily="34" charset="77"/>
                    </a:rPr>
                  </a:br>
                  <a:r>
                    <a:rPr lang="fr-CA" sz="1200">
                      <a:effectLst/>
                      <a:latin typeface="Raleway" panose="020B0503030101060003" pitchFamily="34" charset="77"/>
                    </a:rPr>
                    <a:t>dans les jeux destinés aux tout-petits </a:t>
                  </a:r>
                  <a:br>
                    <a:rPr lang="fr-CA" sz="1200">
                      <a:effectLst/>
                      <a:latin typeface="Raleway" panose="020B0503030101060003" pitchFamily="34" charset="77"/>
                    </a:rPr>
                  </a:br>
                  <a:r>
                    <a:rPr lang="fr-CA" sz="1200">
                      <a:effectLst/>
                      <a:latin typeface="Raleway" panose="020B0503030101060003" pitchFamily="34" charset="77"/>
                    </a:rPr>
                    <a:t>(ex. : récompenses imprévisibles) </a:t>
                  </a:r>
                </a:p>
              </p:txBody>
            </p:sp>
          </p:grpSp>
        </p:grpSp>
        <p:grpSp>
          <p:nvGrpSpPr>
            <p:cNvPr id="53" name="Group 52">
              <a:extLst>
                <a:ext uri="{FF2B5EF4-FFF2-40B4-BE49-F238E27FC236}">
                  <a16:creationId xmlns:a16="http://schemas.microsoft.com/office/drawing/2014/main" id="{3BA5DBFF-A892-876D-5103-A5BB9A7EC4EC}"/>
                </a:ext>
              </a:extLst>
            </p:cNvPr>
            <p:cNvGrpSpPr/>
            <p:nvPr/>
          </p:nvGrpSpPr>
          <p:grpSpPr>
            <a:xfrm>
              <a:off x="5437945" y="4291933"/>
              <a:ext cx="4971129" cy="1578999"/>
              <a:chOff x="5437945" y="4291933"/>
              <a:chExt cx="4971129" cy="1578999"/>
            </a:xfrm>
          </p:grpSpPr>
          <p:cxnSp>
            <p:nvCxnSpPr>
              <p:cNvPr id="46" name="Straight Arrow Connector 45">
                <a:extLst>
                  <a:ext uri="{FF2B5EF4-FFF2-40B4-BE49-F238E27FC236}">
                    <a16:creationId xmlns:a16="http://schemas.microsoft.com/office/drawing/2014/main" id="{756C71AC-51AF-CE27-01EE-36154BFF542A}"/>
                  </a:ext>
                </a:extLst>
              </p:cNvPr>
              <p:cNvCxnSpPr>
                <a:cxnSpLocks/>
              </p:cNvCxnSpPr>
              <p:nvPr/>
            </p:nvCxnSpPr>
            <p:spPr>
              <a:xfrm flipH="1" flipV="1">
                <a:off x="6614444" y="4291933"/>
                <a:ext cx="588208" cy="393334"/>
              </a:xfrm>
              <a:prstGeom prst="straightConnector1">
                <a:avLst/>
              </a:prstGeom>
              <a:ln>
                <a:solidFill>
                  <a:srgbClr val="7D697F"/>
                </a:solidFill>
                <a:tailEnd type="triangle"/>
              </a:ln>
            </p:spPr>
            <p:style>
              <a:lnRef idx="2">
                <a:schemeClr val="accent1"/>
              </a:lnRef>
              <a:fillRef idx="0">
                <a:schemeClr val="accent1"/>
              </a:fillRef>
              <a:effectRef idx="1">
                <a:schemeClr val="accent1"/>
              </a:effectRef>
              <a:fontRef idx="minor">
                <a:schemeClr val="tx1"/>
              </a:fontRef>
            </p:style>
          </p:cxnSp>
          <p:grpSp>
            <p:nvGrpSpPr>
              <p:cNvPr id="32" name="Group 31">
                <a:extLst>
                  <a:ext uri="{FF2B5EF4-FFF2-40B4-BE49-F238E27FC236}">
                    <a16:creationId xmlns:a16="http://schemas.microsoft.com/office/drawing/2014/main" id="{8C05CF3C-77BC-FDA7-CED2-451B3B7E5B83}"/>
                  </a:ext>
                </a:extLst>
              </p:cNvPr>
              <p:cNvGrpSpPr/>
              <p:nvPr/>
            </p:nvGrpSpPr>
            <p:grpSpPr>
              <a:xfrm>
                <a:off x="5437945" y="4595039"/>
                <a:ext cx="4971129" cy="1275893"/>
                <a:chOff x="843535" y="4905935"/>
                <a:chExt cx="4971129" cy="1275893"/>
              </a:xfrm>
            </p:grpSpPr>
            <p:sp>
              <p:nvSpPr>
                <p:cNvPr id="33" name="Freeform 32">
                  <a:extLst>
                    <a:ext uri="{FF2B5EF4-FFF2-40B4-BE49-F238E27FC236}">
                      <a16:creationId xmlns:a16="http://schemas.microsoft.com/office/drawing/2014/main" id="{EE744851-7F03-9CB3-28DB-01C325B9C921}"/>
                    </a:ext>
                  </a:extLst>
                </p:cNvPr>
                <p:cNvSpPr/>
                <p:nvPr/>
              </p:nvSpPr>
              <p:spPr>
                <a:xfrm rot="10800000">
                  <a:off x="843535" y="4905935"/>
                  <a:ext cx="4971129" cy="1275893"/>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ZoneTexte 7">
                  <a:extLst>
                    <a:ext uri="{FF2B5EF4-FFF2-40B4-BE49-F238E27FC236}">
                      <a16:creationId xmlns:a16="http://schemas.microsoft.com/office/drawing/2014/main" id="{259828A3-B24B-6139-5E0A-B2FE99ADCFAE}"/>
                    </a:ext>
                  </a:extLst>
                </p:cNvPr>
                <p:cNvSpPr txBox="1"/>
                <p:nvPr/>
              </p:nvSpPr>
              <p:spPr>
                <a:xfrm>
                  <a:off x="1075677" y="5092005"/>
                  <a:ext cx="4570407" cy="898579"/>
                </a:xfrm>
                <a:prstGeom prst="rect">
                  <a:avLst/>
                </a:prstGeom>
                <a:noFill/>
              </p:spPr>
              <p:txBody>
                <a:bodyPr wrap="square" rtlCol="0">
                  <a:spAutoFit/>
                </a:bodyPr>
                <a:lstStyle/>
                <a:p>
                  <a:pPr>
                    <a:lnSpc>
                      <a:spcPts val="1640"/>
                    </a:lnSpc>
                  </a:pPr>
                  <a:r>
                    <a:rPr lang="fr-CA" sz="1200">
                      <a:effectLst/>
                      <a:latin typeface="Raleway" panose="020B0503030101060003" pitchFamily="34" charset="77"/>
                    </a:rPr>
                    <a:t>La </a:t>
                  </a:r>
                  <a:r>
                    <a:rPr lang="fr-CA" sz="1200" b="1">
                      <a:effectLst/>
                      <a:latin typeface="Raleway" panose="020B0503030101060003" pitchFamily="34" charset="77"/>
                    </a:rPr>
                    <a:t>méconnaissance des effets de l’exposition aux écrans </a:t>
                  </a:r>
                  <a:br>
                    <a:rPr lang="fr-CA" sz="1200" b="1">
                      <a:effectLst/>
                      <a:latin typeface="Raleway" panose="020B0503030101060003" pitchFamily="34" charset="77"/>
                    </a:rPr>
                  </a:br>
                  <a:r>
                    <a:rPr lang="fr-CA" sz="1200" b="1">
                      <a:effectLst/>
                      <a:latin typeface="Raleway" panose="020B0503030101060003" pitchFamily="34" charset="77"/>
                    </a:rPr>
                    <a:t>de la part des parents et des autres adultes</a:t>
                  </a:r>
                  <a:r>
                    <a:rPr lang="fr-CA" sz="1200">
                      <a:effectLst/>
                      <a:latin typeface="Raleway" panose="020B0503030101060003" pitchFamily="34" charset="77"/>
                    </a:rPr>
                    <a:t> impliqués, que ce soit le personnel en service de garde éducatif, en milieu scolaire ou dans le réseau de la santé et des services sociaux</a:t>
                  </a:r>
                </a:p>
              </p:txBody>
            </p:sp>
          </p:grpSp>
        </p:grpSp>
      </p:grpSp>
    </p:spTree>
    <p:extLst>
      <p:ext uri="{BB962C8B-B14F-4D97-AF65-F5344CB8AC3E}">
        <p14:creationId xmlns:p14="http://schemas.microsoft.com/office/powerpoint/2010/main" val="2751800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BCA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A220A048-C2D1-4526-F3AD-EE53E6A44930}"/>
              </a:ext>
            </a:extLst>
          </p:cNvPr>
          <p:cNvGrpSpPr/>
          <p:nvPr/>
        </p:nvGrpSpPr>
        <p:grpSpPr>
          <a:xfrm>
            <a:off x="1003443" y="6153834"/>
            <a:ext cx="10280431" cy="342080"/>
            <a:chOff x="1003443" y="6153834"/>
            <a:chExt cx="10280431" cy="342080"/>
          </a:xfrm>
        </p:grpSpPr>
        <p:pic>
          <p:nvPicPr>
            <p:cNvPr id="5" name="Picture 3" descr="A black background with grey text&#10;&#10;Description automatically generated">
              <a:extLst>
                <a:ext uri="{FF2B5EF4-FFF2-40B4-BE49-F238E27FC236}">
                  <a16:creationId xmlns:a16="http://schemas.microsoft.com/office/drawing/2014/main" id="{B4687BE1-A7C1-50E1-7C1A-B8836B392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001BE3D4-DA38-17E0-9716-9DA6A7914FB8}"/>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54</a:t>
              </a:fld>
              <a:endParaRPr lang="fr-CA" sz="1100">
                <a:solidFill>
                  <a:srgbClr val="434747"/>
                </a:solidFill>
                <a:latin typeface="Raleway" panose="020B0503030101060003" pitchFamily="34" charset="77"/>
              </a:endParaRPr>
            </a:p>
          </p:txBody>
        </p:sp>
      </p:grpSp>
      <p:grpSp>
        <p:nvGrpSpPr>
          <p:cNvPr id="10" name="Group 4">
            <a:extLst>
              <a:ext uri="{FF2B5EF4-FFF2-40B4-BE49-F238E27FC236}">
                <a16:creationId xmlns:a16="http://schemas.microsoft.com/office/drawing/2014/main" id="{58565456-1838-00E1-B1C3-13C4A15DF481}"/>
              </a:ext>
            </a:extLst>
          </p:cNvPr>
          <p:cNvGrpSpPr/>
          <p:nvPr/>
        </p:nvGrpSpPr>
        <p:grpSpPr>
          <a:xfrm>
            <a:off x="1004510" y="524476"/>
            <a:ext cx="6752380" cy="1325563"/>
            <a:chOff x="1155904" y="816533"/>
            <a:chExt cx="6752380" cy="1325563"/>
          </a:xfrm>
        </p:grpSpPr>
        <p:sp>
          <p:nvSpPr>
            <p:cNvPr id="11" name="Titre 1">
              <a:extLst>
                <a:ext uri="{FF2B5EF4-FFF2-40B4-BE49-F238E27FC236}">
                  <a16:creationId xmlns:a16="http://schemas.microsoft.com/office/drawing/2014/main" id="{CC0B043B-D725-CF68-7DB7-A8756559692A}"/>
                </a:ext>
              </a:extLst>
            </p:cNvPr>
            <p:cNvSpPr txBox="1">
              <a:spLocks/>
            </p:cNvSpPr>
            <p:nvPr/>
          </p:nvSpPr>
          <p:spPr>
            <a:xfrm>
              <a:off x="1249148" y="816533"/>
              <a:ext cx="665913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Les stratégies utilisées </a:t>
              </a:r>
            </a:p>
            <a:p>
              <a:pPr algn="l"/>
              <a:r>
                <a:rPr lang="fr-CA" sz="3200" b="1">
                  <a:solidFill>
                    <a:srgbClr val="434747"/>
                  </a:solidFill>
                  <a:latin typeface="Raleway" panose="020B0503030101060003" pitchFamily="34" charset="77"/>
                </a:rPr>
                <a:t>par les entreprises numériques</a:t>
              </a:r>
            </a:p>
          </p:txBody>
        </p:sp>
        <p:cxnSp>
          <p:nvCxnSpPr>
            <p:cNvPr id="12" name="Straight Connector 11">
              <a:extLst>
                <a:ext uri="{FF2B5EF4-FFF2-40B4-BE49-F238E27FC236}">
                  <a16:creationId xmlns:a16="http://schemas.microsoft.com/office/drawing/2014/main" id="{DDD435FD-720F-99A2-83C9-7353B45BF2FB}"/>
                </a:ext>
              </a:extLst>
            </p:cNvPr>
            <p:cNvCxnSpPr>
              <a:cxnSpLocks/>
            </p:cNvCxnSpPr>
            <p:nvPr/>
          </p:nvCxnSpPr>
          <p:spPr>
            <a:xfrm>
              <a:off x="1155904" y="1260088"/>
              <a:ext cx="0" cy="736849"/>
            </a:xfrm>
            <a:prstGeom prst="line">
              <a:avLst/>
            </a:prstGeom>
            <a:ln w="50800">
              <a:solidFill>
                <a:srgbClr val="A496A6"/>
              </a:solidFill>
            </a:ln>
          </p:spPr>
          <p:style>
            <a:lnRef idx="1">
              <a:schemeClr val="accent2"/>
            </a:lnRef>
            <a:fillRef idx="0">
              <a:schemeClr val="accent2"/>
            </a:fillRef>
            <a:effectRef idx="0">
              <a:schemeClr val="accent2"/>
            </a:effectRef>
            <a:fontRef idx="minor">
              <a:schemeClr val="tx1"/>
            </a:fontRef>
          </p:style>
        </p:cxnSp>
      </p:grpSp>
      <p:pic>
        <p:nvPicPr>
          <p:cNvPr id="14" name="Picture 112" descr="A yellow and black object with black background&#10;&#10;Description automatically generated">
            <a:extLst>
              <a:ext uri="{FF2B5EF4-FFF2-40B4-BE49-F238E27FC236}">
                <a16:creationId xmlns:a16="http://schemas.microsoft.com/office/drawing/2014/main" id="{2AD556C6-B982-666D-50E9-4101F232E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5" name="Picture 114" descr="A group of colorful drops&#10;&#10;Description automatically generated">
            <a:extLst>
              <a:ext uri="{FF2B5EF4-FFF2-40B4-BE49-F238E27FC236}">
                <a16:creationId xmlns:a16="http://schemas.microsoft.com/office/drawing/2014/main" id="{32DF51F0-3A5B-37B8-66A9-3838F6CFB2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6" name="Picture 118" descr="A group of grey arches on a black background&#10;&#10;Description automatically generated">
            <a:extLst>
              <a:ext uri="{FF2B5EF4-FFF2-40B4-BE49-F238E27FC236}">
                <a16:creationId xmlns:a16="http://schemas.microsoft.com/office/drawing/2014/main" id="{004B7B30-065F-A4D9-993A-5F13DD0A9F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7" name="Picture 120" descr="A blue flower with black background&#10;&#10;Description automatically generated">
            <a:extLst>
              <a:ext uri="{FF2B5EF4-FFF2-40B4-BE49-F238E27FC236}">
                <a16:creationId xmlns:a16="http://schemas.microsoft.com/office/drawing/2014/main" id="{ABDFE6B0-40A1-33ED-07A0-E14C1CC1E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18" name="Picture 125">
            <a:extLst>
              <a:ext uri="{FF2B5EF4-FFF2-40B4-BE49-F238E27FC236}">
                <a16:creationId xmlns:a16="http://schemas.microsoft.com/office/drawing/2014/main" id="{E7543B99-7A2C-9FE8-D4FF-762D0081DC8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
        <p:nvSpPr>
          <p:cNvPr id="19" name="ZoneTexte 18">
            <a:extLst>
              <a:ext uri="{FF2B5EF4-FFF2-40B4-BE49-F238E27FC236}">
                <a16:creationId xmlns:a16="http://schemas.microsoft.com/office/drawing/2014/main" id="{0DB3DE2A-867F-1C5A-1D45-2C23EF3381D3}"/>
              </a:ext>
            </a:extLst>
          </p:cNvPr>
          <p:cNvSpPr txBox="1"/>
          <p:nvPr/>
        </p:nvSpPr>
        <p:spPr>
          <a:xfrm>
            <a:off x="1003443" y="2962950"/>
            <a:ext cx="6529626" cy="2629310"/>
          </a:xfrm>
          <a:prstGeom prst="rect">
            <a:avLst/>
          </a:prstGeom>
          <a:noFill/>
        </p:spPr>
        <p:txBody>
          <a:bodyPr wrap="square" rtlCol="0">
            <a:spAutoFit/>
          </a:bodyPr>
          <a:lstStyle/>
          <a:p>
            <a:pPr marL="285750" indent="-285750">
              <a:lnSpc>
                <a:spcPts val="2360"/>
              </a:lnSpc>
              <a:spcBef>
                <a:spcPts val="400"/>
              </a:spcBef>
              <a:spcAft>
                <a:spcPts val="400"/>
              </a:spcAft>
              <a:buClr>
                <a:srgbClr val="A496A6"/>
              </a:buClr>
              <a:buFont typeface="Arial" panose="020B0604020202020204" pitchFamily="34" charset="0"/>
              <a:buChar char="•"/>
            </a:pPr>
            <a:r>
              <a:rPr lang="fr-CA" sz="1600" dirty="0">
                <a:latin typeface="Raleway" panose="020B0003030101060003" pitchFamily="34" charset="0"/>
              </a:rPr>
              <a:t>Les parents font souvent face à des messages contradictoires concernant le rôle du numérique dans le développement de leur enfant. </a:t>
            </a:r>
          </a:p>
          <a:p>
            <a:pPr marL="285750" indent="-285750">
              <a:lnSpc>
                <a:spcPts val="2360"/>
              </a:lnSpc>
              <a:spcBef>
                <a:spcPts val="400"/>
              </a:spcBef>
              <a:spcAft>
                <a:spcPts val="400"/>
              </a:spcAft>
              <a:buClr>
                <a:srgbClr val="A496A6"/>
              </a:buClr>
              <a:buFont typeface="Arial" panose="020B0604020202020204" pitchFamily="34" charset="0"/>
              <a:buChar char="•"/>
            </a:pPr>
            <a:r>
              <a:rPr lang="fr-CA" sz="1600" dirty="0">
                <a:latin typeface="Raleway" panose="020B0003030101060003" pitchFamily="34" charset="0"/>
              </a:rPr>
              <a:t>D’un côté, les experts recommandent d’éviter ou de limiter les écrans; de l’autre, les fabricants annoncent des tablettes électroniques et des consoles de jeux conçues pour les tout-petits (Baby </a:t>
            </a:r>
            <a:r>
              <a:rPr lang="fr-CA" sz="1600" dirty="0" err="1">
                <a:latin typeface="Raleway" panose="020B0003030101060003" pitchFamily="34" charset="0"/>
              </a:rPr>
              <a:t>EinsteinMC</a:t>
            </a:r>
            <a:r>
              <a:rPr lang="fr-CA" sz="1600" dirty="0">
                <a:latin typeface="Raleway" panose="020B0003030101060003" pitchFamily="34" charset="0"/>
              </a:rPr>
              <a:t>, </a:t>
            </a:r>
            <a:r>
              <a:rPr lang="fr-CA" sz="1600" dirty="0" err="1">
                <a:latin typeface="Raleway" panose="020B0003030101060003" pitchFamily="34" charset="0"/>
              </a:rPr>
              <a:t>LeapPadMC</a:t>
            </a:r>
            <a:r>
              <a:rPr lang="fr-CA" sz="1600" dirty="0">
                <a:latin typeface="Raleway" panose="020B0003030101060003" pitchFamily="34" charset="0"/>
              </a:rPr>
              <a:t>, etc.) en utilisant leur caractère éducatif comme argument de vente. </a:t>
            </a:r>
          </a:p>
        </p:txBody>
      </p:sp>
      <p:grpSp>
        <p:nvGrpSpPr>
          <p:cNvPr id="7" name="Groupe 6">
            <a:extLst>
              <a:ext uri="{FF2B5EF4-FFF2-40B4-BE49-F238E27FC236}">
                <a16:creationId xmlns:a16="http://schemas.microsoft.com/office/drawing/2014/main" id="{4697506D-21C8-7A7D-CEF9-3A4941C98BEA}"/>
              </a:ext>
            </a:extLst>
          </p:cNvPr>
          <p:cNvGrpSpPr/>
          <p:nvPr/>
        </p:nvGrpSpPr>
        <p:grpSpPr>
          <a:xfrm>
            <a:off x="982132" y="2052476"/>
            <a:ext cx="3429612" cy="359137"/>
            <a:chOff x="982132" y="2052476"/>
            <a:chExt cx="3429612" cy="359137"/>
          </a:xfrm>
        </p:grpSpPr>
        <p:sp>
          <p:nvSpPr>
            <p:cNvPr id="3" name="Freeform 49">
              <a:extLst>
                <a:ext uri="{FF2B5EF4-FFF2-40B4-BE49-F238E27FC236}">
                  <a16:creationId xmlns:a16="http://schemas.microsoft.com/office/drawing/2014/main" id="{A476F949-B3BB-D39A-3143-DE3AE048B3C0}"/>
                </a:ext>
              </a:extLst>
            </p:cNvPr>
            <p:cNvSpPr/>
            <p:nvPr/>
          </p:nvSpPr>
          <p:spPr>
            <a:xfrm rot="10800000">
              <a:off x="982132" y="2061842"/>
              <a:ext cx="3401333"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BCAE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F11B1F4B-5D6E-C137-83FC-C6DA06A0BA9B}"/>
                </a:ext>
              </a:extLst>
            </p:cNvPr>
            <p:cNvSpPr txBox="1"/>
            <p:nvPr/>
          </p:nvSpPr>
          <p:spPr>
            <a:xfrm>
              <a:off x="1097754" y="2052476"/>
              <a:ext cx="3313990"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Des produits éducatifs ?</a:t>
              </a:r>
            </a:p>
          </p:txBody>
        </p:sp>
      </p:grpSp>
      <p:grpSp>
        <p:nvGrpSpPr>
          <p:cNvPr id="4" name="Groupe 3">
            <a:extLst>
              <a:ext uri="{FF2B5EF4-FFF2-40B4-BE49-F238E27FC236}">
                <a16:creationId xmlns:a16="http://schemas.microsoft.com/office/drawing/2014/main" id="{FC15F938-D83B-DD27-AB6F-4346F0845DB7}"/>
              </a:ext>
            </a:extLst>
          </p:cNvPr>
          <p:cNvGrpSpPr/>
          <p:nvPr/>
        </p:nvGrpSpPr>
        <p:grpSpPr>
          <a:xfrm>
            <a:off x="7838036" y="2997724"/>
            <a:ext cx="3577953" cy="2337847"/>
            <a:chOff x="7838036" y="2997724"/>
            <a:chExt cx="3577953" cy="2337847"/>
          </a:xfrm>
        </p:grpSpPr>
        <p:sp>
          <p:nvSpPr>
            <p:cNvPr id="20" name="Freeform 18">
              <a:extLst>
                <a:ext uri="{FF2B5EF4-FFF2-40B4-BE49-F238E27FC236}">
                  <a16:creationId xmlns:a16="http://schemas.microsoft.com/office/drawing/2014/main" id="{BCC2006D-E70E-0AC1-3FC7-4C7F0CD758EE}"/>
                </a:ext>
              </a:extLst>
            </p:cNvPr>
            <p:cNvSpPr/>
            <p:nvPr/>
          </p:nvSpPr>
          <p:spPr>
            <a:xfrm>
              <a:off x="7838036" y="2997724"/>
              <a:ext cx="3577953" cy="2337847"/>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EC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ZoneTexte 12">
              <a:extLst>
                <a:ext uri="{FF2B5EF4-FFF2-40B4-BE49-F238E27FC236}">
                  <a16:creationId xmlns:a16="http://schemas.microsoft.com/office/drawing/2014/main" id="{42B61530-9CBA-BB9F-25F8-E1D5AC209421}"/>
                </a:ext>
              </a:extLst>
            </p:cNvPr>
            <p:cNvSpPr txBox="1"/>
            <p:nvPr/>
          </p:nvSpPr>
          <p:spPr>
            <a:xfrm>
              <a:off x="7922501" y="3360987"/>
              <a:ext cx="3401333" cy="1603388"/>
            </a:xfrm>
            <a:prstGeom prst="rect">
              <a:avLst/>
            </a:prstGeom>
            <a:noFill/>
          </p:spPr>
          <p:txBody>
            <a:bodyPr wrap="square" rtlCol="0">
              <a:spAutoFit/>
            </a:bodyPr>
            <a:lstStyle/>
            <a:p>
              <a:pPr>
                <a:lnSpc>
                  <a:spcPts val="2360"/>
                </a:lnSpc>
                <a:spcBef>
                  <a:spcPts val="400"/>
                </a:spcBef>
                <a:spcAft>
                  <a:spcPts val="400"/>
                </a:spcAft>
                <a:buClr>
                  <a:srgbClr val="A496A6"/>
                </a:buClr>
              </a:pPr>
              <a:r>
                <a:rPr lang="fr-CA" sz="1600" dirty="0">
                  <a:latin typeface="Raleway" panose="020B0003030101060003" pitchFamily="34" charset="0"/>
                </a:rPr>
                <a:t>Certains chercheurs s’inquiètent que ce type de produit contribue à banaliser et à accroître la place des écrans dans la vie des tout-petits.</a:t>
              </a:r>
            </a:p>
          </p:txBody>
        </p:sp>
      </p:grpSp>
    </p:spTree>
    <p:extLst>
      <p:ext uri="{BB962C8B-B14F-4D97-AF65-F5344CB8AC3E}">
        <p14:creationId xmlns:p14="http://schemas.microsoft.com/office/powerpoint/2010/main" val="496710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BCA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A220A048-C2D1-4526-F3AD-EE53E6A44930}"/>
              </a:ext>
            </a:extLst>
          </p:cNvPr>
          <p:cNvGrpSpPr/>
          <p:nvPr/>
        </p:nvGrpSpPr>
        <p:grpSpPr>
          <a:xfrm>
            <a:off x="1003443" y="6153834"/>
            <a:ext cx="10280431" cy="342080"/>
            <a:chOff x="1003443" y="6153834"/>
            <a:chExt cx="10280431" cy="342080"/>
          </a:xfrm>
        </p:grpSpPr>
        <p:pic>
          <p:nvPicPr>
            <p:cNvPr id="5" name="Picture 3" descr="A black background with grey text&#10;&#10;Description automatically generated">
              <a:extLst>
                <a:ext uri="{FF2B5EF4-FFF2-40B4-BE49-F238E27FC236}">
                  <a16:creationId xmlns:a16="http://schemas.microsoft.com/office/drawing/2014/main" id="{B4687BE1-A7C1-50E1-7C1A-B8836B392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001BE3D4-DA38-17E0-9716-9DA6A7914FB8}"/>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55</a:t>
              </a:fld>
              <a:endParaRPr lang="fr-CA" sz="1100">
                <a:solidFill>
                  <a:srgbClr val="434747"/>
                </a:solidFill>
                <a:latin typeface="Raleway" panose="020B0503030101060003" pitchFamily="34" charset="77"/>
              </a:endParaRPr>
            </a:p>
          </p:txBody>
        </p:sp>
      </p:grpSp>
      <p:grpSp>
        <p:nvGrpSpPr>
          <p:cNvPr id="15" name="Groupe 14">
            <a:extLst>
              <a:ext uri="{FF2B5EF4-FFF2-40B4-BE49-F238E27FC236}">
                <a16:creationId xmlns:a16="http://schemas.microsoft.com/office/drawing/2014/main" id="{49E923BD-CA58-8380-76ED-4D21EC361048}"/>
              </a:ext>
            </a:extLst>
          </p:cNvPr>
          <p:cNvGrpSpPr/>
          <p:nvPr/>
        </p:nvGrpSpPr>
        <p:grpSpPr>
          <a:xfrm>
            <a:off x="982130" y="1128649"/>
            <a:ext cx="5113859" cy="359137"/>
            <a:chOff x="982130" y="1128649"/>
            <a:chExt cx="5113859" cy="359137"/>
          </a:xfrm>
        </p:grpSpPr>
        <p:sp>
          <p:nvSpPr>
            <p:cNvPr id="3" name="Freeform 49">
              <a:extLst>
                <a:ext uri="{FF2B5EF4-FFF2-40B4-BE49-F238E27FC236}">
                  <a16:creationId xmlns:a16="http://schemas.microsoft.com/office/drawing/2014/main" id="{A476F949-B3BB-D39A-3143-DE3AE048B3C0}"/>
                </a:ext>
              </a:extLst>
            </p:cNvPr>
            <p:cNvSpPr/>
            <p:nvPr/>
          </p:nvSpPr>
          <p:spPr>
            <a:xfrm rot="10800000">
              <a:off x="982130" y="1138015"/>
              <a:ext cx="5113859"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BCAE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F11B1F4B-5D6E-C137-83FC-C6DA06A0BA9B}"/>
                </a:ext>
              </a:extLst>
            </p:cNvPr>
            <p:cNvSpPr txBox="1"/>
            <p:nvPr/>
          </p:nvSpPr>
          <p:spPr>
            <a:xfrm>
              <a:off x="1097753" y="1128649"/>
              <a:ext cx="474686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Des stratégies pour prolonger l’utilisation</a:t>
              </a:r>
            </a:p>
          </p:txBody>
        </p:sp>
      </p:grpSp>
      <p:grpSp>
        <p:nvGrpSpPr>
          <p:cNvPr id="12" name="Groupe 11">
            <a:extLst>
              <a:ext uri="{FF2B5EF4-FFF2-40B4-BE49-F238E27FC236}">
                <a16:creationId xmlns:a16="http://schemas.microsoft.com/office/drawing/2014/main" id="{A299DAD1-E685-3756-AB2D-1CE811B6E466}"/>
              </a:ext>
            </a:extLst>
          </p:cNvPr>
          <p:cNvGrpSpPr/>
          <p:nvPr/>
        </p:nvGrpSpPr>
        <p:grpSpPr>
          <a:xfrm>
            <a:off x="1097753" y="1819579"/>
            <a:ext cx="4869414" cy="2159190"/>
            <a:chOff x="1097753" y="1819579"/>
            <a:chExt cx="4869414" cy="2159190"/>
          </a:xfrm>
        </p:grpSpPr>
        <p:sp>
          <p:nvSpPr>
            <p:cNvPr id="13" name="ZoneTexte 12">
              <a:extLst>
                <a:ext uri="{FF2B5EF4-FFF2-40B4-BE49-F238E27FC236}">
                  <a16:creationId xmlns:a16="http://schemas.microsoft.com/office/drawing/2014/main" id="{42B61530-9CBA-BB9F-25F8-E1D5AC209421}"/>
                </a:ext>
              </a:extLst>
            </p:cNvPr>
            <p:cNvSpPr txBox="1"/>
            <p:nvPr/>
          </p:nvSpPr>
          <p:spPr>
            <a:xfrm>
              <a:off x="1344055" y="2051612"/>
              <a:ext cx="4390008" cy="1603388"/>
            </a:xfrm>
            <a:prstGeom prst="rect">
              <a:avLst/>
            </a:prstGeom>
            <a:noFill/>
          </p:spPr>
          <p:txBody>
            <a:bodyPr wrap="square" rtlCol="0">
              <a:spAutoFit/>
            </a:bodyPr>
            <a:lstStyle/>
            <a:p>
              <a:pPr>
                <a:lnSpc>
                  <a:spcPts val="2360"/>
                </a:lnSpc>
                <a:spcBef>
                  <a:spcPts val="400"/>
                </a:spcBef>
                <a:spcAft>
                  <a:spcPts val="400"/>
                </a:spcAft>
                <a:buClr>
                  <a:srgbClr val="A496A6"/>
                </a:buClr>
              </a:pPr>
              <a:r>
                <a:rPr lang="fr-CA" sz="1600" dirty="0">
                  <a:latin typeface="Raleway" panose="020B0003030101060003" pitchFamily="34" charset="0"/>
                </a:rPr>
                <a:t>Les entreprises numériques mettent en œuvre des stratégies précises pour prolonger le temps d’utilisation. C’est la base du modèle économique des jeux vidéo gratuits. </a:t>
              </a:r>
            </a:p>
          </p:txBody>
        </p:sp>
        <p:sp>
          <p:nvSpPr>
            <p:cNvPr id="4" name="Freeform 12">
              <a:extLst>
                <a:ext uri="{FF2B5EF4-FFF2-40B4-BE49-F238E27FC236}">
                  <a16:creationId xmlns:a16="http://schemas.microsoft.com/office/drawing/2014/main" id="{CC1F4CEA-FEE3-C334-18BF-E6F4F25AEFBD}"/>
                </a:ext>
              </a:extLst>
            </p:cNvPr>
            <p:cNvSpPr/>
            <p:nvPr/>
          </p:nvSpPr>
          <p:spPr>
            <a:xfrm>
              <a:off x="1097753" y="1819579"/>
              <a:ext cx="4869414" cy="2159190"/>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7D6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 name="Groupe 13">
            <a:extLst>
              <a:ext uri="{FF2B5EF4-FFF2-40B4-BE49-F238E27FC236}">
                <a16:creationId xmlns:a16="http://schemas.microsoft.com/office/drawing/2014/main" id="{8CAE09C6-33ED-E035-BC1F-FC5F3C87C578}"/>
              </a:ext>
            </a:extLst>
          </p:cNvPr>
          <p:cNvGrpSpPr/>
          <p:nvPr/>
        </p:nvGrpSpPr>
        <p:grpSpPr>
          <a:xfrm>
            <a:off x="6224834" y="1819579"/>
            <a:ext cx="4860000" cy="2160000"/>
            <a:chOff x="6224834" y="1819579"/>
            <a:chExt cx="4860000" cy="2160000"/>
          </a:xfrm>
        </p:grpSpPr>
        <p:sp>
          <p:nvSpPr>
            <p:cNvPr id="7" name="ZoneTexte 6">
              <a:extLst>
                <a:ext uri="{FF2B5EF4-FFF2-40B4-BE49-F238E27FC236}">
                  <a16:creationId xmlns:a16="http://schemas.microsoft.com/office/drawing/2014/main" id="{152262CF-223A-924B-8E17-0BD5D501E737}"/>
                </a:ext>
              </a:extLst>
            </p:cNvPr>
            <p:cNvSpPr txBox="1"/>
            <p:nvPr/>
          </p:nvSpPr>
          <p:spPr>
            <a:xfrm>
              <a:off x="6562407" y="2051612"/>
              <a:ext cx="4392000" cy="1603388"/>
            </a:xfrm>
            <a:prstGeom prst="rect">
              <a:avLst/>
            </a:prstGeom>
            <a:noFill/>
          </p:spPr>
          <p:txBody>
            <a:bodyPr wrap="square" rtlCol="0">
              <a:spAutoFit/>
            </a:bodyPr>
            <a:lstStyle/>
            <a:p>
              <a:pPr>
                <a:lnSpc>
                  <a:spcPts val="2360"/>
                </a:lnSpc>
                <a:buClr>
                  <a:srgbClr val="A496A6"/>
                </a:buClr>
              </a:pPr>
              <a:r>
                <a:rPr lang="fr-CA" sz="1600" dirty="0">
                  <a:latin typeface="Raleway" panose="020B0003030101060003" pitchFamily="34" charset="0"/>
                </a:rPr>
                <a:t>Sous des apparences ludiques et inoffensives, les concepteurs veulent retenir l’attention des enfants par des pratiques non adaptées à leur âge n’est pas sans risque pour leur cerveau en plein développement.</a:t>
              </a:r>
            </a:p>
          </p:txBody>
        </p:sp>
        <p:sp>
          <p:nvSpPr>
            <p:cNvPr id="21" name="Freeform 12">
              <a:extLst>
                <a:ext uri="{FF2B5EF4-FFF2-40B4-BE49-F238E27FC236}">
                  <a16:creationId xmlns:a16="http://schemas.microsoft.com/office/drawing/2014/main" id="{4FE0F45B-8ADF-3DD5-6B96-62217D94641B}"/>
                </a:ext>
              </a:extLst>
            </p:cNvPr>
            <p:cNvSpPr/>
            <p:nvPr/>
          </p:nvSpPr>
          <p:spPr>
            <a:xfrm>
              <a:off x="6224834" y="1819579"/>
              <a:ext cx="4860000" cy="2160000"/>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7D6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1" name="Groupe 10">
            <a:extLst>
              <a:ext uri="{FF2B5EF4-FFF2-40B4-BE49-F238E27FC236}">
                <a16:creationId xmlns:a16="http://schemas.microsoft.com/office/drawing/2014/main" id="{6195C723-41F3-231B-9128-FB13F36534F5}"/>
              </a:ext>
            </a:extLst>
          </p:cNvPr>
          <p:cNvGrpSpPr/>
          <p:nvPr/>
        </p:nvGrpSpPr>
        <p:grpSpPr>
          <a:xfrm>
            <a:off x="2239287" y="4210802"/>
            <a:ext cx="8845547" cy="1886907"/>
            <a:chOff x="2239287" y="4210802"/>
            <a:chExt cx="8845547" cy="1886907"/>
          </a:xfrm>
        </p:grpSpPr>
        <p:sp>
          <p:nvSpPr>
            <p:cNvPr id="22" name="ZoneTexte 21">
              <a:extLst>
                <a:ext uri="{FF2B5EF4-FFF2-40B4-BE49-F238E27FC236}">
                  <a16:creationId xmlns:a16="http://schemas.microsoft.com/office/drawing/2014/main" id="{566876FA-A0BA-B2FD-ADAD-04E531C33062}"/>
                </a:ext>
              </a:extLst>
            </p:cNvPr>
            <p:cNvSpPr txBox="1"/>
            <p:nvPr/>
          </p:nvSpPr>
          <p:spPr>
            <a:xfrm>
              <a:off x="3367812" y="4437974"/>
              <a:ext cx="7494142" cy="1295611"/>
            </a:xfrm>
            <a:prstGeom prst="rect">
              <a:avLst/>
            </a:prstGeom>
            <a:noFill/>
          </p:spPr>
          <p:txBody>
            <a:bodyPr wrap="square" rtlCol="0">
              <a:spAutoFit/>
            </a:bodyPr>
            <a:lstStyle/>
            <a:p>
              <a:pPr>
                <a:lnSpc>
                  <a:spcPts val="2360"/>
                </a:lnSpc>
                <a:spcBef>
                  <a:spcPts val="400"/>
                </a:spcBef>
                <a:spcAft>
                  <a:spcPts val="400"/>
                </a:spcAft>
                <a:buClr>
                  <a:srgbClr val="A496A6"/>
                </a:buClr>
              </a:pPr>
              <a:r>
                <a:rPr lang="fr-CA" sz="1600" dirty="0">
                  <a:latin typeface="Raleway" panose="020B0003030101060003" pitchFamily="34" charset="0"/>
                </a:rPr>
                <a:t>Ces stratégies dites « persuasives » visent à conditionner les comportements des joueurs et à retenir leur attention pour augmenter le temps de connexion au jeu et la fréquence d’utilisation. On retrouve des stratégies similaires dans jeux de hasard et d’argent, comme les appareils de loterie vidéo.</a:t>
              </a:r>
            </a:p>
          </p:txBody>
        </p:sp>
        <p:sp>
          <p:nvSpPr>
            <p:cNvPr id="23" name="Freeform 12">
              <a:extLst>
                <a:ext uri="{FF2B5EF4-FFF2-40B4-BE49-F238E27FC236}">
                  <a16:creationId xmlns:a16="http://schemas.microsoft.com/office/drawing/2014/main" id="{8B1A5114-4A5F-28F2-FA45-D5FE11FB73D1}"/>
                </a:ext>
              </a:extLst>
            </p:cNvPr>
            <p:cNvSpPr/>
            <p:nvPr/>
          </p:nvSpPr>
          <p:spPr>
            <a:xfrm>
              <a:off x="3023345" y="4210802"/>
              <a:ext cx="8061489" cy="1749955"/>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noFill/>
            <a:ln>
              <a:solidFill>
                <a:srgbClr val="7D69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0" name="Groupe 29">
              <a:extLst>
                <a:ext uri="{FF2B5EF4-FFF2-40B4-BE49-F238E27FC236}">
                  <a16:creationId xmlns:a16="http://schemas.microsoft.com/office/drawing/2014/main" id="{4CCC0574-8019-FEC4-42C6-95EC0E020B9A}"/>
                </a:ext>
              </a:extLst>
            </p:cNvPr>
            <p:cNvGrpSpPr/>
            <p:nvPr/>
          </p:nvGrpSpPr>
          <p:grpSpPr>
            <a:xfrm>
              <a:off x="2239287" y="4518143"/>
              <a:ext cx="1129724" cy="1579566"/>
              <a:chOff x="877550" y="4670521"/>
              <a:chExt cx="1129724" cy="1579566"/>
            </a:xfrm>
          </p:grpSpPr>
          <p:sp>
            <p:nvSpPr>
              <p:cNvPr id="29" name="Rectangle 28">
                <a:extLst>
                  <a:ext uri="{FF2B5EF4-FFF2-40B4-BE49-F238E27FC236}">
                    <a16:creationId xmlns:a16="http://schemas.microsoft.com/office/drawing/2014/main" id="{28A1FB6C-267A-E09C-1199-5BAB7A00B699}"/>
                  </a:ext>
                </a:extLst>
              </p:cNvPr>
              <p:cNvSpPr/>
              <p:nvPr/>
            </p:nvSpPr>
            <p:spPr>
              <a:xfrm>
                <a:off x="917955" y="4714620"/>
                <a:ext cx="1089319" cy="15354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8" name="Picture 29" descr="A green hourglass on a black background&#10;&#10;Description automatically generated">
                <a:extLst>
                  <a:ext uri="{FF2B5EF4-FFF2-40B4-BE49-F238E27FC236}">
                    <a16:creationId xmlns:a16="http://schemas.microsoft.com/office/drawing/2014/main" id="{E50A9355-757D-26F0-2757-F14D58CA4240}"/>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7550" y="4670521"/>
                <a:ext cx="1050791" cy="1485118"/>
              </a:xfrm>
              <a:prstGeom prst="rect">
                <a:avLst/>
              </a:prstGeom>
            </p:spPr>
          </p:pic>
        </p:grpSp>
      </p:grpSp>
      <p:grpSp>
        <p:nvGrpSpPr>
          <p:cNvPr id="16" name="Groupe 15">
            <a:extLst>
              <a:ext uri="{FF2B5EF4-FFF2-40B4-BE49-F238E27FC236}">
                <a16:creationId xmlns:a16="http://schemas.microsoft.com/office/drawing/2014/main" id="{9BB5FECA-67DF-8D9C-1F18-5B1641FFA009}"/>
              </a:ext>
            </a:extLst>
          </p:cNvPr>
          <p:cNvGrpSpPr/>
          <p:nvPr/>
        </p:nvGrpSpPr>
        <p:grpSpPr>
          <a:xfrm>
            <a:off x="9732884" y="-257486"/>
            <a:ext cx="2616700" cy="2618826"/>
            <a:chOff x="9732884" y="-257486"/>
            <a:chExt cx="2616700" cy="2618826"/>
          </a:xfrm>
        </p:grpSpPr>
        <p:pic>
          <p:nvPicPr>
            <p:cNvPr id="24" name="Picture 92" descr="A purple starburst on a black background&#10;&#10;Description automatically generated">
              <a:extLst>
                <a:ext uri="{FF2B5EF4-FFF2-40B4-BE49-F238E27FC236}">
                  <a16:creationId xmlns:a16="http://schemas.microsoft.com/office/drawing/2014/main" id="{CCDABCAB-4460-D33D-A5E6-D160BE56E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2227" y="-257486"/>
              <a:ext cx="1957357" cy="1856383"/>
            </a:xfrm>
            <a:prstGeom prst="rect">
              <a:avLst/>
            </a:prstGeom>
          </p:spPr>
        </p:pic>
        <p:pic>
          <p:nvPicPr>
            <p:cNvPr id="25" name="Picture 1">
              <a:extLst>
                <a:ext uri="{FF2B5EF4-FFF2-40B4-BE49-F238E27FC236}">
                  <a16:creationId xmlns:a16="http://schemas.microsoft.com/office/drawing/2014/main" id="{25502B5A-254A-8F21-2934-3FF8288EF23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0803054">
              <a:off x="9732884" y="-100331"/>
              <a:ext cx="817379" cy="784830"/>
            </a:xfrm>
            <a:prstGeom prst="rect">
              <a:avLst/>
            </a:prstGeom>
          </p:spPr>
        </p:pic>
        <p:pic>
          <p:nvPicPr>
            <p:cNvPr id="10" name="Picture 1">
              <a:extLst>
                <a:ext uri="{FF2B5EF4-FFF2-40B4-BE49-F238E27FC236}">
                  <a16:creationId xmlns:a16="http://schemas.microsoft.com/office/drawing/2014/main" id="{4C198E1D-4CE2-D564-7667-0548AF8BE11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0803054">
              <a:off x="11563117" y="1741886"/>
              <a:ext cx="645144" cy="619454"/>
            </a:xfrm>
            <a:prstGeom prst="rect">
              <a:avLst/>
            </a:prstGeom>
          </p:spPr>
        </p:pic>
      </p:grpSp>
    </p:spTree>
    <p:extLst>
      <p:ext uri="{BB962C8B-B14F-4D97-AF65-F5344CB8AC3E}">
        <p14:creationId xmlns:p14="http://schemas.microsoft.com/office/powerpoint/2010/main" val="222189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BCA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A220A048-C2D1-4526-F3AD-EE53E6A44930}"/>
              </a:ext>
            </a:extLst>
          </p:cNvPr>
          <p:cNvGrpSpPr/>
          <p:nvPr/>
        </p:nvGrpSpPr>
        <p:grpSpPr>
          <a:xfrm>
            <a:off x="1003443" y="6153834"/>
            <a:ext cx="10280431" cy="342080"/>
            <a:chOff x="1003443" y="6153834"/>
            <a:chExt cx="10280431" cy="342080"/>
          </a:xfrm>
        </p:grpSpPr>
        <p:pic>
          <p:nvPicPr>
            <p:cNvPr id="5" name="Picture 3" descr="A black background with grey text&#10;&#10;Description automatically generated">
              <a:extLst>
                <a:ext uri="{FF2B5EF4-FFF2-40B4-BE49-F238E27FC236}">
                  <a16:creationId xmlns:a16="http://schemas.microsoft.com/office/drawing/2014/main" id="{B4687BE1-A7C1-50E1-7C1A-B8836B392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001BE3D4-DA38-17E0-9716-9DA6A7914FB8}"/>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56</a:t>
              </a:fld>
              <a:endParaRPr lang="fr-CA" sz="1100">
                <a:solidFill>
                  <a:srgbClr val="434747"/>
                </a:solidFill>
                <a:latin typeface="Raleway" panose="020B0503030101060003" pitchFamily="34" charset="77"/>
              </a:endParaRPr>
            </a:p>
          </p:txBody>
        </p:sp>
      </p:grpSp>
      <p:grpSp>
        <p:nvGrpSpPr>
          <p:cNvPr id="14" name="Groupe 13">
            <a:extLst>
              <a:ext uri="{FF2B5EF4-FFF2-40B4-BE49-F238E27FC236}">
                <a16:creationId xmlns:a16="http://schemas.microsoft.com/office/drawing/2014/main" id="{631EA0B2-25C1-D357-88CD-5C6FF4CF4C3B}"/>
              </a:ext>
            </a:extLst>
          </p:cNvPr>
          <p:cNvGrpSpPr/>
          <p:nvPr/>
        </p:nvGrpSpPr>
        <p:grpSpPr>
          <a:xfrm>
            <a:off x="982130" y="1128649"/>
            <a:ext cx="5113859" cy="359137"/>
            <a:chOff x="982130" y="1128649"/>
            <a:chExt cx="5113859" cy="359137"/>
          </a:xfrm>
        </p:grpSpPr>
        <p:sp>
          <p:nvSpPr>
            <p:cNvPr id="3" name="Freeform 49">
              <a:extLst>
                <a:ext uri="{FF2B5EF4-FFF2-40B4-BE49-F238E27FC236}">
                  <a16:creationId xmlns:a16="http://schemas.microsoft.com/office/drawing/2014/main" id="{A476F949-B3BB-D39A-3143-DE3AE048B3C0}"/>
                </a:ext>
              </a:extLst>
            </p:cNvPr>
            <p:cNvSpPr/>
            <p:nvPr/>
          </p:nvSpPr>
          <p:spPr>
            <a:xfrm rot="10800000">
              <a:off x="982130" y="1138015"/>
              <a:ext cx="5113859"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BCAE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F11B1F4B-5D6E-C137-83FC-C6DA06A0BA9B}"/>
                </a:ext>
              </a:extLst>
            </p:cNvPr>
            <p:cNvSpPr txBox="1"/>
            <p:nvPr/>
          </p:nvSpPr>
          <p:spPr>
            <a:xfrm>
              <a:off x="1097753" y="1128649"/>
              <a:ext cx="474686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Des stratégies pour prolonger l’utilisation</a:t>
              </a:r>
            </a:p>
          </p:txBody>
        </p:sp>
      </p:grpSp>
      <p:sp>
        <p:nvSpPr>
          <p:cNvPr id="13" name="ZoneTexte 12">
            <a:extLst>
              <a:ext uri="{FF2B5EF4-FFF2-40B4-BE49-F238E27FC236}">
                <a16:creationId xmlns:a16="http://schemas.microsoft.com/office/drawing/2014/main" id="{42B61530-9CBA-BB9F-25F8-E1D5AC209421}"/>
              </a:ext>
            </a:extLst>
          </p:cNvPr>
          <p:cNvSpPr txBox="1"/>
          <p:nvPr/>
        </p:nvSpPr>
        <p:spPr>
          <a:xfrm>
            <a:off x="2899452" y="2439252"/>
            <a:ext cx="7164000" cy="987835"/>
          </a:xfrm>
          <a:prstGeom prst="rect">
            <a:avLst/>
          </a:prstGeom>
          <a:noFill/>
        </p:spPr>
        <p:txBody>
          <a:bodyPr wrap="square" rtlCol="0">
            <a:spAutoFit/>
          </a:bodyPr>
          <a:lstStyle/>
          <a:p>
            <a:pPr>
              <a:lnSpc>
                <a:spcPts val="2360"/>
              </a:lnSpc>
              <a:spcBef>
                <a:spcPts val="400"/>
              </a:spcBef>
              <a:spcAft>
                <a:spcPts val="400"/>
              </a:spcAft>
              <a:buClr>
                <a:srgbClr val="A496A6"/>
              </a:buClr>
            </a:pPr>
            <a:r>
              <a:rPr lang="fr-CA" dirty="0">
                <a:latin typeface="Raleway" panose="020B0003030101060003" pitchFamily="34" charset="0"/>
              </a:rPr>
              <a:t>Une étude québécoise a analysé a examiné le fonctionnement de 249 jeux gratuits et très populaires auprès des enfants, dont des tout-petits de moins de 5 ans.</a:t>
            </a:r>
          </a:p>
        </p:txBody>
      </p:sp>
      <p:grpSp>
        <p:nvGrpSpPr>
          <p:cNvPr id="4" name="Groupe 3">
            <a:extLst>
              <a:ext uri="{FF2B5EF4-FFF2-40B4-BE49-F238E27FC236}">
                <a16:creationId xmlns:a16="http://schemas.microsoft.com/office/drawing/2014/main" id="{78F5642A-F7A9-9902-07F6-2DDE2F967A09}"/>
              </a:ext>
            </a:extLst>
          </p:cNvPr>
          <p:cNvGrpSpPr/>
          <p:nvPr/>
        </p:nvGrpSpPr>
        <p:grpSpPr>
          <a:xfrm>
            <a:off x="832582" y="1691555"/>
            <a:ext cx="1797984" cy="2186757"/>
            <a:chOff x="832582" y="1691555"/>
            <a:chExt cx="1797984" cy="2186757"/>
          </a:xfrm>
        </p:grpSpPr>
        <p:pic>
          <p:nvPicPr>
            <p:cNvPr id="26" name="Picture 92" descr="A purple starburst on a black background&#10;&#10;Description automatically generated">
              <a:extLst>
                <a:ext uri="{FF2B5EF4-FFF2-40B4-BE49-F238E27FC236}">
                  <a16:creationId xmlns:a16="http://schemas.microsoft.com/office/drawing/2014/main" id="{59D33B92-8D19-70FD-0191-69058F6A2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82" y="1691555"/>
              <a:ext cx="989523" cy="938476"/>
            </a:xfrm>
            <a:prstGeom prst="rect">
              <a:avLst/>
            </a:prstGeom>
          </p:spPr>
        </p:pic>
        <p:pic>
          <p:nvPicPr>
            <p:cNvPr id="10" name="Image 16">
              <a:extLst>
                <a:ext uri="{FF2B5EF4-FFF2-40B4-BE49-F238E27FC236}">
                  <a16:creationId xmlns:a16="http://schemas.microsoft.com/office/drawing/2014/main" id="{E58F2A35-D2A6-A64F-2BE0-2C6F26FDE59C}"/>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p:blipFill>
          <p:spPr>
            <a:xfrm>
              <a:off x="1494735" y="2294829"/>
              <a:ext cx="1135831" cy="1583483"/>
            </a:xfrm>
            <a:prstGeom prst="rect">
              <a:avLst/>
            </a:prstGeom>
          </p:spPr>
        </p:pic>
      </p:grpSp>
      <p:sp>
        <p:nvSpPr>
          <p:cNvPr id="11" name="ZoneTexte 10">
            <a:extLst>
              <a:ext uri="{FF2B5EF4-FFF2-40B4-BE49-F238E27FC236}">
                <a16:creationId xmlns:a16="http://schemas.microsoft.com/office/drawing/2014/main" id="{A3682EE5-3407-1A30-A40D-7A97394FB252}"/>
              </a:ext>
            </a:extLst>
          </p:cNvPr>
          <p:cNvSpPr txBox="1"/>
          <p:nvPr/>
        </p:nvSpPr>
        <p:spPr>
          <a:xfrm>
            <a:off x="2899452" y="4199421"/>
            <a:ext cx="7164000" cy="1301703"/>
          </a:xfrm>
          <a:prstGeom prst="rect">
            <a:avLst/>
          </a:prstGeom>
          <a:noFill/>
        </p:spPr>
        <p:txBody>
          <a:bodyPr wrap="square" rtlCol="0">
            <a:spAutoFit/>
          </a:bodyPr>
          <a:lstStyle/>
          <a:p>
            <a:pPr>
              <a:lnSpc>
                <a:spcPts val="2360"/>
              </a:lnSpc>
              <a:buClr>
                <a:srgbClr val="A496A6"/>
              </a:buClr>
            </a:pPr>
            <a:r>
              <a:rPr lang="fr-CA" dirty="0">
                <a:latin typeface="Raleway" panose="020B0003030101060003" pitchFamily="34" charset="0"/>
              </a:rPr>
              <a:t>Les résultats de leur analyse ont révélé que ces applications initiaient les enfants à l’univers des jeux de hasard et d’argent, avant même leur entrée à l’école, ce qui augmente les risques </a:t>
            </a:r>
          </a:p>
          <a:p>
            <a:pPr>
              <a:lnSpc>
                <a:spcPts val="2360"/>
              </a:lnSpc>
              <a:buClr>
                <a:srgbClr val="A496A6"/>
              </a:buClr>
            </a:pPr>
            <a:r>
              <a:rPr lang="fr-CA" dirty="0">
                <a:latin typeface="Raleway" panose="020B0003030101060003" pitchFamily="34" charset="0"/>
              </a:rPr>
              <a:t>de développer une dépendance à ce type de jeu à l’âge adulte.</a:t>
            </a:r>
          </a:p>
        </p:txBody>
      </p:sp>
      <p:cxnSp>
        <p:nvCxnSpPr>
          <p:cNvPr id="12" name="Straight Connector 16">
            <a:extLst>
              <a:ext uri="{FF2B5EF4-FFF2-40B4-BE49-F238E27FC236}">
                <a16:creationId xmlns:a16="http://schemas.microsoft.com/office/drawing/2014/main" id="{C450C39B-2F1A-3087-6E10-5AA3F63338FC}"/>
              </a:ext>
            </a:extLst>
          </p:cNvPr>
          <p:cNvCxnSpPr>
            <a:cxnSpLocks/>
          </p:cNvCxnSpPr>
          <p:nvPr/>
        </p:nvCxnSpPr>
        <p:spPr>
          <a:xfrm rot="5400000">
            <a:off x="6464913" y="376031"/>
            <a:ext cx="0" cy="6948000"/>
          </a:xfrm>
          <a:prstGeom prst="line">
            <a:avLst/>
          </a:prstGeom>
          <a:ln>
            <a:solidFill>
              <a:srgbClr val="7D6980"/>
            </a:solidFill>
          </a:ln>
        </p:spPr>
        <p:style>
          <a:lnRef idx="2">
            <a:schemeClr val="accent1"/>
          </a:lnRef>
          <a:fillRef idx="0">
            <a:schemeClr val="accent1"/>
          </a:fillRef>
          <a:effectRef idx="1">
            <a:schemeClr val="accent1"/>
          </a:effectRef>
          <a:fontRef idx="minor">
            <a:schemeClr val="tx1"/>
          </a:fontRef>
        </p:style>
      </p:cxnSp>
      <p:grpSp>
        <p:nvGrpSpPr>
          <p:cNvPr id="7" name="Groupe 6">
            <a:extLst>
              <a:ext uri="{FF2B5EF4-FFF2-40B4-BE49-F238E27FC236}">
                <a16:creationId xmlns:a16="http://schemas.microsoft.com/office/drawing/2014/main" id="{10195AD0-8BB9-ECDD-D20B-7982E952A78A}"/>
              </a:ext>
            </a:extLst>
          </p:cNvPr>
          <p:cNvGrpSpPr/>
          <p:nvPr/>
        </p:nvGrpSpPr>
        <p:grpSpPr>
          <a:xfrm>
            <a:off x="9890462" y="3935148"/>
            <a:ext cx="1539363" cy="1931191"/>
            <a:chOff x="9890462" y="3935148"/>
            <a:chExt cx="1539363" cy="1931191"/>
          </a:xfrm>
        </p:grpSpPr>
        <p:pic>
          <p:nvPicPr>
            <p:cNvPr id="18" name="Image 16">
              <a:extLst>
                <a:ext uri="{FF2B5EF4-FFF2-40B4-BE49-F238E27FC236}">
                  <a16:creationId xmlns:a16="http://schemas.microsoft.com/office/drawing/2014/main" id="{2989FFC2-E473-C680-B6BC-340AFB94FE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90462" y="5060550"/>
              <a:ext cx="888739" cy="805789"/>
            </a:xfrm>
            <a:prstGeom prst="rect">
              <a:avLst/>
            </a:prstGeom>
          </p:spPr>
        </p:pic>
        <p:pic>
          <p:nvPicPr>
            <p:cNvPr id="19" name="Image 22">
              <a:extLst>
                <a:ext uri="{FF2B5EF4-FFF2-40B4-BE49-F238E27FC236}">
                  <a16:creationId xmlns:a16="http://schemas.microsoft.com/office/drawing/2014/main" id="{D0B91EBA-8410-62F9-17C3-EE1A9738E64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312924" y="3935148"/>
              <a:ext cx="932554" cy="895547"/>
            </a:xfrm>
            <a:prstGeom prst="rect">
              <a:avLst/>
            </a:prstGeom>
          </p:spPr>
        </p:pic>
        <p:pic>
          <p:nvPicPr>
            <p:cNvPr id="20" name="Picture 1">
              <a:extLst>
                <a:ext uri="{FF2B5EF4-FFF2-40B4-BE49-F238E27FC236}">
                  <a16:creationId xmlns:a16="http://schemas.microsoft.com/office/drawing/2014/main" id="{677B88B4-FFB0-A27F-F43F-C5114F58B20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0803054">
              <a:off x="10854379" y="4921254"/>
              <a:ext cx="575446" cy="552531"/>
            </a:xfrm>
            <a:prstGeom prst="rect">
              <a:avLst/>
            </a:prstGeom>
          </p:spPr>
        </p:pic>
      </p:grpSp>
    </p:spTree>
    <p:extLst>
      <p:ext uri="{BB962C8B-B14F-4D97-AF65-F5344CB8AC3E}">
        <p14:creationId xmlns:p14="http://schemas.microsoft.com/office/powerpoint/2010/main" val="1869182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36E620-5566-90B9-ED30-BFFEDE29AAAE}"/>
              </a:ext>
            </a:extLst>
          </p:cNvPr>
          <p:cNvSpPr/>
          <p:nvPr/>
        </p:nvSpPr>
        <p:spPr>
          <a:xfrm>
            <a:off x="0" y="0"/>
            <a:ext cx="12192000" cy="6858000"/>
          </a:xfrm>
          <a:prstGeom prst="rect">
            <a:avLst/>
          </a:prstGeom>
          <a:solidFill>
            <a:srgbClr val="7D697F">
              <a:alpha val="30056"/>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t> </a:t>
            </a:r>
          </a:p>
        </p:txBody>
      </p:sp>
      <p:grpSp>
        <p:nvGrpSpPr>
          <p:cNvPr id="2" name="Group 1">
            <a:extLst>
              <a:ext uri="{FF2B5EF4-FFF2-40B4-BE49-F238E27FC236}">
                <a16:creationId xmlns:a16="http://schemas.microsoft.com/office/drawing/2014/main" id="{9CF49CC8-4B28-2A94-4193-B41AAF9977E7}"/>
              </a:ext>
            </a:extLst>
          </p:cNvPr>
          <p:cNvGrpSpPr/>
          <p:nvPr/>
        </p:nvGrpSpPr>
        <p:grpSpPr>
          <a:xfrm>
            <a:off x="1003443" y="6153834"/>
            <a:ext cx="10280431" cy="342080"/>
            <a:chOff x="1003443" y="6153834"/>
            <a:chExt cx="10280431" cy="342080"/>
          </a:xfrm>
        </p:grpSpPr>
        <p:pic>
          <p:nvPicPr>
            <p:cNvPr id="4" name="Picture 3" descr="A black background with grey text&#10;&#10;Description automatically generated">
              <a:extLst>
                <a:ext uri="{FF2B5EF4-FFF2-40B4-BE49-F238E27FC236}">
                  <a16:creationId xmlns:a16="http://schemas.microsoft.com/office/drawing/2014/main" id="{658F6AC8-CFC1-ECBD-FAFE-F88DE36B9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5" name="TextBox 16">
              <a:extLst>
                <a:ext uri="{FF2B5EF4-FFF2-40B4-BE49-F238E27FC236}">
                  <a16:creationId xmlns:a16="http://schemas.microsoft.com/office/drawing/2014/main" id="{1A4ED76F-1A8F-5505-73C4-CEDC5F43246A}"/>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57</a:t>
              </a:fld>
              <a:endParaRPr lang="fr-CA" sz="1100">
                <a:solidFill>
                  <a:srgbClr val="434747"/>
                </a:solidFill>
                <a:latin typeface="Raleway" panose="020B0503030101060003" pitchFamily="34" charset="77"/>
              </a:endParaRPr>
            </a:p>
          </p:txBody>
        </p:sp>
      </p:grpSp>
      <p:grpSp>
        <p:nvGrpSpPr>
          <p:cNvPr id="11" name="Groupe 10">
            <a:extLst>
              <a:ext uri="{FF2B5EF4-FFF2-40B4-BE49-F238E27FC236}">
                <a16:creationId xmlns:a16="http://schemas.microsoft.com/office/drawing/2014/main" id="{1C5B6DF0-2AE7-1CCE-49C5-8607A3FE0620}"/>
              </a:ext>
            </a:extLst>
          </p:cNvPr>
          <p:cNvGrpSpPr/>
          <p:nvPr/>
        </p:nvGrpSpPr>
        <p:grpSpPr>
          <a:xfrm>
            <a:off x="982129" y="1128649"/>
            <a:ext cx="4985037" cy="359137"/>
            <a:chOff x="982129" y="1128649"/>
            <a:chExt cx="4985037" cy="359137"/>
          </a:xfrm>
        </p:grpSpPr>
        <p:sp>
          <p:nvSpPr>
            <p:cNvPr id="3" name="Freeform 49">
              <a:extLst>
                <a:ext uri="{FF2B5EF4-FFF2-40B4-BE49-F238E27FC236}">
                  <a16:creationId xmlns:a16="http://schemas.microsoft.com/office/drawing/2014/main" id="{BFCE93AC-8A35-F629-12CF-3939171B23EE}"/>
                </a:ext>
              </a:extLst>
            </p:cNvPr>
            <p:cNvSpPr/>
            <p:nvPr/>
          </p:nvSpPr>
          <p:spPr>
            <a:xfrm rot="10800000">
              <a:off x="982129" y="1138015"/>
              <a:ext cx="4985037"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454D2AFF-9D25-994F-5A13-61BBC0905CB6}"/>
                </a:ext>
              </a:extLst>
            </p:cNvPr>
            <p:cNvSpPr txBox="1"/>
            <p:nvPr/>
          </p:nvSpPr>
          <p:spPr>
            <a:xfrm>
              <a:off x="1097753" y="1128649"/>
              <a:ext cx="474686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La classification des jeux vidéo par âges</a:t>
              </a:r>
            </a:p>
          </p:txBody>
        </p:sp>
      </p:grpSp>
      <p:sp>
        <p:nvSpPr>
          <p:cNvPr id="10" name="ZoneTexte 9">
            <a:extLst>
              <a:ext uri="{FF2B5EF4-FFF2-40B4-BE49-F238E27FC236}">
                <a16:creationId xmlns:a16="http://schemas.microsoft.com/office/drawing/2014/main" id="{1F8B9223-378F-DEEF-F75D-8B6DF3DC88C9}"/>
              </a:ext>
            </a:extLst>
          </p:cNvPr>
          <p:cNvSpPr txBox="1"/>
          <p:nvPr/>
        </p:nvSpPr>
        <p:spPr>
          <a:xfrm>
            <a:off x="891005" y="2084136"/>
            <a:ext cx="8620640" cy="3963008"/>
          </a:xfrm>
          <a:prstGeom prst="rect">
            <a:avLst/>
          </a:prstGeom>
          <a:noFill/>
        </p:spPr>
        <p:txBody>
          <a:bodyPr wrap="square" rtlCol="0">
            <a:spAutoFit/>
          </a:bodyPr>
          <a:lstStyle/>
          <a:p>
            <a:pPr marL="177750" indent="-177750">
              <a:lnSpc>
                <a:spcPts val="2360"/>
              </a:lnSpc>
              <a:spcBef>
                <a:spcPts val="400"/>
              </a:spcBef>
              <a:spcAft>
                <a:spcPts val="400"/>
              </a:spcAft>
              <a:buClr>
                <a:srgbClr val="7D6980"/>
              </a:buClr>
              <a:buFont typeface="Arial" panose="020B0604020202020204" pitchFamily="34" charset="0"/>
              <a:buChar char="•"/>
            </a:pPr>
            <a:r>
              <a:rPr lang="fr-CA" sz="1600">
                <a:latin typeface="Raleway" panose="020B0003030101060003" pitchFamily="34" charset="0"/>
              </a:rPr>
              <a:t>L’industrie du jeu vidéo s’autorégule via l’Entertainment Software Rating </a:t>
            </a:r>
            <a:r>
              <a:rPr lang="fr-CA" sz="1600" err="1">
                <a:latin typeface="Raleway" panose="020B0003030101060003" pitchFamily="34" charset="0"/>
              </a:rPr>
              <a:t>Board</a:t>
            </a:r>
            <a:r>
              <a:rPr lang="fr-CA" sz="1600">
                <a:latin typeface="Raleway" panose="020B0003030101060003" pitchFamily="34" charset="0"/>
              </a:rPr>
              <a:t> (ESRB).</a:t>
            </a:r>
          </a:p>
          <a:p>
            <a:pPr marL="177750" indent="-177750">
              <a:lnSpc>
                <a:spcPts val="2360"/>
              </a:lnSpc>
              <a:spcBef>
                <a:spcPts val="400"/>
              </a:spcBef>
              <a:spcAft>
                <a:spcPts val="400"/>
              </a:spcAft>
              <a:buClr>
                <a:srgbClr val="7D6980"/>
              </a:buClr>
              <a:buFont typeface="Arial" panose="020B0604020202020204" pitchFamily="34" charset="0"/>
              <a:buChar char="•"/>
            </a:pPr>
            <a:r>
              <a:rPr lang="fr-CA" sz="1600">
                <a:latin typeface="Raleway" panose="020B0003030101060003" pitchFamily="34" charset="0"/>
              </a:rPr>
              <a:t>L’âge indiqué ne tient pas compte du stade de développement de l’enfant ni de la présence de stratégies empruntées aux jeux de hasard et d’argent.</a:t>
            </a:r>
          </a:p>
          <a:p>
            <a:pPr marL="177750" indent="-177750">
              <a:lnSpc>
                <a:spcPts val="2360"/>
              </a:lnSpc>
              <a:spcBef>
                <a:spcPts val="400"/>
              </a:spcBef>
              <a:spcAft>
                <a:spcPts val="400"/>
              </a:spcAft>
              <a:buClr>
                <a:srgbClr val="7D6980"/>
              </a:buClr>
              <a:buFont typeface="Arial" panose="020B0604020202020204" pitchFamily="34" charset="0"/>
              <a:buChar char="•"/>
            </a:pPr>
            <a:r>
              <a:rPr lang="fr-CA" sz="1600">
                <a:latin typeface="Raleway" panose="020B0003030101060003" pitchFamily="34" charset="0"/>
              </a:rPr>
              <a:t>La catégorie E (</a:t>
            </a:r>
            <a:r>
              <a:rPr lang="fr-CA" sz="1600" err="1">
                <a:latin typeface="Raleway" panose="020B0003030101060003" pitchFamily="34" charset="0"/>
              </a:rPr>
              <a:t>everyone</a:t>
            </a:r>
            <a:r>
              <a:rPr lang="fr-CA" sz="1600">
                <a:latin typeface="Raleway" panose="020B0003030101060003" pitchFamily="34" charset="0"/>
              </a:rPr>
              <a:t>) indique que le jeu s’adresse aux enfants et aux adultes. Tous les jeux pour les tout-petits se retrouvent dans cette catégorie.</a:t>
            </a:r>
          </a:p>
          <a:p>
            <a:pPr marL="177750" indent="-177750">
              <a:lnSpc>
                <a:spcPts val="2360"/>
              </a:lnSpc>
              <a:spcBef>
                <a:spcPts val="400"/>
              </a:spcBef>
              <a:spcAft>
                <a:spcPts val="400"/>
              </a:spcAft>
              <a:buClr>
                <a:srgbClr val="7D6980"/>
              </a:buClr>
              <a:buFont typeface="Arial" panose="020B0604020202020204" pitchFamily="34" charset="0"/>
              <a:buChar char="•"/>
            </a:pPr>
            <a:r>
              <a:rPr lang="fr-CA" sz="1600">
                <a:latin typeface="Raleway" panose="020B0003030101060003" pitchFamily="34" charset="0"/>
              </a:rPr>
              <a:t>La catégorie </a:t>
            </a:r>
            <a:r>
              <a:rPr lang="fr-CA" sz="1600" err="1">
                <a:latin typeface="Raleway" panose="020B0003030101060003" pitchFamily="34" charset="0"/>
              </a:rPr>
              <a:t>eC</a:t>
            </a:r>
            <a:r>
              <a:rPr lang="fr-CA" sz="1600">
                <a:latin typeface="Raleway" panose="020B0003030101060003" pitchFamily="34" charset="0"/>
              </a:rPr>
              <a:t> (</a:t>
            </a:r>
            <a:r>
              <a:rPr lang="fr-CA" sz="1600" err="1">
                <a:latin typeface="Raleway" panose="020B0003030101060003" pitchFamily="34" charset="0"/>
              </a:rPr>
              <a:t>early</a:t>
            </a:r>
            <a:r>
              <a:rPr lang="fr-CA" sz="1600">
                <a:latin typeface="Raleway" panose="020B0003030101060003" pitchFamily="34" charset="0"/>
              </a:rPr>
              <a:t> </a:t>
            </a:r>
            <a:r>
              <a:rPr lang="fr-CA" sz="1600" err="1">
                <a:latin typeface="Raleway" panose="020B0003030101060003" pitchFamily="34" charset="0"/>
              </a:rPr>
              <a:t>childhood</a:t>
            </a:r>
            <a:r>
              <a:rPr lang="fr-CA" sz="1600">
                <a:latin typeface="Raleway" panose="020B0003030101060003" pitchFamily="34" charset="0"/>
              </a:rPr>
              <a:t>) était la plus restrictive. Elle a été abolie en 2018 par l’ESBR parce que trop peu d’entreprises sélectionnaient cette catégorie. Les tout-petits sont donc moins bien protégés qu’avant.</a:t>
            </a:r>
          </a:p>
          <a:p>
            <a:pPr marL="177750" indent="-177750">
              <a:lnSpc>
                <a:spcPts val="2360"/>
              </a:lnSpc>
              <a:spcBef>
                <a:spcPts val="400"/>
              </a:spcBef>
              <a:spcAft>
                <a:spcPts val="400"/>
              </a:spcAft>
              <a:buClr>
                <a:srgbClr val="7D6980"/>
              </a:buClr>
              <a:buFont typeface="Arial" panose="020B0604020202020204" pitchFamily="34" charset="0"/>
              <a:buChar char="•"/>
            </a:pPr>
            <a:r>
              <a:rPr lang="fr-CA" sz="1600">
                <a:latin typeface="Raleway" panose="020B0003030101060003" pitchFamily="34" charset="0"/>
              </a:rPr>
              <a:t>Les jeux gratuits en ligne ou disponibles sur Google Play Store ou sur l’App Store n’ont pas l’obligation de souscrire à ce système.</a:t>
            </a:r>
          </a:p>
          <a:p>
            <a:pPr marL="177750" indent="-177750">
              <a:lnSpc>
                <a:spcPts val="2360"/>
              </a:lnSpc>
              <a:spcBef>
                <a:spcPts val="400"/>
              </a:spcBef>
              <a:spcAft>
                <a:spcPts val="400"/>
              </a:spcAft>
              <a:buClr>
                <a:srgbClr val="7D6980"/>
              </a:buClr>
              <a:buFont typeface="Arial" panose="020B0604020202020204" pitchFamily="34" charset="0"/>
              <a:buChar char="•"/>
            </a:pPr>
            <a:endParaRPr lang="fr-CA" sz="1600">
              <a:latin typeface="Raleway" panose="020B0003030101060003" pitchFamily="34" charset="0"/>
            </a:endParaRPr>
          </a:p>
        </p:txBody>
      </p:sp>
      <p:grpSp>
        <p:nvGrpSpPr>
          <p:cNvPr id="9" name="Groupe 8">
            <a:extLst>
              <a:ext uri="{FF2B5EF4-FFF2-40B4-BE49-F238E27FC236}">
                <a16:creationId xmlns:a16="http://schemas.microsoft.com/office/drawing/2014/main" id="{A2C183F4-A2E7-AE4D-8C1E-E5834C314AF9}"/>
              </a:ext>
            </a:extLst>
          </p:cNvPr>
          <p:cNvGrpSpPr/>
          <p:nvPr/>
        </p:nvGrpSpPr>
        <p:grpSpPr>
          <a:xfrm>
            <a:off x="9302867" y="-268030"/>
            <a:ext cx="2940643" cy="3626760"/>
            <a:chOff x="9302867" y="-268030"/>
            <a:chExt cx="2940643" cy="3626760"/>
          </a:xfrm>
        </p:grpSpPr>
        <p:pic>
          <p:nvPicPr>
            <p:cNvPr id="39" name="Picture 83">
              <a:extLst>
                <a:ext uri="{FF2B5EF4-FFF2-40B4-BE49-F238E27FC236}">
                  <a16:creationId xmlns:a16="http://schemas.microsoft.com/office/drawing/2014/main" id="{8D566852-12AB-9582-47F3-1ACA2B6E2D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542514">
              <a:off x="9586766" y="-39855"/>
              <a:ext cx="2656744" cy="3244293"/>
            </a:xfrm>
            <a:prstGeom prst="rect">
              <a:avLst/>
            </a:prstGeom>
          </p:spPr>
        </p:pic>
        <p:pic>
          <p:nvPicPr>
            <p:cNvPr id="8" name="Picture 7">
              <a:extLst>
                <a:ext uri="{FF2B5EF4-FFF2-40B4-BE49-F238E27FC236}">
                  <a16:creationId xmlns:a16="http://schemas.microsoft.com/office/drawing/2014/main" id="{403962B2-9743-E28D-78C6-B1B7DC307690}"/>
                </a:ext>
              </a:extLst>
            </p:cNvPr>
            <p:cNvPicPr>
              <a:picLocks noChangeAspect="1"/>
            </p:cNvPicPr>
            <p:nvPr/>
          </p:nvPicPr>
          <p:blipFill>
            <a:blip r:embed="rId5">
              <a:alphaModFix amt="70000"/>
              <a:extLst>
                <a:ext uri="{28A0092B-C50C-407E-A947-70E740481C1C}">
                  <a14:useLocalDpi xmlns:a14="http://schemas.microsoft.com/office/drawing/2010/main" val="0"/>
                </a:ext>
              </a:extLst>
            </a:blip>
            <a:srcRect/>
            <a:stretch/>
          </p:blipFill>
          <p:spPr>
            <a:xfrm rot="289590">
              <a:off x="9302867" y="-268030"/>
              <a:ext cx="1181470" cy="1120522"/>
            </a:xfrm>
            <a:prstGeom prst="rect">
              <a:avLst/>
            </a:prstGeom>
          </p:spPr>
        </p:pic>
        <p:pic>
          <p:nvPicPr>
            <p:cNvPr id="41" name="Picture 1">
              <a:extLst>
                <a:ext uri="{FF2B5EF4-FFF2-40B4-BE49-F238E27FC236}">
                  <a16:creationId xmlns:a16="http://schemas.microsoft.com/office/drawing/2014/main" id="{FB9F578C-45CB-A73E-D793-75CC625F724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1092644">
              <a:off x="10673248" y="2806199"/>
              <a:ext cx="575446" cy="552531"/>
            </a:xfrm>
            <a:prstGeom prst="rect">
              <a:avLst/>
            </a:prstGeom>
          </p:spPr>
        </p:pic>
        <p:pic>
          <p:nvPicPr>
            <p:cNvPr id="42" name="Picture 7">
              <a:extLst>
                <a:ext uri="{FF2B5EF4-FFF2-40B4-BE49-F238E27FC236}">
                  <a16:creationId xmlns:a16="http://schemas.microsoft.com/office/drawing/2014/main" id="{3F132ED7-3271-CC02-4E0C-3D54C15A9D4E}"/>
                </a:ext>
              </a:extLst>
            </p:cNvPr>
            <p:cNvPicPr>
              <a:picLocks noChangeAspect="1"/>
            </p:cNvPicPr>
            <p:nvPr/>
          </p:nvPicPr>
          <p:blipFill>
            <a:blip r:embed="rId5">
              <a:alphaModFix amt="70000"/>
              <a:extLst>
                <a:ext uri="{28A0092B-C50C-407E-A947-70E740481C1C}">
                  <a14:useLocalDpi xmlns:a14="http://schemas.microsoft.com/office/drawing/2010/main" val="0"/>
                </a:ext>
              </a:extLst>
            </a:blip>
            <a:srcRect/>
            <a:stretch/>
          </p:blipFill>
          <p:spPr>
            <a:xfrm rot="289590">
              <a:off x="10930947" y="1579662"/>
              <a:ext cx="1181470" cy="1120522"/>
            </a:xfrm>
            <a:prstGeom prst="rect">
              <a:avLst/>
            </a:prstGeom>
          </p:spPr>
        </p:pic>
      </p:grpSp>
    </p:spTree>
    <p:extLst>
      <p:ext uri="{BB962C8B-B14F-4D97-AF65-F5344CB8AC3E}">
        <p14:creationId xmlns:p14="http://schemas.microsoft.com/office/powerpoint/2010/main" val="3475039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BCAE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A220A048-C2D1-4526-F3AD-EE53E6A44930}"/>
              </a:ext>
            </a:extLst>
          </p:cNvPr>
          <p:cNvGrpSpPr/>
          <p:nvPr/>
        </p:nvGrpSpPr>
        <p:grpSpPr>
          <a:xfrm>
            <a:off x="1003443" y="6153834"/>
            <a:ext cx="10280431" cy="342080"/>
            <a:chOff x="1003443" y="6153834"/>
            <a:chExt cx="10280431" cy="342080"/>
          </a:xfrm>
        </p:grpSpPr>
        <p:pic>
          <p:nvPicPr>
            <p:cNvPr id="5" name="Picture 3" descr="A black background with grey text&#10;&#10;Description automatically generated">
              <a:extLst>
                <a:ext uri="{FF2B5EF4-FFF2-40B4-BE49-F238E27FC236}">
                  <a16:creationId xmlns:a16="http://schemas.microsoft.com/office/drawing/2014/main" id="{B4687BE1-A7C1-50E1-7C1A-B8836B392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001BE3D4-DA38-17E0-9716-9DA6A7914FB8}"/>
                </a:ext>
              </a:extLst>
            </p:cNvPr>
            <p:cNvSpPr txBox="1"/>
            <p:nvPr/>
          </p:nvSpPr>
          <p:spPr>
            <a:xfrm>
              <a:off x="8999274" y="6234304"/>
              <a:ext cx="2284600"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58</a:t>
              </a:fld>
              <a:endParaRPr lang="fr-CA" sz="1100">
                <a:solidFill>
                  <a:srgbClr val="434747"/>
                </a:solidFill>
                <a:latin typeface="Raleway" panose="020B0503030101060003" pitchFamily="34" charset="77"/>
              </a:endParaRPr>
            </a:p>
          </p:txBody>
        </p:sp>
      </p:grpSp>
      <p:grpSp>
        <p:nvGrpSpPr>
          <p:cNvPr id="14" name="Groupe 13">
            <a:extLst>
              <a:ext uri="{FF2B5EF4-FFF2-40B4-BE49-F238E27FC236}">
                <a16:creationId xmlns:a16="http://schemas.microsoft.com/office/drawing/2014/main" id="{990CD8DF-0FCC-A8B1-0F01-E4E8925C1479}"/>
              </a:ext>
            </a:extLst>
          </p:cNvPr>
          <p:cNvGrpSpPr/>
          <p:nvPr/>
        </p:nvGrpSpPr>
        <p:grpSpPr>
          <a:xfrm>
            <a:off x="982130" y="1128649"/>
            <a:ext cx="2656616" cy="359137"/>
            <a:chOff x="982130" y="1128649"/>
            <a:chExt cx="2656616" cy="359137"/>
          </a:xfrm>
        </p:grpSpPr>
        <p:sp>
          <p:nvSpPr>
            <p:cNvPr id="3" name="Freeform 49">
              <a:extLst>
                <a:ext uri="{FF2B5EF4-FFF2-40B4-BE49-F238E27FC236}">
                  <a16:creationId xmlns:a16="http://schemas.microsoft.com/office/drawing/2014/main" id="{A476F949-B3BB-D39A-3143-DE3AE048B3C0}"/>
                </a:ext>
              </a:extLst>
            </p:cNvPr>
            <p:cNvSpPr/>
            <p:nvPr/>
          </p:nvSpPr>
          <p:spPr>
            <a:xfrm rot="10800000">
              <a:off x="982130" y="1138015"/>
              <a:ext cx="2656616" cy="349770"/>
            </a:xfrm>
            <a:custGeom>
              <a:avLst/>
              <a:gdLst>
                <a:gd name="connsiteX0" fmla="*/ 30145 w 1004835"/>
                <a:gd name="connsiteY0" fmla="*/ 60380 h 417925"/>
                <a:gd name="connsiteX1" fmla="*/ 30145 w 1004835"/>
                <a:gd name="connsiteY1" fmla="*/ 60380 h 417925"/>
                <a:gd name="connsiteX2" fmla="*/ 5024 w 1004835"/>
                <a:gd name="connsiteY2" fmla="*/ 130718 h 417925"/>
                <a:gd name="connsiteX3" fmla="*/ 0 w 1004835"/>
                <a:gd name="connsiteY3" fmla="*/ 150815 h 417925"/>
                <a:gd name="connsiteX4" fmla="*/ 5024 w 1004835"/>
                <a:gd name="connsiteY4" fmla="*/ 366855 h 417925"/>
                <a:gd name="connsiteX5" fmla="*/ 20097 w 1004835"/>
                <a:gd name="connsiteY5" fmla="*/ 397000 h 417925"/>
                <a:gd name="connsiteX6" fmla="*/ 35169 w 1004835"/>
                <a:gd name="connsiteY6" fmla="*/ 407048 h 417925"/>
                <a:gd name="connsiteX7" fmla="*/ 45218 w 1004835"/>
                <a:gd name="connsiteY7" fmla="*/ 417096 h 417925"/>
                <a:gd name="connsiteX8" fmla="*/ 60290 w 1004835"/>
                <a:gd name="connsiteY8" fmla="*/ 417096 h 417925"/>
                <a:gd name="connsiteX9" fmla="*/ 944545 w 1004835"/>
                <a:gd name="connsiteY9" fmla="*/ 412072 h 417925"/>
                <a:gd name="connsiteX10" fmla="*/ 969666 w 1004835"/>
                <a:gd name="connsiteY10" fmla="*/ 376903 h 417925"/>
                <a:gd name="connsiteX11" fmla="*/ 974690 w 1004835"/>
                <a:gd name="connsiteY11" fmla="*/ 361831 h 417925"/>
                <a:gd name="connsiteX12" fmla="*/ 984739 w 1004835"/>
                <a:gd name="connsiteY12" fmla="*/ 346758 h 417925"/>
                <a:gd name="connsiteX13" fmla="*/ 989763 w 1004835"/>
                <a:gd name="connsiteY13" fmla="*/ 331686 h 417925"/>
                <a:gd name="connsiteX14" fmla="*/ 999811 w 1004835"/>
                <a:gd name="connsiteY14" fmla="*/ 316613 h 417925"/>
                <a:gd name="connsiteX15" fmla="*/ 1004835 w 1004835"/>
                <a:gd name="connsiteY15" fmla="*/ 291492 h 417925"/>
                <a:gd name="connsiteX16" fmla="*/ 999811 w 1004835"/>
                <a:gd name="connsiteY16" fmla="*/ 115646 h 417925"/>
                <a:gd name="connsiteX17" fmla="*/ 994787 w 1004835"/>
                <a:gd name="connsiteY17" fmla="*/ 85501 h 417925"/>
                <a:gd name="connsiteX18" fmla="*/ 984739 w 1004835"/>
                <a:gd name="connsiteY18" fmla="*/ 50332 h 417925"/>
                <a:gd name="connsiteX19" fmla="*/ 974690 w 1004835"/>
                <a:gd name="connsiteY19" fmla="*/ 35259 h 417925"/>
                <a:gd name="connsiteX20" fmla="*/ 944545 w 1004835"/>
                <a:gd name="connsiteY20" fmla="*/ 10138 h 417925"/>
                <a:gd name="connsiteX21" fmla="*/ 929473 w 1004835"/>
                <a:gd name="connsiteY21" fmla="*/ 5114 h 417925"/>
                <a:gd name="connsiteX22" fmla="*/ 869183 w 1004835"/>
                <a:gd name="connsiteY22" fmla="*/ 90 h 417925"/>
                <a:gd name="connsiteX23" fmla="*/ 70339 w 1004835"/>
                <a:gd name="connsiteY23" fmla="*/ 15162 h 417925"/>
                <a:gd name="connsiteX24" fmla="*/ 30145 w 1004835"/>
                <a:gd name="connsiteY24" fmla="*/ 60380 h 4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4835" h="417925">
                  <a:moveTo>
                    <a:pt x="30145" y="60380"/>
                  </a:moveTo>
                  <a:lnTo>
                    <a:pt x="30145" y="60380"/>
                  </a:lnTo>
                  <a:cubicBezTo>
                    <a:pt x="26125" y="71102"/>
                    <a:pt x="8664" y="116156"/>
                    <a:pt x="5024" y="130718"/>
                  </a:cubicBezTo>
                  <a:lnTo>
                    <a:pt x="0" y="150815"/>
                  </a:lnTo>
                  <a:cubicBezTo>
                    <a:pt x="1675" y="222828"/>
                    <a:pt x="1895" y="294890"/>
                    <a:pt x="5024" y="366855"/>
                  </a:cubicBezTo>
                  <a:cubicBezTo>
                    <a:pt x="5395" y="375400"/>
                    <a:pt x="14593" y="391496"/>
                    <a:pt x="20097" y="397000"/>
                  </a:cubicBezTo>
                  <a:cubicBezTo>
                    <a:pt x="24367" y="401270"/>
                    <a:pt x="30454" y="403276"/>
                    <a:pt x="35169" y="407048"/>
                  </a:cubicBezTo>
                  <a:cubicBezTo>
                    <a:pt x="38868" y="410007"/>
                    <a:pt x="40820" y="415337"/>
                    <a:pt x="45218" y="417096"/>
                  </a:cubicBezTo>
                  <a:cubicBezTo>
                    <a:pt x="49883" y="418962"/>
                    <a:pt x="55266" y="417096"/>
                    <a:pt x="60290" y="417096"/>
                  </a:cubicBezTo>
                  <a:lnTo>
                    <a:pt x="944545" y="412072"/>
                  </a:lnTo>
                  <a:cubicBezTo>
                    <a:pt x="952919" y="400349"/>
                    <a:pt x="962254" y="389256"/>
                    <a:pt x="969666" y="376903"/>
                  </a:cubicBezTo>
                  <a:cubicBezTo>
                    <a:pt x="972391" y="372362"/>
                    <a:pt x="972322" y="366568"/>
                    <a:pt x="974690" y="361831"/>
                  </a:cubicBezTo>
                  <a:cubicBezTo>
                    <a:pt x="977391" y="356430"/>
                    <a:pt x="981389" y="351782"/>
                    <a:pt x="984739" y="346758"/>
                  </a:cubicBezTo>
                  <a:cubicBezTo>
                    <a:pt x="986414" y="341734"/>
                    <a:pt x="987395" y="336423"/>
                    <a:pt x="989763" y="331686"/>
                  </a:cubicBezTo>
                  <a:cubicBezTo>
                    <a:pt x="992463" y="326285"/>
                    <a:pt x="997691" y="322267"/>
                    <a:pt x="999811" y="316613"/>
                  </a:cubicBezTo>
                  <a:cubicBezTo>
                    <a:pt x="1002809" y="308617"/>
                    <a:pt x="1003160" y="299866"/>
                    <a:pt x="1004835" y="291492"/>
                  </a:cubicBezTo>
                  <a:cubicBezTo>
                    <a:pt x="1003160" y="232877"/>
                    <a:pt x="1002668" y="174216"/>
                    <a:pt x="999811" y="115646"/>
                  </a:cubicBezTo>
                  <a:cubicBezTo>
                    <a:pt x="999315" y="105471"/>
                    <a:pt x="996785" y="95490"/>
                    <a:pt x="994787" y="85501"/>
                  </a:cubicBezTo>
                  <a:cubicBezTo>
                    <a:pt x="993714" y="80135"/>
                    <a:pt x="987932" y="56717"/>
                    <a:pt x="984739" y="50332"/>
                  </a:cubicBezTo>
                  <a:cubicBezTo>
                    <a:pt x="982038" y="44931"/>
                    <a:pt x="978556" y="39898"/>
                    <a:pt x="974690" y="35259"/>
                  </a:cubicBezTo>
                  <a:cubicBezTo>
                    <a:pt x="966753" y="25735"/>
                    <a:pt x="955836" y="15784"/>
                    <a:pt x="944545" y="10138"/>
                  </a:cubicBezTo>
                  <a:cubicBezTo>
                    <a:pt x="939808" y="7770"/>
                    <a:pt x="934666" y="6153"/>
                    <a:pt x="929473" y="5114"/>
                  </a:cubicBezTo>
                  <a:cubicBezTo>
                    <a:pt x="898431" y="-1094"/>
                    <a:pt x="897365" y="90"/>
                    <a:pt x="869183" y="90"/>
                  </a:cubicBezTo>
                  <a:lnTo>
                    <a:pt x="70339" y="15162"/>
                  </a:lnTo>
                  <a:lnTo>
                    <a:pt x="30145" y="60380"/>
                  </a:lnTo>
                  <a:close/>
                </a:path>
              </a:pathLst>
            </a:custGeom>
            <a:solidFill>
              <a:srgbClr val="BCAE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F11B1F4B-5D6E-C137-83FC-C6DA06A0BA9B}"/>
                </a:ext>
              </a:extLst>
            </p:cNvPr>
            <p:cNvSpPr txBox="1"/>
            <p:nvPr/>
          </p:nvSpPr>
          <p:spPr>
            <a:xfrm>
              <a:off x="1097753" y="1128649"/>
              <a:ext cx="2446725" cy="359137"/>
            </a:xfrm>
            <a:prstGeom prst="rect">
              <a:avLst/>
            </a:prstGeom>
            <a:noFill/>
          </p:spPr>
          <p:txBody>
            <a:bodyPr wrap="square" rtlCol="0">
              <a:spAutoFit/>
            </a:bodyPr>
            <a:lstStyle/>
            <a:p>
              <a:pPr marR="0" lvl="0" algn="l" defTabSz="914400" rtl="0" eaLnBrk="1" fontAlgn="auto" latinLnBrk="0" hangingPunct="1">
                <a:lnSpc>
                  <a:spcPts val="2220"/>
                </a:lnSpc>
                <a:spcBef>
                  <a:spcPts val="0"/>
                </a:spcBef>
                <a:spcAft>
                  <a:spcPts val="1800"/>
                </a:spcAft>
                <a:buClrTx/>
                <a:buSzTx/>
                <a:tabLst/>
                <a:defRPr/>
              </a:pPr>
              <a:r>
                <a:rPr lang="fr-CA" b="1" dirty="0">
                  <a:solidFill>
                    <a:prstClr val="black"/>
                  </a:solidFill>
                  <a:latin typeface="Raleway" panose="020B0503030101060003" pitchFamily="34" charset="77"/>
                </a:rPr>
                <a:t>La représentativité</a:t>
              </a:r>
            </a:p>
          </p:txBody>
        </p:sp>
      </p:grpSp>
      <p:grpSp>
        <p:nvGrpSpPr>
          <p:cNvPr id="12" name="Groupe 11">
            <a:extLst>
              <a:ext uri="{FF2B5EF4-FFF2-40B4-BE49-F238E27FC236}">
                <a16:creationId xmlns:a16="http://schemas.microsoft.com/office/drawing/2014/main" id="{6DC83F22-77C3-0F6D-2A9E-C8C7B1936943}"/>
              </a:ext>
            </a:extLst>
          </p:cNvPr>
          <p:cNvGrpSpPr/>
          <p:nvPr/>
        </p:nvGrpSpPr>
        <p:grpSpPr>
          <a:xfrm>
            <a:off x="1954027" y="1397542"/>
            <a:ext cx="9329847" cy="4004019"/>
            <a:chOff x="1954027" y="1397542"/>
            <a:chExt cx="9329847" cy="4004019"/>
          </a:xfrm>
        </p:grpSpPr>
        <p:grpSp>
          <p:nvGrpSpPr>
            <p:cNvPr id="11" name="Groupe 10">
              <a:extLst>
                <a:ext uri="{FF2B5EF4-FFF2-40B4-BE49-F238E27FC236}">
                  <a16:creationId xmlns:a16="http://schemas.microsoft.com/office/drawing/2014/main" id="{0C788CBB-CD0E-EAD6-FED1-18C3A1A8641D}"/>
                </a:ext>
              </a:extLst>
            </p:cNvPr>
            <p:cNvGrpSpPr/>
            <p:nvPr/>
          </p:nvGrpSpPr>
          <p:grpSpPr>
            <a:xfrm>
              <a:off x="1954027" y="2073899"/>
              <a:ext cx="8283946" cy="3327662"/>
              <a:chOff x="1954027" y="2073899"/>
              <a:chExt cx="8283946" cy="3327662"/>
            </a:xfrm>
          </p:grpSpPr>
          <p:sp>
            <p:nvSpPr>
              <p:cNvPr id="4" name="Freeform 18">
                <a:extLst>
                  <a:ext uri="{FF2B5EF4-FFF2-40B4-BE49-F238E27FC236}">
                    <a16:creationId xmlns:a16="http://schemas.microsoft.com/office/drawing/2014/main" id="{E05684CC-2889-F64E-979C-BFFF051C7EFB}"/>
                  </a:ext>
                </a:extLst>
              </p:cNvPr>
              <p:cNvSpPr/>
              <p:nvPr/>
            </p:nvSpPr>
            <p:spPr>
              <a:xfrm>
                <a:off x="1954027" y="2073899"/>
                <a:ext cx="8283946" cy="3327662"/>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EC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ZoneTexte 12">
                <a:extLst>
                  <a:ext uri="{FF2B5EF4-FFF2-40B4-BE49-F238E27FC236}">
                    <a16:creationId xmlns:a16="http://schemas.microsoft.com/office/drawing/2014/main" id="{42B61530-9CBA-BB9F-25F8-E1D5AC209421}"/>
                  </a:ext>
                </a:extLst>
              </p:cNvPr>
              <p:cNvSpPr txBox="1"/>
              <p:nvPr/>
            </p:nvSpPr>
            <p:spPr>
              <a:xfrm>
                <a:off x="2514000" y="2549776"/>
                <a:ext cx="7164000" cy="2375907"/>
              </a:xfrm>
              <a:prstGeom prst="rect">
                <a:avLst/>
              </a:prstGeom>
              <a:noFill/>
            </p:spPr>
            <p:txBody>
              <a:bodyPr wrap="square" rtlCol="0">
                <a:spAutoFit/>
              </a:bodyPr>
              <a:lstStyle/>
              <a:p>
                <a:pPr marL="285750" indent="-285750">
                  <a:lnSpc>
                    <a:spcPts val="2360"/>
                  </a:lnSpc>
                  <a:spcBef>
                    <a:spcPts val="600"/>
                  </a:spcBef>
                  <a:buClr>
                    <a:srgbClr val="A496A6"/>
                  </a:buClr>
                  <a:buFont typeface="Arial" panose="020B0604020202020204" pitchFamily="34" charset="0"/>
                  <a:buChar char="•"/>
                </a:pPr>
                <a:r>
                  <a:rPr lang="fr-CA" sz="1700" dirty="0">
                    <a:latin typeface="Raleway" panose="020B0003030101060003" pitchFamily="34" charset="0"/>
                  </a:rPr>
                  <a:t>Peu d’études se sont intéressées aux stéréotypes ou à la représentation de la diversité dans les contenus numériques destinés aux jeunes enfants.</a:t>
                </a:r>
              </a:p>
              <a:p>
                <a:pPr marL="285750" indent="-285750">
                  <a:lnSpc>
                    <a:spcPts val="2360"/>
                  </a:lnSpc>
                  <a:spcBef>
                    <a:spcPts val="600"/>
                  </a:spcBef>
                  <a:buClr>
                    <a:srgbClr val="A496A6"/>
                  </a:buClr>
                  <a:buFont typeface="Arial" panose="020B0604020202020204" pitchFamily="34" charset="0"/>
                  <a:buChar char="•"/>
                </a:pPr>
                <a:r>
                  <a:rPr lang="fr-CA" sz="1700" dirty="0">
                    <a:latin typeface="Raleway" panose="020B0003030101060003" pitchFamily="34" charset="0"/>
                  </a:rPr>
                  <a:t>Les stéréotypes fondés sur le genre et l’origine ethnoculturelle sont fréquents dans les médias qui s’adressent à eux. </a:t>
                </a:r>
              </a:p>
              <a:p>
                <a:pPr marL="285750" indent="-285750">
                  <a:lnSpc>
                    <a:spcPts val="2360"/>
                  </a:lnSpc>
                  <a:spcBef>
                    <a:spcPts val="600"/>
                  </a:spcBef>
                  <a:buClr>
                    <a:srgbClr val="A496A6"/>
                  </a:buClr>
                  <a:buFont typeface="Arial" panose="020B0604020202020204" pitchFamily="34" charset="0"/>
                  <a:buChar char="•"/>
                </a:pPr>
                <a:r>
                  <a:rPr lang="fr-CA" sz="1700" dirty="0">
                    <a:latin typeface="Raleway" panose="020B0003030101060003" pitchFamily="34" charset="0"/>
                  </a:rPr>
                  <a:t>Il a été démontré qu’ils ont une incidence sur leur comportement, leur estime de soi, leur image corporelle et leur bien-être.</a:t>
                </a:r>
              </a:p>
            </p:txBody>
          </p:sp>
        </p:grpSp>
        <p:pic>
          <p:nvPicPr>
            <p:cNvPr id="20" name="Picture 1">
              <a:extLst>
                <a:ext uri="{FF2B5EF4-FFF2-40B4-BE49-F238E27FC236}">
                  <a16:creationId xmlns:a16="http://schemas.microsoft.com/office/drawing/2014/main" id="{677B88B4-FFB0-A27F-F43F-C5114F58B2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0803054">
              <a:off x="8893035" y="1888285"/>
              <a:ext cx="575446" cy="552531"/>
            </a:xfrm>
            <a:prstGeom prst="rect">
              <a:avLst/>
            </a:prstGeom>
          </p:spPr>
        </p:pic>
        <p:pic>
          <p:nvPicPr>
            <p:cNvPr id="7" name="Picture 92" descr="A purple starburst on a black background&#10;&#10;Description automatically generated">
              <a:extLst>
                <a:ext uri="{FF2B5EF4-FFF2-40B4-BE49-F238E27FC236}">
                  <a16:creationId xmlns:a16="http://schemas.microsoft.com/office/drawing/2014/main" id="{8F207037-FD41-10A1-D042-43C16A8AB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6517" y="1397542"/>
              <a:ext cx="1957357" cy="1856383"/>
            </a:xfrm>
            <a:prstGeom prst="rect">
              <a:avLst/>
            </a:prstGeom>
          </p:spPr>
        </p:pic>
      </p:grpSp>
    </p:spTree>
    <p:extLst>
      <p:ext uri="{BB962C8B-B14F-4D97-AF65-F5344CB8AC3E}">
        <p14:creationId xmlns:p14="http://schemas.microsoft.com/office/powerpoint/2010/main" val="1165117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783E951-42AE-1634-C20F-F4B87B9964C2}"/>
              </a:ext>
            </a:extLst>
          </p:cNvPr>
          <p:cNvSpPr/>
          <p:nvPr/>
        </p:nvSpPr>
        <p:spPr>
          <a:xfrm>
            <a:off x="364435" y="300531"/>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7D697F">
              <a:alpha val="672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F5E679BA-19F5-19BB-D1F5-85654F02FE86}"/>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chemeClr val="bg1"/>
                </a:solidFill>
                <a:effectLst/>
                <a:uLnTx/>
                <a:uFillTx/>
                <a:latin typeface="Raleway" panose="020B0503030101060003" pitchFamily="34" charset="77"/>
                <a:cs typeface="Times New Roman" panose="02020603050405020304" pitchFamily="18" charset="0"/>
              </a:rPr>
              <a:t>En conclusion</a:t>
            </a:r>
          </a:p>
        </p:txBody>
      </p:sp>
      <p:grpSp>
        <p:nvGrpSpPr>
          <p:cNvPr id="8" name="Group 7">
            <a:extLst>
              <a:ext uri="{FF2B5EF4-FFF2-40B4-BE49-F238E27FC236}">
                <a16:creationId xmlns:a16="http://schemas.microsoft.com/office/drawing/2014/main" id="{B921ED94-BF9A-1359-5AE0-55D1302580AC}"/>
              </a:ext>
            </a:extLst>
          </p:cNvPr>
          <p:cNvGrpSpPr/>
          <p:nvPr/>
        </p:nvGrpSpPr>
        <p:grpSpPr>
          <a:xfrm>
            <a:off x="1003443" y="6153834"/>
            <a:ext cx="10280431" cy="342080"/>
            <a:chOff x="1003443" y="6153834"/>
            <a:chExt cx="10280431" cy="342080"/>
          </a:xfrm>
        </p:grpSpPr>
        <p:pic>
          <p:nvPicPr>
            <p:cNvPr id="12" name="Picture 11" descr="A black background with grey text&#10;&#10;Description automatically generated">
              <a:extLst>
                <a:ext uri="{FF2B5EF4-FFF2-40B4-BE49-F238E27FC236}">
                  <a16:creationId xmlns:a16="http://schemas.microsoft.com/office/drawing/2014/main" id="{BFF93DB3-C947-0BC2-232C-4DB54A1F0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13" name="TextBox 16">
              <a:extLst>
                <a:ext uri="{FF2B5EF4-FFF2-40B4-BE49-F238E27FC236}">
                  <a16:creationId xmlns:a16="http://schemas.microsoft.com/office/drawing/2014/main" id="{5AFD485A-A626-0AF4-0E31-CAB1B7BA8B32}"/>
                </a:ext>
              </a:extLst>
            </p:cNvPr>
            <p:cNvSpPr txBox="1"/>
            <p:nvPr/>
          </p:nvSpPr>
          <p:spPr>
            <a:xfrm>
              <a:off x="8997671" y="6234304"/>
              <a:ext cx="2286203"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59</a:t>
              </a:fld>
              <a:endParaRPr lang="fr-CA" sz="1100">
                <a:solidFill>
                  <a:srgbClr val="434747"/>
                </a:solidFill>
                <a:latin typeface="Raleway" panose="020B0503030101060003" pitchFamily="34" charset="77"/>
              </a:endParaRPr>
            </a:p>
          </p:txBody>
        </p:sp>
      </p:grpSp>
      <p:sp>
        <p:nvSpPr>
          <p:cNvPr id="7" name="ZoneTexte 6">
            <a:extLst>
              <a:ext uri="{FF2B5EF4-FFF2-40B4-BE49-F238E27FC236}">
                <a16:creationId xmlns:a16="http://schemas.microsoft.com/office/drawing/2014/main" id="{BCA47B1B-753D-825D-4864-24E7809EA518}"/>
              </a:ext>
            </a:extLst>
          </p:cNvPr>
          <p:cNvSpPr txBox="1"/>
          <p:nvPr/>
        </p:nvSpPr>
        <p:spPr>
          <a:xfrm>
            <a:off x="894259" y="1846601"/>
            <a:ext cx="6580429" cy="3398431"/>
          </a:xfrm>
          <a:prstGeom prst="rect">
            <a:avLst/>
          </a:prstGeom>
          <a:noFill/>
        </p:spPr>
        <p:txBody>
          <a:bodyPr wrap="square">
            <a:spAutoFit/>
          </a:bodyPr>
          <a:lstStyle/>
          <a:p>
            <a:pPr>
              <a:lnSpc>
                <a:spcPts val="2560"/>
              </a:lnSpc>
            </a:pPr>
            <a:r>
              <a:rPr lang="fr-CA" dirty="0">
                <a:solidFill>
                  <a:schemeClr val="bg1"/>
                </a:solidFill>
                <a:latin typeface="Raleway" pitchFamily="2" charset="0"/>
              </a:rPr>
              <a:t>Le droit de grandir dans un environnement numérique sain et sécuritaire peut être menacé si les intérêts commerciaux et financiers des entreprises numériques passent avant l’intérêt des enfants. Ainsi, dans un univers numérique principalement alimenté par des multinationales, les parents ne peuvent pas être les seuls responsables du respect </a:t>
            </a:r>
            <a:br>
              <a:rPr lang="fr-CA" dirty="0">
                <a:solidFill>
                  <a:schemeClr val="bg1"/>
                </a:solidFill>
                <a:latin typeface="Raleway" pitchFamily="2" charset="0"/>
              </a:rPr>
            </a:br>
            <a:r>
              <a:rPr lang="fr-CA" dirty="0">
                <a:solidFill>
                  <a:schemeClr val="bg1"/>
                </a:solidFill>
                <a:latin typeface="Raleway" pitchFamily="2" charset="0"/>
              </a:rPr>
              <a:t>des droits de leur tout-petit. Les lois et la réglementation actuelles, notamment, doivent être revues à la lumière de cette nouvelle réalité afin de s’assurer que l’environnements numérique ne porte pas préjudice aux tout-petits.</a:t>
            </a:r>
          </a:p>
        </p:txBody>
      </p:sp>
      <p:grpSp>
        <p:nvGrpSpPr>
          <p:cNvPr id="3" name="Group 2">
            <a:extLst>
              <a:ext uri="{FF2B5EF4-FFF2-40B4-BE49-F238E27FC236}">
                <a16:creationId xmlns:a16="http://schemas.microsoft.com/office/drawing/2014/main" id="{D93CA0D7-E2C5-285B-CBC6-CEB1C404B906}"/>
              </a:ext>
            </a:extLst>
          </p:cNvPr>
          <p:cNvGrpSpPr/>
          <p:nvPr/>
        </p:nvGrpSpPr>
        <p:grpSpPr>
          <a:xfrm>
            <a:off x="7666263" y="1492137"/>
            <a:ext cx="3723125" cy="4182593"/>
            <a:chOff x="7643016" y="1492137"/>
            <a:chExt cx="3723125" cy="4182593"/>
          </a:xfrm>
        </p:grpSpPr>
        <p:grpSp>
          <p:nvGrpSpPr>
            <p:cNvPr id="14" name="Group 13">
              <a:extLst>
                <a:ext uri="{FF2B5EF4-FFF2-40B4-BE49-F238E27FC236}">
                  <a16:creationId xmlns:a16="http://schemas.microsoft.com/office/drawing/2014/main" id="{15585F88-6370-2BB0-B955-F5AEA61CE718}"/>
                </a:ext>
              </a:extLst>
            </p:cNvPr>
            <p:cNvGrpSpPr/>
            <p:nvPr/>
          </p:nvGrpSpPr>
          <p:grpSpPr>
            <a:xfrm>
              <a:off x="7768795" y="1492137"/>
              <a:ext cx="3597346" cy="4182593"/>
              <a:chOff x="7546352" y="2135593"/>
              <a:chExt cx="3597346" cy="4182593"/>
            </a:xfrm>
          </p:grpSpPr>
          <p:sp>
            <p:nvSpPr>
              <p:cNvPr id="15" name="Freeform 14">
                <a:extLst>
                  <a:ext uri="{FF2B5EF4-FFF2-40B4-BE49-F238E27FC236}">
                    <a16:creationId xmlns:a16="http://schemas.microsoft.com/office/drawing/2014/main" id="{F9A303F4-15F4-32D0-06CA-BD1F38412B80}"/>
                  </a:ext>
                </a:extLst>
              </p:cNvPr>
              <p:cNvSpPr/>
              <p:nvPr/>
            </p:nvSpPr>
            <p:spPr>
              <a:xfrm>
                <a:off x="7880528" y="2135593"/>
                <a:ext cx="3263170" cy="320800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solidFill>
                  <a:srgbClr val="7D69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6" name="Group 15">
                <a:extLst>
                  <a:ext uri="{FF2B5EF4-FFF2-40B4-BE49-F238E27FC236}">
                    <a16:creationId xmlns:a16="http://schemas.microsoft.com/office/drawing/2014/main" id="{321A2CCC-D109-4E47-8D6B-5264F8266B09}"/>
                  </a:ext>
                </a:extLst>
              </p:cNvPr>
              <p:cNvGrpSpPr/>
              <p:nvPr/>
            </p:nvGrpSpPr>
            <p:grpSpPr>
              <a:xfrm>
                <a:off x="7546352" y="2669400"/>
                <a:ext cx="3246377" cy="3648786"/>
                <a:chOff x="7567618" y="2682693"/>
                <a:chExt cx="3246377" cy="3648786"/>
              </a:xfrm>
            </p:grpSpPr>
            <p:sp>
              <p:nvSpPr>
                <p:cNvPr id="17" name="ZoneTexte 2">
                  <a:extLst>
                    <a:ext uri="{FF2B5EF4-FFF2-40B4-BE49-F238E27FC236}">
                      <a16:creationId xmlns:a16="http://schemas.microsoft.com/office/drawing/2014/main" id="{D6E0FDD5-6BAC-3496-0122-AAAE37C1EFBA}"/>
                    </a:ext>
                  </a:extLst>
                </p:cNvPr>
                <p:cNvSpPr txBox="1"/>
                <p:nvPr/>
              </p:nvSpPr>
              <p:spPr>
                <a:xfrm>
                  <a:off x="8250869" y="2682693"/>
                  <a:ext cx="2563126" cy="2203167"/>
                </a:xfrm>
                <a:prstGeom prst="rect">
                  <a:avLst/>
                </a:prstGeom>
                <a:noFill/>
              </p:spPr>
              <p:txBody>
                <a:bodyPr wrap="square">
                  <a:spAutoFit/>
                </a:bodyPr>
                <a:lstStyle/>
                <a:p>
                  <a:pPr>
                    <a:lnSpc>
                      <a:spcPts val="2320"/>
                    </a:lnSpc>
                  </a:pPr>
                  <a:r>
                    <a:rPr lang="fr-CA" sz="1600" i="1">
                      <a:solidFill>
                        <a:srgbClr val="434747"/>
                      </a:solidFill>
                      <a:latin typeface="Raleway" panose="020B0003030101060003" pitchFamily="34" charset="0"/>
                    </a:rPr>
                    <a:t>« On impose des casques de vélo, des bancs d’auto, mais on protège très mal les enfants en tolérant</a:t>
                  </a:r>
                  <a:r>
                    <a:rPr lang="fr-CA" sz="1600" b="0" i="1" u="none" strike="noStrike" baseline="0">
                      <a:solidFill>
                        <a:srgbClr val="434747"/>
                      </a:solidFill>
                      <a:latin typeface="Raleway" pitchFamily="2" charset="0"/>
                    </a:rPr>
                    <a:t> </a:t>
                  </a:r>
                  <a:br>
                    <a:rPr lang="fr-CA" sz="1600" b="0" i="1" u="none" strike="noStrike" baseline="0">
                      <a:solidFill>
                        <a:srgbClr val="434747"/>
                      </a:solidFill>
                      <a:latin typeface="Raleway" pitchFamily="2" charset="0"/>
                    </a:rPr>
                  </a:br>
                  <a:r>
                    <a:rPr lang="fr-CA" sz="1600" b="0" i="1" u="none" strike="noStrike" baseline="0">
                      <a:solidFill>
                        <a:srgbClr val="434747"/>
                      </a:solidFill>
                      <a:latin typeface="Raleway" pitchFamily="2" charset="0"/>
                    </a:rPr>
                    <a:t>[de tels jeux]</a:t>
                  </a:r>
                  <a:r>
                    <a:rPr lang="fr-CA" sz="1600" i="1">
                      <a:solidFill>
                        <a:srgbClr val="434747"/>
                      </a:solidFill>
                      <a:latin typeface="Raleway" panose="020B0003030101060003" pitchFamily="34" charset="0"/>
                    </a:rPr>
                    <a:t>. »</a:t>
                  </a:r>
                </a:p>
                <a:p>
                  <a:pPr algn="r">
                    <a:lnSpc>
                      <a:spcPts val="2320"/>
                    </a:lnSpc>
                    <a:spcBef>
                      <a:spcPts val="600"/>
                    </a:spcBef>
                  </a:pPr>
                  <a:r>
                    <a:rPr lang="fr-CA" sz="1400" i="1">
                      <a:solidFill>
                        <a:srgbClr val="434747"/>
                      </a:solidFill>
                      <a:latin typeface="Raleway" panose="020B0003030101060003" pitchFamily="34" charset="0"/>
                    </a:rPr>
                    <a:t>– Maude </a:t>
                  </a:r>
                  <a:r>
                    <a:rPr lang="fr-CA" sz="1400" i="1" err="1">
                      <a:solidFill>
                        <a:srgbClr val="434747"/>
                      </a:solidFill>
                      <a:latin typeface="Raleway" panose="020B0003030101060003" pitchFamily="34" charset="0"/>
                    </a:rPr>
                    <a:t>Bonenfant</a:t>
                  </a:r>
                  <a:r>
                    <a:rPr lang="fr-CA" sz="1400" i="1">
                      <a:solidFill>
                        <a:srgbClr val="434747"/>
                      </a:solidFill>
                      <a:latin typeface="Raleway" panose="020B0003030101060003" pitchFamily="34" charset="0"/>
                    </a:rPr>
                    <a:t>, chercheure</a:t>
                  </a:r>
                </a:p>
              </p:txBody>
            </p:sp>
            <p:pic>
              <p:nvPicPr>
                <p:cNvPr id="18" name="Picture 17">
                  <a:extLst>
                    <a:ext uri="{FF2B5EF4-FFF2-40B4-BE49-F238E27FC236}">
                      <a16:creationId xmlns:a16="http://schemas.microsoft.com/office/drawing/2014/main" id="{1FF6DA16-5C64-62C1-A34F-2A274008AE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0725854">
                  <a:off x="7567618" y="4265335"/>
                  <a:ext cx="1691961" cy="2066144"/>
                </a:xfrm>
                <a:prstGeom prst="rect">
                  <a:avLst/>
                </a:prstGeom>
              </p:spPr>
            </p:pic>
          </p:grpSp>
        </p:grpSp>
        <p:pic>
          <p:nvPicPr>
            <p:cNvPr id="2" name="Picture 1">
              <a:extLst>
                <a:ext uri="{FF2B5EF4-FFF2-40B4-BE49-F238E27FC236}">
                  <a16:creationId xmlns:a16="http://schemas.microsoft.com/office/drawing/2014/main" id="{A55970B6-75D9-8F99-F5C9-85CE50AD87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803054">
              <a:off x="7643016" y="3498524"/>
              <a:ext cx="817379" cy="784830"/>
            </a:xfrm>
            <a:prstGeom prst="rect">
              <a:avLst/>
            </a:prstGeom>
          </p:spPr>
        </p:pic>
      </p:grpSp>
    </p:spTree>
    <p:extLst>
      <p:ext uri="{BB962C8B-B14F-4D97-AF65-F5344CB8AC3E}">
        <p14:creationId xmlns:p14="http://schemas.microsoft.com/office/powerpoint/2010/main" val="3181334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0D6E6A0-486C-031A-461A-E4F1D539B1BE}"/>
              </a:ext>
            </a:extLst>
          </p:cNvPr>
          <p:cNvSpPr txBox="1"/>
          <p:nvPr/>
        </p:nvSpPr>
        <p:spPr>
          <a:xfrm>
            <a:off x="891006" y="2084136"/>
            <a:ext cx="6895534" cy="2834430"/>
          </a:xfrm>
          <a:prstGeom prst="rect">
            <a:avLst/>
          </a:prstGeom>
          <a:noFill/>
        </p:spPr>
        <p:txBody>
          <a:bodyPr wrap="square" rtlCol="0">
            <a:spAutoFit/>
          </a:bodyPr>
          <a:lstStyle/>
          <a:p>
            <a:pPr marL="177750" indent="-177750">
              <a:lnSpc>
                <a:spcPts val="2360"/>
              </a:lnSpc>
              <a:spcBef>
                <a:spcPts val="400"/>
              </a:spcBef>
              <a:spcAft>
                <a:spcPts val="400"/>
              </a:spcAft>
              <a:buClr>
                <a:srgbClr val="FCB018"/>
              </a:buClr>
              <a:buFont typeface="Arial" panose="020B0604020202020204" pitchFamily="34" charset="0"/>
              <a:buChar char="•"/>
            </a:pPr>
            <a:r>
              <a:rPr lang="fr-CA" sz="1600" dirty="0">
                <a:latin typeface="Raleway" panose="020B0003030101060003" pitchFamily="34" charset="0"/>
              </a:rPr>
              <a:t>L’importance des cinq premières années de vie sur </a:t>
            </a:r>
            <a:br>
              <a:rPr lang="fr-CA" sz="1600" dirty="0">
                <a:latin typeface="Raleway" panose="020B0003030101060003" pitchFamily="34" charset="0"/>
              </a:rPr>
            </a:br>
            <a:r>
              <a:rPr lang="fr-CA" sz="1600" dirty="0">
                <a:latin typeface="Raleway" panose="020B0003030101060003" pitchFamily="34" charset="0"/>
              </a:rPr>
              <a:t>le développement du tout-petit, de même que l’influence </a:t>
            </a:r>
            <a:br>
              <a:rPr lang="fr-CA" sz="1600" dirty="0">
                <a:latin typeface="Raleway" panose="020B0003030101060003" pitchFamily="34" charset="0"/>
              </a:rPr>
            </a:br>
            <a:r>
              <a:rPr lang="fr-CA" sz="1600" dirty="0">
                <a:latin typeface="Raleway" panose="020B0003030101060003" pitchFamily="34" charset="0"/>
              </a:rPr>
              <a:t>de l’environnement dans lequel il grandit ne sont plus </a:t>
            </a:r>
            <a:br>
              <a:rPr lang="fr-CA" sz="1600" dirty="0">
                <a:latin typeface="Raleway" panose="020B0003030101060003" pitchFamily="34" charset="0"/>
              </a:rPr>
            </a:br>
            <a:r>
              <a:rPr lang="fr-CA" sz="1600" dirty="0">
                <a:latin typeface="Raleway" panose="020B0003030101060003" pitchFamily="34" charset="0"/>
              </a:rPr>
              <a:t>à démontrer.</a:t>
            </a:r>
          </a:p>
          <a:p>
            <a:pPr marL="177750" indent="-177750">
              <a:lnSpc>
                <a:spcPts val="2360"/>
              </a:lnSpc>
              <a:spcBef>
                <a:spcPts val="400"/>
              </a:spcBef>
              <a:spcAft>
                <a:spcPts val="400"/>
              </a:spcAft>
              <a:buClr>
                <a:srgbClr val="FCB018"/>
              </a:buClr>
              <a:buFont typeface="Arial" panose="020B0604020202020204" pitchFamily="34" charset="0"/>
              <a:buChar char="•"/>
            </a:pPr>
            <a:r>
              <a:rPr lang="fr-CA" sz="1600" dirty="0">
                <a:latin typeface="Raleway" panose="020B0003030101060003" pitchFamily="34" charset="0"/>
              </a:rPr>
              <a:t>La plasticité du cerveau est à son maximum.</a:t>
            </a:r>
          </a:p>
          <a:p>
            <a:pPr marL="177750" indent="-177750">
              <a:lnSpc>
                <a:spcPts val="2360"/>
              </a:lnSpc>
              <a:spcBef>
                <a:spcPts val="400"/>
              </a:spcBef>
              <a:spcAft>
                <a:spcPts val="400"/>
              </a:spcAft>
              <a:buClr>
                <a:srgbClr val="FCB018"/>
              </a:buClr>
              <a:buFont typeface="Arial" panose="020B0604020202020204" pitchFamily="34" charset="0"/>
              <a:buChar char="•"/>
            </a:pPr>
            <a:r>
              <a:rPr lang="fr-CA" sz="1600" dirty="0">
                <a:latin typeface="Raleway" panose="020B0003030101060003" pitchFamily="34" charset="0"/>
              </a:rPr>
              <a:t>Le cerveau est alors beaucoup plus réceptif aux stimulations. </a:t>
            </a:r>
          </a:p>
          <a:p>
            <a:pPr marL="177750" indent="-177750">
              <a:lnSpc>
                <a:spcPts val="2360"/>
              </a:lnSpc>
              <a:spcBef>
                <a:spcPts val="400"/>
              </a:spcBef>
              <a:spcAft>
                <a:spcPts val="400"/>
              </a:spcAft>
              <a:buClr>
                <a:srgbClr val="FCB018"/>
              </a:buClr>
              <a:buFont typeface="Arial" panose="020B0604020202020204" pitchFamily="34" charset="0"/>
              <a:buChar char="•"/>
            </a:pPr>
            <a:r>
              <a:rPr lang="fr-CA" sz="1600" dirty="0">
                <a:latin typeface="Raleway" panose="020B0003030101060003" pitchFamily="34" charset="0"/>
              </a:rPr>
              <a:t>C’est un moment charnière au cours duquel les enfants </a:t>
            </a:r>
            <a:br>
              <a:rPr lang="fr-CA" sz="1600" dirty="0">
                <a:latin typeface="Raleway" panose="020B0003030101060003" pitchFamily="34" charset="0"/>
              </a:rPr>
            </a:br>
            <a:r>
              <a:rPr lang="fr-CA" sz="1600" dirty="0">
                <a:latin typeface="Raleway" panose="020B0003030101060003" pitchFamily="34" charset="0"/>
              </a:rPr>
              <a:t>construisent les fondations pour leurs futurs apprentissages.</a:t>
            </a:r>
          </a:p>
        </p:txBody>
      </p:sp>
      <p:sp>
        <p:nvSpPr>
          <p:cNvPr id="9" name="Rectangle 8">
            <a:extLst>
              <a:ext uri="{FF2B5EF4-FFF2-40B4-BE49-F238E27FC236}">
                <a16:creationId xmlns:a16="http://schemas.microsoft.com/office/drawing/2014/main" id="{8EE26364-C9FB-A5DE-BF7E-77E31EEC1095}"/>
              </a:ext>
            </a:extLst>
          </p:cNvPr>
          <p:cNvSpPr/>
          <p:nvPr/>
        </p:nvSpPr>
        <p:spPr>
          <a:xfrm>
            <a:off x="0" y="0"/>
            <a:ext cx="12192000" cy="6858000"/>
          </a:xfrm>
          <a:prstGeom prst="rect">
            <a:avLst/>
          </a:prstGeom>
          <a:noFill/>
          <a:ln w="381000">
            <a:solidFill>
              <a:srgbClr val="FFEE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6" name="Group 15">
            <a:extLst>
              <a:ext uri="{FF2B5EF4-FFF2-40B4-BE49-F238E27FC236}">
                <a16:creationId xmlns:a16="http://schemas.microsoft.com/office/drawing/2014/main" id="{ADCD38A9-E9E9-6118-DEE7-C7AEC8496874}"/>
              </a:ext>
            </a:extLst>
          </p:cNvPr>
          <p:cNvGrpSpPr/>
          <p:nvPr/>
        </p:nvGrpSpPr>
        <p:grpSpPr>
          <a:xfrm>
            <a:off x="1004510" y="477193"/>
            <a:ext cx="6303307" cy="1325563"/>
            <a:chOff x="1155904" y="816533"/>
            <a:chExt cx="6303307" cy="1325563"/>
          </a:xfrm>
        </p:grpSpPr>
        <p:sp>
          <p:nvSpPr>
            <p:cNvPr id="17" name="Titre 1">
              <a:extLst>
                <a:ext uri="{FF2B5EF4-FFF2-40B4-BE49-F238E27FC236}">
                  <a16:creationId xmlns:a16="http://schemas.microsoft.com/office/drawing/2014/main" id="{5E31C532-CFFE-C4DD-584E-BCC3E9AE161F}"/>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dirty="0">
                  <a:solidFill>
                    <a:srgbClr val="434747"/>
                  </a:solidFill>
                  <a:latin typeface="Raleway" panose="020B0503030101060003" pitchFamily="34" charset="77"/>
                </a:rPr>
                <a:t>Le développement du cerveau durant la petite enfance</a:t>
              </a:r>
            </a:p>
          </p:txBody>
        </p:sp>
        <p:cxnSp>
          <p:nvCxnSpPr>
            <p:cNvPr id="18" name="Straight Connector 17">
              <a:extLst>
                <a:ext uri="{FF2B5EF4-FFF2-40B4-BE49-F238E27FC236}">
                  <a16:creationId xmlns:a16="http://schemas.microsoft.com/office/drawing/2014/main" id="{BD5B10FB-743C-26C8-A59C-7AD7A80024F7}"/>
                </a:ext>
              </a:extLst>
            </p:cNvPr>
            <p:cNvCxnSpPr>
              <a:cxnSpLocks/>
            </p:cNvCxnSpPr>
            <p:nvPr/>
          </p:nvCxnSpPr>
          <p:spPr>
            <a:xfrm>
              <a:off x="1155904" y="1260088"/>
              <a:ext cx="0" cy="736849"/>
            </a:xfrm>
            <a:prstGeom prst="line">
              <a:avLst/>
            </a:prstGeom>
            <a:ln w="50800">
              <a:solidFill>
                <a:srgbClr val="FFCE59"/>
              </a:solidFill>
            </a:ln>
          </p:spPr>
          <p:style>
            <a:lnRef idx="1">
              <a:schemeClr val="accent2"/>
            </a:lnRef>
            <a:fillRef idx="0">
              <a:schemeClr val="accent2"/>
            </a:fillRef>
            <a:effectRef idx="0">
              <a:schemeClr val="accent2"/>
            </a:effectRef>
            <a:fontRef idx="minor">
              <a:schemeClr val="tx1"/>
            </a:fontRef>
          </p:style>
        </p:cxnSp>
      </p:grpSp>
      <p:grpSp>
        <p:nvGrpSpPr>
          <p:cNvPr id="7" name="Group 6">
            <a:extLst>
              <a:ext uri="{FF2B5EF4-FFF2-40B4-BE49-F238E27FC236}">
                <a16:creationId xmlns:a16="http://schemas.microsoft.com/office/drawing/2014/main" id="{856FC9D1-511E-D0AD-7D92-AB5DDEBC1893}"/>
              </a:ext>
            </a:extLst>
          </p:cNvPr>
          <p:cNvGrpSpPr/>
          <p:nvPr/>
        </p:nvGrpSpPr>
        <p:grpSpPr>
          <a:xfrm>
            <a:off x="7568907" y="1785778"/>
            <a:ext cx="3849168" cy="3589401"/>
            <a:chOff x="7921256" y="1753873"/>
            <a:chExt cx="3698338" cy="3448749"/>
          </a:xfrm>
        </p:grpSpPr>
        <p:pic>
          <p:nvPicPr>
            <p:cNvPr id="23" name="Picture 22" descr="A yellow cloud with black background&#10;&#10;Description automatically generated">
              <a:extLst>
                <a:ext uri="{FF2B5EF4-FFF2-40B4-BE49-F238E27FC236}">
                  <a16:creationId xmlns:a16="http://schemas.microsoft.com/office/drawing/2014/main" id="{81E3F033-616F-AE98-5799-65735B7F9212}"/>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921256" y="2163264"/>
              <a:ext cx="3521208" cy="3039358"/>
            </a:xfrm>
            <a:prstGeom prst="rect">
              <a:avLst/>
            </a:prstGeom>
          </p:spPr>
        </p:pic>
        <p:pic>
          <p:nvPicPr>
            <p:cNvPr id="3" name="Picture 2" descr="A yellow and black gear&#10;&#10;Description automatically generated">
              <a:extLst>
                <a:ext uri="{FF2B5EF4-FFF2-40B4-BE49-F238E27FC236}">
                  <a16:creationId xmlns:a16="http://schemas.microsoft.com/office/drawing/2014/main" id="{C20B2794-3F01-8EF7-6955-2FDE3DDEF9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5627" y="1753873"/>
              <a:ext cx="1973298" cy="1995596"/>
            </a:xfrm>
            <a:prstGeom prst="rect">
              <a:avLst/>
            </a:prstGeom>
          </p:spPr>
        </p:pic>
        <p:pic>
          <p:nvPicPr>
            <p:cNvPr id="4" name="Picture 3" descr="A yellow and black gear&#10;&#10;Description automatically generated">
              <a:extLst>
                <a:ext uri="{FF2B5EF4-FFF2-40B4-BE49-F238E27FC236}">
                  <a16:creationId xmlns:a16="http://schemas.microsoft.com/office/drawing/2014/main" id="{6816A142-3576-1E45-922F-F1C4341B81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04740">
              <a:off x="8194799" y="3267618"/>
              <a:ext cx="1194709" cy="1208210"/>
            </a:xfrm>
            <a:prstGeom prst="rect">
              <a:avLst/>
            </a:prstGeom>
          </p:spPr>
        </p:pic>
        <p:pic>
          <p:nvPicPr>
            <p:cNvPr id="5" name="Picture 4" descr="A yellow and black gear&#10;&#10;Description automatically generated">
              <a:extLst>
                <a:ext uri="{FF2B5EF4-FFF2-40B4-BE49-F238E27FC236}">
                  <a16:creationId xmlns:a16="http://schemas.microsoft.com/office/drawing/2014/main" id="{4FC344DA-7B05-B255-D501-9702B98E6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361536">
              <a:off x="10926096" y="1785200"/>
              <a:ext cx="689601" cy="697394"/>
            </a:xfrm>
            <a:prstGeom prst="rect">
              <a:avLst/>
            </a:prstGeom>
          </p:spPr>
        </p:pic>
      </p:grpSp>
      <p:grpSp>
        <p:nvGrpSpPr>
          <p:cNvPr id="2" name="Group 1">
            <a:extLst>
              <a:ext uri="{FF2B5EF4-FFF2-40B4-BE49-F238E27FC236}">
                <a16:creationId xmlns:a16="http://schemas.microsoft.com/office/drawing/2014/main" id="{3C65A606-70B8-DBE9-20B6-F0BD6074F844}"/>
              </a:ext>
            </a:extLst>
          </p:cNvPr>
          <p:cNvGrpSpPr/>
          <p:nvPr/>
        </p:nvGrpSpPr>
        <p:grpSpPr>
          <a:xfrm>
            <a:off x="1003443" y="6153834"/>
            <a:ext cx="10280431" cy="342080"/>
            <a:chOff x="1003443" y="6153834"/>
            <a:chExt cx="10280431" cy="342080"/>
          </a:xfrm>
        </p:grpSpPr>
        <p:pic>
          <p:nvPicPr>
            <p:cNvPr id="8" name="Picture 7" descr="A black background with grey text&#10;&#10;Description automatically generated">
              <a:extLst>
                <a:ext uri="{FF2B5EF4-FFF2-40B4-BE49-F238E27FC236}">
                  <a16:creationId xmlns:a16="http://schemas.microsoft.com/office/drawing/2014/main" id="{6C43862B-7099-E062-1F6F-15023DA4EE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10" name="TextBox 16">
              <a:extLst>
                <a:ext uri="{FF2B5EF4-FFF2-40B4-BE49-F238E27FC236}">
                  <a16:creationId xmlns:a16="http://schemas.microsoft.com/office/drawing/2014/main" id="{93FB4C1B-0125-A865-10BF-7181789EFE4A}"/>
                </a:ext>
              </a:extLst>
            </p:cNvPr>
            <p:cNvSpPr txBox="1"/>
            <p:nvPr/>
          </p:nvSpPr>
          <p:spPr>
            <a:xfrm>
              <a:off x="9082630" y="6234304"/>
              <a:ext cx="2201244"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a:t>
              </a:fld>
              <a:endParaRPr lang="fr-CA" sz="1100">
                <a:solidFill>
                  <a:srgbClr val="434747"/>
                </a:solidFill>
                <a:latin typeface="Raleway" panose="020B0503030101060003" pitchFamily="34" charset="77"/>
              </a:endParaRPr>
            </a:p>
          </p:txBody>
        </p:sp>
      </p:grpSp>
    </p:spTree>
    <p:extLst>
      <p:ext uri="{BB962C8B-B14F-4D97-AF65-F5344CB8AC3E}">
        <p14:creationId xmlns:p14="http://schemas.microsoft.com/office/powerpoint/2010/main" val="3083798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D8D9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 7">
            <a:extLst>
              <a:ext uri="{FF2B5EF4-FFF2-40B4-BE49-F238E27FC236}">
                <a16:creationId xmlns:a16="http://schemas.microsoft.com/office/drawing/2014/main" id="{C2D20FB9-A5CB-8E2E-3263-BDEE11D79CBC}"/>
              </a:ext>
            </a:extLst>
          </p:cNvPr>
          <p:cNvGrpSpPr/>
          <p:nvPr/>
        </p:nvGrpSpPr>
        <p:grpSpPr>
          <a:xfrm>
            <a:off x="7962142" y="3572113"/>
            <a:ext cx="3732019" cy="1668980"/>
            <a:chOff x="7846830" y="3478436"/>
            <a:chExt cx="3732019" cy="1668980"/>
          </a:xfrm>
        </p:grpSpPr>
        <p:sp>
          <p:nvSpPr>
            <p:cNvPr id="4" name="TextBox 3">
              <a:extLst>
                <a:ext uri="{FF2B5EF4-FFF2-40B4-BE49-F238E27FC236}">
                  <a16:creationId xmlns:a16="http://schemas.microsoft.com/office/drawing/2014/main" id="{1360444B-22A3-B9EF-8F69-C7AA75122752}"/>
                </a:ext>
              </a:extLst>
            </p:cNvPr>
            <p:cNvSpPr txBox="1"/>
            <p:nvPr/>
          </p:nvSpPr>
          <p:spPr>
            <a:xfrm>
              <a:off x="7889354" y="4157401"/>
              <a:ext cx="3689495" cy="990015"/>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leviers </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pour agir</a:t>
              </a:r>
              <a:endParaRPr lang="fr-CA" sz="3500" b="1" u="none" strike="noStrike" baseline="0">
                <a:solidFill>
                  <a:schemeClr val="bg1"/>
                </a:solidFill>
                <a:latin typeface="Raleway" panose="020B0003030101060003" pitchFamily="34" charset="0"/>
              </a:endParaRPr>
            </a:p>
          </p:txBody>
        </p:sp>
        <p:sp>
          <p:nvSpPr>
            <p:cNvPr id="7" name="TextBox 6">
              <a:extLst>
                <a:ext uri="{FF2B5EF4-FFF2-40B4-BE49-F238E27FC236}">
                  <a16:creationId xmlns:a16="http://schemas.microsoft.com/office/drawing/2014/main" id="{FAF0B7B3-7485-FA1B-931D-C90DBC426C07}"/>
                </a:ext>
              </a:extLst>
            </p:cNvPr>
            <p:cNvSpPr txBox="1"/>
            <p:nvPr/>
          </p:nvSpPr>
          <p:spPr>
            <a:xfrm>
              <a:off x="7846830" y="3478436"/>
              <a:ext cx="3689496" cy="784830"/>
            </a:xfrm>
            <a:prstGeom prst="rect">
              <a:avLst/>
            </a:prstGeom>
            <a:noFill/>
          </p:spPr>
          <p:txBody>
            <a:bodyPr wrap="square">
              <a:spAutoFit/>
            </a:bodyPr>
            <a:lstStyle/>
            <a:p>
              <a:r>
                <a:rPr lang="fr-CA" sz="4500" u="none" strike="noStrike" baseline="0">
                  <a:solidFill>
                    <a:srgbClr val="D8D9B7"/>
                  </a:solidFill>
                  <a:latin typeface="Cooper Black" panose="0208090404030B020404" pitchFamily="18" charset="0"/>
                </a:rPr>
                <a:t>Chapitre 7</a:t>
              </a:r>
              <a:endParaRPr lang="fr-CA" sz="4500">
                <a:solidFill>
                  <a:srgbClr val="D8D9B7"/>
                </a:solidFill>
                <a:latin typeface="Cooper Black" panose="0208090404030B020404" pitchFamily="18" charset="0"/>
              </a:endParaRPr>
            </a:p>
          </p:txBody>
        </p:sp>
      </p:grpSp>
    </p:spTree>
    <p:extLst>
      <p:ext uri="{BB962C8B-B14F-4D97-AF65-F5344CB8AC3E}">
        <p14:creationId xmlns:p14="http://schemas.microsoft.com/office/powerpoint/2010/main" val="12882534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CA47B1B-753D-825D-4864-24E7809EA518}"/>
              </a:ext>
            </a:extLst>
          </p:cNvPr>
          <p:cNvSpPr txBox="1"/>
          <p:nvPr/>
        </p:nvSpPr>
        <p:spPr>
          <a:xfrm>
            <a:off x="901457" y="2079313"/>
            <a:ext cx="9711573" cy="3607141"/>
          </a:xfrm>
          <a:prstGeom prst="rect">
            <a:avLst/>
          </a:prstGeom>
          <a:noFill/>
        </p:spPr>
        <p:txBody>
          <a:bodyPr wrap="square">
            <a:spAutoFit/>
          </a:bodyPr>
          <a:lstStyle/>
          <a:p>
            <a:pPr>
              <a:lnSpc>
                <a:spcPts val="2320"/>
              </a:lnSpc>
            </a:pPr>
            <a:r>
              <a:rPr lang="fr-CA" dirty="0">
                <a:latin typeface="Raleway" panose="020B0003030101060003" pitchFamily="34" charset="0"/>
              </a:rPr>
              <a:t>Les leviers d’actions mentionnés ci-après ont été recensés à partir de documents gouvernementaux, de la littérature scientifique et de discussions avec des chercheurs. Certaines initiatives sont déjà en place au Québec ou ailleurs ; d’autres s’avèrent prometteuses. </a:t>
            </a:r>
          </a:p>
          <a:p>
            <a:pPr>
              <a:lnSpc>
                <a:spcPts val="2320"/>
              </a:lnSpc>
            </a:pPr>
            <a:endParaRPr lang="fr-CA" dirty="0">
              <a:latin typeface="Raleway" panose="020B0003030101060003" pitchFamily="34" charset="0"/>
            </a:endParaRPr>
          </a:p>
          <a:p>
            <a:pPr>
              <a:lnSpc>
                <a:spcPts val="2320"/>
              </a:lnSpc>
            </a:pPr>
            <a:r>
              <a:rPr lang="fr-CA" dirty="0">
                <a:latin typeface="Raleway" panose="020B0003030101060003" pitchFamily="34" charset="0"/>
              </a:rPr>
              <a:t>Elles illustrent les leviers collectifs pour agir et faire en sorte que les tout‑petits grandissent dans un environnement numérique sain et sécuritaire.</a:t>
            </a:r>
          </a:p>
          <a:p>
            <a:pPr>
              <a:lnSpc>
                <a:spcPts val="2320"/>
              </a:lnSpc>
            </a:pPr>
            <a:endParaRPr lang="fr-CA" dirty="0">
              <a:latin typeface="Raleway" panose="020B0003030101060003" pitchFamily="34" charset="0"/>
            </a:endParaRPr>
          </a:p>
          <a:p>
            <a:pPr>
              <a:lnSpc>
                <a:spcPts val="2320"/>
              </a:lnSpc>
            </a:pPr>
            <a:r>
              <a:rPr lang="fr-CA" dirty="0">
                <a:latin typeface="Raleway" panose="020B0003030101060003" pitchFamily="34" charset="0"/>
              </a:rPr>
              <a:t>Les pistes présentées le sont à titre d’inspiration.</a:t>
            </a:r>
          </a:p>
          <a:p>
            <a:pPr>
              <a:lnSpc>
                <a:spcPts val="2320"/>
              </a:lnSpc>
            </a:pPr>
            <a:endParaRPr lang="fr-CA" dirty="0">
              <a:latin typeface="Raleway" pitchFamily="2" charset="0"/>
            </a:endParaRPr>
          </a:p>
          <a:p>
            <a:pPr>
              <a:lnSpc>
                <a:spcPts val="2320"/>
              </a:lnSpc>
            </a:pPr>
            <a:endParaRPr lang="fr-CA" dirty="0">
              <a:latin typeface="Raleway" pitchFamily="2" charset="0"/>
            </a:endParaRPr>
          </a:p>
          <a:p>
            <a:pPr>
              <a:lnSpc>
                <a:spcPts val="2320"/>
              </a:lnSpc>
            </a:pPr>
            <a:endParaRPr lang="fr-CA" sz="1600" dirty="0">
              <a:latin typeface="Raleway" pitchFamily="2" charset="0"/>
            </a:endParaRPr>
          </a:p>
        </p:txBody>
      </p:sp>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61</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6303307" cy="1325563"/>
            <a:chOff x="1155904" y="816533"/>
            <a:chExt cx="6303307"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Des initiatives</a:t>
              </a:r>
            </a:p>
            <a:p>
              <a:pPr algn="l"/>
              <a:r>
                <a:rPr lang="fr-CA" sz="3200" b="1">
                  <a:solidFill>
                    <a:srgbClr val="434747"/>
                  </a:solidFill>
                  <a:latin typeface="Raleway" panose="020B0503030101060003" pitchFamily="34" charset="77"/>
                </a:rPr>
                <a:t>inspirantes</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728392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CA47B1B-753D-825D-4864-24E7809EA518}"/>
              </a:ext>
            </a:extLst>
          </p:cNvPr>
          <p:cNvSpPr txBox="1"/>
          <p:nvPr/>
        </p:nvSpPr>
        <p:spPr>
          <a:xfrm>
            <a:off x="901458" y="2229510"/>
            <a:ext cx="5194542" cy="2427331"/>
          </a:xfrm>
          <a:prstGeom prst="rect">
            <a:avLst/>
          </a:prstGeom>
          <a:noFill/>
        </p:spPr>
        <p:txBody>
          <a:bodyPr wrap="square">
            <a:spAutoFit/>
          </a:bodyPr>
          <a:lstStyle/>
          <a:p>
            <a:pPr marL="285750" indent="-285750">
              <a:lnSpc>
                <a:spcPts val="2320"/>
              </a:lnSpc>
              <a:buClr>
                <a:srgbClr val="AFB46E"/>
              </a:buClr>
              <a:buFont typeface="Arial" panose="020B0604020202020204" pitchFamily="34" charset="0"/>
              <a:buChar char="•"/>
            </a:pPr>
            <a:r>
              <a:rPr lang="fr-CA" sz="1600">
                <a:latin typeface="Raleway" pitchFamily="2" charset="0"/>
              </a:rPr>
              <a:t>La responsabilité de s’assurer du bien-être des enfants dans l’environnement numérique est une responsabilité partagée entre les parents et les autres acteurs de la société. </a:t>
            </a:r>
          </a:p>
          <a:p>
            <a:pPr marL="285750" indent="-285750">
              <a:lnSpc>
                <a:spcPts val="2320"/>
              </a:lnSpc>
              <a:buClr>
                <a:srgbClr val="AFB46E"/>
              </a:buClr>
              <a:buFont typeface="Arial" panose="020B0604020202020204" pitchFamily="34" charset="0"/>
              <a:buChar char="•"/>
            </a:pPr>
            <a:endParaRPr lang="fr-CA" sz="1600">
              <a:latin typeface="Raleway" pitchFamily="2" charset="0"/>
            </a:endParaRPr>
          </a:p>
          <a:p>
            <a:pPr marL="285750" indent="-285750">
              <a:lnSpc>
                <a:spcPts val="2320"/>
              </a:lnSpc>
              <a:buClr>
                <a:srgbClr val="AFB46E"/>
              </a:buClr>
              <a:buFont typeface="Arial" panose="020B0604020202020204" pitchFamily="34" charset="0"/>
              <a:buChar char="•"/>
            </a:pPr>
            <a:r>
              <a:rPr lang="fr-CA" sz="1600">
                <a:latin typeface="Raleway" pitchFamily="2" charset="0"/>
              </a:rPr>
              <a:t>Le gouvernement, les personnes qui s’impliquent dans le parcours des tout-petits et les entreprises technologiques font aussi partie de la solution.</a:t>
            </a:r>
          </a:p>
        </p:txBody>
      </p:sp>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62</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6303307" cy="1325563"/>
            <a:chOff x="1155904" y="816533"/>
            <a:chExt cx="6303307"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Une responsabilité </a:t>
              </a:r>
            </a:p>
            <a:p>
              <a:pPr algn="l"/>
              <a:r>
                <a:rPr lang="fr-CA" sz="3200" b="1">
                  <a:solidFill>
                    <a:srgbClr val="434747"/>
                  </a:solidFill>
                  <a:latin typeface="Raleway" panose="020B0503030101060003" pitchFamily="34" charset="77"/>
                </a:rPr>
                <a:t>partagée</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grpSp>
        <p:nvGrpSpPr>
          <p:cNvPr id="16" name="Groupe 15">
            <a:extLst>
              <a:ext uri="{FF2B5EF4-FFF2-40B4-BE49-F238E27FC236}">
                <a16:creationId xmlns:a16="http://schemas.microsoft.com/office/drawing/2014/main" id="{BD74FF6C-1D9F-3E36-959E-AE0F8D97D70C}"/>
              </a:ext>
            </a:extLst>
          </p:cNvPr>
          <p:cNvGrpSpPr/>
          <p:nvPr/>
        </p:nvGrpSpPr>
        <p:grpSpPr>
          <a:xfrm>
            <a:off x="6649727" y="2123182"/>
            <a:ext cx="4512295" cy="2533659"/>
            <a:chOff x="6649727" y="2123182"/>
            <a:chExt cx="4512295" cy="2533659"/>
          </a:xfrm>
        </p:grpSpPr>
        <p:sp>
          <p:nvSpPr>
            <p:cNvPr id="22" name="Freeform 12">
              <a:extLst>
                <a:ext uri="{FF2B5EF4-FFF2-40B4-BE49-F238E27FC236}">
                  <a16:creationId xmlns:a16="http://schemas.microsoft.com/office/drawing/2014/main" id="{C53E1CE6-F8E6-C485-22B4-62C4B9CF3193}"/>
                </a:ext>
              </a:extLst>
            </p:cNvPr>
            <p:cNvSpPr/>
            <p:nvPr/>
          </p:nvSpPr>
          <p:spPr>
            <a:xfrm>
              <a:off x="6649727" y="2123182"/>
              <a:ext cx="4512295" cy="2533659"/>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solidFill>
              <a:srgbClr val="EFF0E1"/>
            </a:solid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ZoneTexte 22">
              <a:extLst>
                <a:ext uri="{FF2B5EF4-FFF2-40B4-BE49-F238E27FC236}">
                  <a16:creationId xmlns:a16="http://schemas.microsoft.com/office/drawing/2014/main" id="{43A598B9-A17E-CD57-9EA4-7199C6C8F8B6}"/>
                </a:ext>
              </a:extLst>
            </p:cNvPr>
            <p:cNvSpPr txBox="1"/>
            <p:nvPr/>
          </p:nvSpPr>
          <p:spPr>
            <a:xfrm>
              <a:off x="6958968" y="2396010"/>
              <a:ext cx="4095750" cy="1911164"/>
            </a:xfrm>
            <a:prstGeom prst="rect">
              <a:avLst/>
            </a:prstGeom>
            <a:noFill/>
          </p:spPr>
          <p:txBody>
            <a:bodyPr wrap="square" rtlCol="0">
              <a:spAutoFit/>
            </a:bodyPr>
            <a:lstStyle/>
            <a:p>
              <a:pPr>
                <a:lnSpc>
                  <a:spcPts val="2360"/>
                </a:lnSpc>
                <a:buClr>
                  <a:srgbClr val="5EBCC2"/>
                </a:buClr>
              </a:pPr>
              <a:r>
                <a:rPr lang="fr-CA" sz="1600" dirty="0">
                  <a:latin typeface="Raleway" panose="020B0003030101060003" pitchFamily="34" charset="0"/>
                </a:rPr>
                <a:t>La </a:t>
              </a:r>
              <a:r>
                <a:rPr lang="fr-CA" sz="1600" i="1" dirty="0">
                  <a:latin typeface="Raleway" panose="020B0003030101060003" pitchFamily="34" charset="0"/>
                </a:rPr>
                <a:t>Stratégie québécoise sur l’utilisation</a:t>
              </a:r>
            </a:p>
            <a:p>
              <a:pPr>
                <a:lnSpc>
                  <a:spcPts val="2360"/>
                </a:lnSpc>
                <a:buClr>
                  <a:srgbClr val="5EBCC2"/>
                </a:buClr>
              </a:pPr>
              <a:r>
                <a:rPr lang="fr-CA" sz="1600" i="1" dirty="0">
                  <a:latin typeface="Raleway" panose="020B0003030101060003" pitchFamily="34" charset="0"/>
                </a:rPr>
                <a:t>des écrans et la santé des jeunes 2022-2025</a:t>
              </a:r>
              <a:r>
                <a:rPr lang="fr-CA" sz="1600" dirty="0">
                  <a:latin typeface="Raleway" panose="020B0003030101060003" pitchFamily="34" charset="0"/>
                </a:rPr>
                <a:t>, présentée par le ministère de</a:t>
              </a:r>
            </a:p>
            <a:p>
              <a:pPr>
                <a:lnSpc>
                  <a:spcPts val="2360"/>
                </a:lnSpc>
                <a:buClr>
                  <a:srgbClr val="5EBCC2"/>
                </a:buClr>
              </a:pPr>
              <a:r>
                <a:rPr lang="fr-CA" sz="1600" dirty="0">
                  <a:latin typeface="Raleway" panose="020B0003030101060003" pitchFamily="34" charset="0"/>
                </a:rPr>
                <a:t>la Santé et des Services sociaux, </a:t>
              </a:r>
            </a:p>
            <a:p>
              <a:pPr>
                <a:lnSpc>
                  <a:spcPts val="2360"/>
                </a:lnSpc>
                <a:buClr>
                  <a:srgbClr val="5EBCC2"/>
                </a:buClr>
              </a:pPr>
              <a:r>
                <a:rPr lang="fr-CA" sz="1600" dirty="0">
                  <a:latin typeface="Raleway" panose="020B0003030101060003" pitchFamily="34" charset="0"/>
                </a:rPr>
                <a:t>propose des orientations pour guider </a:t>
              </a:r>
            </a:p>
            <a:p>
              <a:pPr>
                <a:lnSpc>
                  <a:spcPts val="2360"/>
                </a:lnSpc>
                <a:buClr>
                  <a:srgbClr val="5EBCC2"/>
                </a:buClr>
              </a:pPr>
              <a:r>
                <a:rPr lang="fr-CA" sz="1600" dirty="0">
                  <a:latin typeface="Raleway" panose="020B0003030101060003" pitchFamily="34" charset="0"/>
                </a:rPr>
                <a:t>les futures actions. </a:t>
              </a:r>
            </a:p>
          </p:txBody>
        </p:sp>
      </p:grpSp>
      <p:grpSp>
        <p:nvGrpSpPr>
          <p:cNvPr id="15" name="Groupe 14">
            <a:extLst>
              <a:ext uri="{FF2B5EF4-FFF2-40B4-BE49-F238E27FC236}">
                <a16:creationId xmlns:a16="http://schemas.microsoft.com/office/drawing/2014/main" id="{CC2257D2-4B5C-E284-EC0C-8F2A67F8080D}"/>
              </a:ext>
            </a:extLst>
          </p:cNvPr>
          <p:cNvGrpSpPr/>
          <p:nvPr/>
        </p:nvGrpSpPr>
        <p:grpSpPr>
          <a:xfrm>
            <a:off x="935697" y="4977267"/>
            <a:ext cx="10303497" cy="966697"/>
            <a:chOff x="935697" y="4977267"/>
            <a:chExt cx="10303497" cy="966697"/>
          </a:xfrm>
        </p:grpSpPr>
        <p:sp>
          <p:nvSpPr>
            <p:cNvPr id="26" name="Freeform 12">
              <a:extLst>
                <a:ext uri="{FF2B5EF4-FFF2-40B4-BE49-F238E27FC236}">
                  <a16:creationId xmlns:a16="http://schemas.microsoft.com/office/drawing/2014/main" id="{E1F9601D-C716-D760-69AE-096C5AA3AEC9}"/>
                </a:ext>
              </a:extLst>
            </p:cNvPr>
            <p:cNvSpPr/>
            <p:nvPr/>
          </p:nvSpPr>
          <p:spPr>
            <a:xfrm>
              <a:off x="935697" y="4977267"/>
              <a:ext cx="10303497" cy="966697"/>
            </a:xfrm>
            <a:custGeom>
              <a:avLst/>
              <a:gdLst>
                <a:gd name="connsiteX0" fmla="*/ 16933 w 5040488"/>
                <a:gd name="connsiteY0" fmla="*/ 11289 h 2523067"/>
                <a:gd name="connsiteX1" fmla="*/ 16933 w 5040488"/>
                <a:gd name="connsiteY1" fmla="*/ 11289 h 2523067"/>
                <a:gd name="connsiteX2" fmla="*/ 67733 w 5040488"/>
                <a:gd name="connsiteY2" fmla="*/ 5645 h 2523067"/>
                <a:gd name="connsiteX3" fmla="*/ 84666 w 5040488"/>
                <a:gd name="connsiteY3" fmla="*/ 0 h 2523067"/>
                <a:gd name="connsiteX4" fmla="*/ 197555 w 5040488"/>
                <a:gd name="connsiteY4" fmla="*/ 5645 h 2523067"/>
                <a:gd name="connsiteX5" fmla="*/ 705555 w 5040488"/>
                <a:gd name="connsiteY5" fmla="*/ 28222 h 2523067"/>
                <a:gd name="connsiteX6" fmla="*/ 1930400 w 5040488"/>
                <a:gd name="connsiteY6" fmla="*/ 16934 h 2523067"/>
                <a:gd name="connsiteX7" fmla="*/ 3883377 w 5040488"/>
                <a:gd name="connsiteY7" fmla="*/ 0 h 2523067"/>
                <a:gd name="connsiteX8" fmla="*/ 4622800 w 5040488"/>
                <a:gd name="connsiteY8" fmla="*/ 0 h 2523067"/>
                <a:gd name="connsiteX9" fmla="*/ 4848577 w 5040488"/>
                <a:gd name="connsiteY9" fmla="*/ 11289 h 2523067"/>
                <a:gd name="connsiteX10" fmla="*/ 4882444 w 5040488"/>
                <a:gd name="connsiteY10" fmla="*/ 16934 h 2523067"/>
                <a:gd name="connsiteX11" fmla="*/ 4921955 w 5040488"/>
                <a:gd name="connsiteY11" fmla="*/ 22578 h 2523067"/>
                <a:gd name="connsiteX12" fmla="*/ 5000977 w 5040488"/>
                <a:gd name="connsiteY12" fmla="*/ 33867 h 2523067"/>
                <a:gd name="connsiteX13" fmla="*/ 5029200 w 5040488"/>
                <a:gd name="connsiteY13" fmla="*/ 620889 h 2523067"/>
                <a:gd name="connsiteX14" fmla="*/ 5040488 w 5040488"/>
                <a:gd name="connsiteY14" fmla="*/ 1574800 h 2523067"/>
                <a:gd name="connsiteX15" fmla="*/ 5029200 w 5040488"/>
                <a:gd name="connsiteY15" fmla="*/ 1964267 h 2523067"/>
                <a:gd name="connsiteX16" fmla="*/ 4995333 w 5040488"/>
                <a:gd name="connsiteY16" fmla="*/ 2455334 h 2523067"/>
                <a:gd name="connsiteX17" fmla="*/ 3285066 w 5040488"/>
                <a:gd name="connsiteY17" fmla="*/ 2506134 h 2523067"/>
                <a:gd name="connsiteX18" fmla="*/ 1969911 w 5040488"/>
                <a:gd name="connsiteY18" fmla="*/ 2523067 h 2523067"/>
                <a:gd name="connsiteX19" fmla="*/ 581377 w 5040488"/>
                <a:gd name="connsiteY19" fmla="*/ 2511778 h 2523067"/>
                <a:gd name="connsiteX20" fmla="*/ 22577 w 5040488"/>
                <a:gd name="connsiteY20" fmla="*/ 2517422 h 2523067"/>
                <a:gd name="connsiteX21" fmla="*/ 0 w 5040488"/>
                <a:gd name="connsiteY21" fmla="*/ 1168400 h 2523067"/>
                <a:gd name="connsiteX22" fmla="*/ 11288 w 5040488"/>
                <a:gd name="connsiteY22" fmla="*/ 276578 h 2523067"/>
                <a:gd name="connsiteX23" fmla="*/ 16933 w 5040488"/>
                <a:gd name="connsiteY23" fmla="*/ 11289 h 252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40488" h="2523067">
                  <a:moveTo>
                    <a:pt x="16933" y="11289"/>
                  </a:moveTo>
                  <a:lnTo>
                    <a:pt x="16933" y="11289"/>
                  </a:lnTo>
                  <a:cubicBezTo>
                    <a:pt x="33866" y="9408"/>
                    <a:pt x="50927" y="8446"/>
                    <a:pt x="67733" y="5645"/>
                  </a:cubicBezTo>
                  <a:cubicBezTo>
                    <a:pt x="73602" y="4667"/>
                    <a:pt x="78716" y="0"/>
                    <a:pt x="84666" y="0"/>
                  </a:cubicBezTo>
                  <a:cubicBezTo>
                    <a:pt x="122343" y="0"/>
                    <a:pt x="197555" y="5645"/>
                    <a:pt x="197555" y="5645"/>
                  </a:cubicBezTo>
                  <a:lnTo>
                    <a:pt x="705555" y="28222"/>
                  </a:lnTo>
                  <a:lnTo>
                    <a:pt x="1930400" y="16934"/>
                  </a:lnTo>
                  <a:lnTo>
                    <a:pt x="3883377" y="0"/>
                  </a:lnTo>
                  <a:lnTo>
                    <a:pt x="4622800" y="0"/>
                  </a:lnTo>
                  <a:cubicBezTo>
                    <a:pt x="4732838" y="3550"/>
                    <a:pt x="4763709" y="-27"/>
                    <a:pt x="4848577" y="11289"/>
                  </a:cubicBezTo>
                  <a:cubicBezTo>
                    <a:pt x="4859921" y="12802"/>
                    <a:pt x="4871132" y="15194"/>
                    <a:pt x="4882444" y="16934"/>
                  </a:cubicBezTo>
                  <a:cubicBezTo>
                    <a:pt x="4895593" y="18957"/>
                    <a:pt x="4908814" y="20503"/>
                    <a:pt x="4921955" y="22578"/>
                  </a:cubicBezTo>
                  <a:cubicBezTo>
                    <a:pt x="4997371" y="34486"/>
                    <a:pt x="4966146" y="33867"/>
                    <a:pt x="5000977" y="33867"/>
                  </a:cubicBezTo>
                  <a:lnTo>
                    <a:pt x="5029200" y="620889"/>
                  </a:lnTo>
                  <a:lnTo>
                    <a:pt x="5040488" y="1574800"/>
                  </a:lnTo>
                  <a:lnTo>
                    <a:pt x="5029200" y="1964267"/>
                  </a:lnTo>
                  <a:lnTo>
                    <a:pt x="4995333" y="2455334"/>
                  </a:lnTo>
                  <a:lnTo>
                    <a:pt x="3285066" y="2506134"/>
                  </a:lnTo>
                  <a:lnTo>
                    <a:pt x="1969911" y="2523067"/>
                  </a:lnTo>
                  <a:lnTo>
                    <a:pt x="581377" y="2511778"/>
                  </a:lnTo>
                  <a:lnTo>
                    <a:pt x="22577" y="2517422"/>
                  </a:lnTo>
                  <a:lnTo>
                    <a:pt x="0" y="1168400"/>
                  </a:lnTo>
                  <a:lnTo>
                    <a:pt x="11288" y="276578"/>
                  </a:lnTo>
                  <a:lnTo>
                    <a:pt x="16933" y="11289"/>
                  </a:lnTo>
                  <a:close/>
                </a:path>
              </a:pathLst>
            </a:custGeom>
            <a:solidFill>
              <a:srgbClr val="AFB46E"/>
            </a:solid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DB4CDB68-7271-69BB-6F98-32EA8E8CA224}"/>
                </a:ext>
              </a:extLst>
            </p:cNvPr>
            <p:cNvSpPr txBox="1"/>
            <p:nvPr/>
          </p:nvSpPr>
          <p:spPr>
            <a:xfrm>
              <a:off x="2448348" y="5083595"/>
              <a:ext cx="7278194" cy="680058"/>
            </a:xfrm>
            <a:prstGeom prst="rect">
              <a:avLst/>
            </a:prstGeom>
            <a:solidFill>
              <a:srgbClr val="AFB46E"/>
            </a:solidFill>
          </p:spPr>
          <p:txBody>
            <a:bodyPr wrap="square">
              <a:spAutoFit/>
            </a:bodyPr>
            <a:lstStyle/>
            <a:p>
              <a:pPr algn="ctr">
                <a:lnSpc>
                  <a:spcPts val="2360"/>
                </a:lnSpc>
                <a:buClr>
                  <a:srgbClr val="5EBCC2"/>
                </a:buClr>
              </a:pPr>
              <a:r>
                <a:rPr lang="fr-CA" sz="1600" b="1" dirty="0">
                  <a:solidFill>
                    <a:schemeClr val="bg1"/>
                  </a:solidFill>
                  <a:latin typeface="Raleway" panose="020B0003030101060003" pitchFamily="34" charset="0"/>
                </a:rPr>
                <a:t>Comme les tout-petits sont particulièrement vulnérables aux effets </a:t>
              </a:r>
            </a:p>
            <a:p>
              <a:pPr algn="ctr">
                <a:lnSpc>
                  <a:spcPts val="2360"/>
                </a:lnSpc>
                <a:buClr>
                  <a:srgbClr val="5EBCC2"/>
                </a:buClr>
              </a:pPr>
              <a:r>
                <a:rPr lang="fr-CA" sz="1600" b="1" dirty="0">
                  <a:solidFill>
                    <a:schemeClr val="bg1"/>
                  </a:solidFill>
                  <a:latin typeface="Raleway" panose="020B0003030101060003" pitchFamily="34" charset="0"/>
                </a:rPr>
                <a:t>de l’expositions aux écrans, agir dès la petite enfance s’avère essentiel.</a:t>
              </a:r>
            </a:p>
          </p:txBody>
        </p:sp>
      </p:grpSp>
      <p:pic>
        <p:nvPicPr>
          <p:cNvPr id="3" name="Picture 112" descr="A yellow and black object with black background&#10;&#10;Description automatically generated">
            <a:extLst>
              <a:ext uri="{FF2B5EF4-FFF2-40B4-BE49-F238E27FC236}">
                <a16:creationId xmlns:a16="http://schemas.microsoft.com/office/drawing/2014/main" id="{313D43E7-766A-74D7-7516-5D34B94AD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1" name="Picture 114" descr="A group of colorful drops&#10;&#10;Description automatically generated">
            <a:extLst>
              <a:ext uri="{FF2B5EF4-FFF2-40B4-BE49-F238E27FC236}">
                <a16:creationId xmlns:a16="http://schemas.microsoft.com/office/drawing/2014/main" id="{B8172E7B-6F7A-8AF2-6BA1-E9A98F3CA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2" name="Picture 118" descr="A group of grey arches on a black background&#10;&#10;Description automatically generated">
            <a:extLst>
              <a:ext uri="{FF2B5EF4-FFF2-40B4-BE49-F238E27FC236}">
                <a16:creationId xmlns:a16="http://schemas.microsoft.com/office/drawing/2014/main" id="{FB014802-94EC-7B84-E649-C6D269DC9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3" name="Picture 120" descr="A blue flower with black background&#10;&#10;Description automatically generated">
            <a:extLst>
              <a:ext uri="{FF2B5EF4-FFF2-40B4-BE49-F238E27FC236}">
                <a16:creationId xmlns:a16="http://schemas.microsoft.com/office/drawing/2014/main" id="{14132F1F-C37C-30D2-11BA-C6ADB15DE7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14" name="Picture 125">
            <a:extLst>
              <a:ext uri="{FF2B5EF4-FFF2-40B4-BE49-F238E27FC236}">
                <a16:creationId xmlns:a16="http://schemas.microsoft.com/office/drawing/2014/main" id="{C65884CC-DD26-554F-0EE6-830826F77CE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Tree>
    <p:extLst>
      <p:ext uri="{BB962C8B-B14F-4D97-AF65-F5344CB8AC3E}">
        <p14:creationId xmlns:p14="http://schemas.microsoft.com/office/powerpoint/2010/main" val="25927031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63</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Picture 112" descr="A yellow and black object with black background&#10;&#10;Description automatically generated">
            <a:extLst>
              <a:ext uri="{FF2B5EF4-FFF2-40B4-BE49-F238E27FC236}">
                <a16:creationId xmlns:a16="http://schemas.microsoft.com/office/drawing/2014/main" id="{313D43E7-766A-74D7-7516-5D34B94AD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1" name="Picture 114" descr="A group of colorful drops&#10;&#10;Description automatically generated">
            <a:extLst>
              <a:ext uri="{FF2B5EF4-FFF2-40B4-BE49-F238E27FC236}">
                <a16:creationId xmlns:a16="http://schemas.microsoft.com/office/drawing/2014/main" id="{B8172E7B-6F7A-8AF2-6BA1-E9A98F3CA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12" name="Picture 118" descr="A group of grey arches on a black background&#10;&#10;Description automatically generated">
            <a:extLst>
              <a:ext uri="{FF2B5EF4-FFF2-40B4-BE49-F238E27FC236}">
                <a16:creationId xmlns:a16="http://schemas.microsoft.com/office/drawing/2014/main" id="{FB014802-94EC-7B84-E649-C6D269DC91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13" name="Picture 120" descr="A blue flower with black background&#10;&#10;Description automatically generated">
            <a:extLst>
              <a:ext uri="{FF2B5EF4-FFF2-40B4-BE49-F238E27FC236}">
                <a16:creationId xmlns:a16="http://schemas.microsoft.com/office/drawing/2014/main" id="{14132F1F-C37C-30D2-11BA-C6ADB15DE7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14" name="Picture 125">
            <a:extLst>
              <a:ext uri="{FF2B5EF4-FFF2-40B4-BE49-F238E27FC236}">
                <a16:creationId xmlns:a16="http://schemas.microsoft.com/office/drawing/2014/main" id="{C65884CC-DD26-554F-0EE6-830826F77CE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grpSp>
        <p:nvGrpSpPr>
          <p:cNvPr id="15" name="Group 1">
            <a:extLst>
              <a:ext uri="{FF2B5EF4-FFF2-40B4-BE49-F238E27FC236}">
                <a16:creationId xmlns:a16="http://schemas.microsoft.com/office/drawing/2014/main" id="{4CF2FD5A-C069-0316-FF7A-097A2C4204A3}"/>
              </a:ext>
            </a:extLst>
          </p:cNvPr>
          <p:cNvGrpSpPr/>
          <p:nvPr/>
        </p:nvGrpSpPr>
        <p:grpSpPr>
          <a:xfrm>
            <a:off x="1004510" y="477193"/>
            <a:ext cx="6303307" cy="1325563"/>
            <a:chOff x="1155904" y="816533"/>
            <a:chExt cx="6303307" cy="1325563"/>
          </a:xfrm>
        </p:grpSpPr>
        <p:sp>
          <p:nvSpPr>
            <p:cNvPr id="16" name="Titre 1">
              <a:extLst>
                <a:ext uri="{FF2B5EF4-FFF2-40B4-BE49-F238E27FC236}">
                  <a16:creationId xmlns:a16="http://schemas.microsoft.com/office/drawing/2014/main" id="{AABC5597-8D2A-0B38-FAEA-014B5AA79556}"/>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Des initiatives</a:t>
              </a:r>
            </a:p>
            <a:p>
              <a:pPr algn="l"/>
              <a:r>
                <a:rPr lang="fr-CA" sz="3200" b="1">
                  <a:solidFill>
                    <a:srgbClr val="434747"/>
                  </a:solidFill>
                  <a:latin typeface="Raleway" panose="020B0503030101060003" pitchFamily="34" charset="77"/>
                </a:rPr>
                <a:t>inspirantes</a:t>
              </a:r>
            </a:p>
          </p:txBody>
        </p:sp>
        <p:cxnSp>
          <p:nvCxnSpPr>
            <p:cNvPr id="17" name="Straight Connector 9">
              <a:extLst>
                <a:ext uri="{FF2B5EF4-FFF2-40B4-BE49-F238E27FC236}">
                  <a16:creationId xmlns:a16="http://schemas.microsoft.com/office/drawing/2014/main" id="{98AFC5B3-2751-48DC-16A7-C3E599A62A90}"/>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grpSp>
        <p:nvGrpSpPr>
          <p:cNvPr id="10" name="Groupe 9">
            <a:extLst>
              <a:ext uri="{FF2B5EF4-FFF2-40B4-BE49-F238E27FC236}">
                <a16:creationId xmlns:a16="http://schemas.microsoft.com/office/drawing/2014/main" id="{CDF236D7-B51D-F783-09E8-427D253987F1}"/>
              </a:ext>
            </a:extLst>
          </p:cNvPr>
          <p:cNvGrpSpPr/>
          <p:nvPr/>
        </p:nvGrpSpPr>
        <p:grpSpPr>
          <a:xfrm>
            <a:off x="2422657" y="2445021"/>
            <a:ext cx="7331321" cy="3430310"/>
            <a:chOff x="2422657" y="2445021"/>
            <a:chExt cx="7331321" cy="3430310"/>
          </a:xfrm>
        </p:grpSpPr>
        <p:grpSp>
          <p:nvGrpSpPr>
            <p:cNvPr id="47" name="Groupe 46">
              <a:extLst>
                <a:ext uri="{FF2B5EF4-FFF2-40B4-BE49-F238E27FC236}">
                  <a16:creationId xmlns:a16="http://schemas.microsoft.com/office/drawing/2014/main" id="{A9932C6C-76D5-EB7B-62AB-C6240AFF955B}"/>
                </a:ext>
              </a:extLst>
            </p:cNvPr>
            <p:cNvGrpSpPr/>
            <p:nvPr/>
          </p:nvGrpSpPr>
          <p:grpSpPr>
            <a:xfrm>
              <a:off x="6297978" y="2445022"/>
              <a:ext cx="3456000" cy="1512000"/>
              <a:chOff x="5905275" y="2282133"/>
              <a:chExt cx="3456000" cy="1512000"/>
            </a:xfrm>
            <a:noFill/>
          </p:grpSpPr>
          <p:sp>
            <p:nvSpPr>
              <p:cNvPr id="42" name="Freeform 30">
                <a:extLst>
                  <a:ext uri="{FF2B5EF4-FFF2-40B4-BE49-F238E27FC236}">
                    <a16:creationId xmlns:a16="http://schemas.microsoft.com/office/drawing/2014/main" id="{23D211BE-6E45-D754-E4F1-E7461DB62C50}"/>
                  </a:ext>
                </a:extLst>
              </p:cNvPr>
              <p:cNvSpPr/>
              <p:nvPr/>
            </p:nvSpPr>
            <p:spPr>
              <a:xfrm rot="10800000">
                <a:off x="5905275" y="2282133"/>
                <a:ext cx="3456000" cy="151200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grp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ZoneTexte 27">
                <a:extLst>
                  <a:ext uri="{FF2B5EF4-FFF2-40B4-BE49-F238E27FC236}">
                    <a16:creationId xmlns:a16="http://schemas.microsoft.com/office/drawing/2014/main" id="{E5D79E5D-C6F7-D05C-58C6-02325329ED2F}"/>
                  </a:ext>
                </a:extLst>
              </p:cNvPr>
              <p:cNvSpPr txBox="1"/>
              <p:nvPr/>
            </p:nvSpPr>
            <p:spPr>
              <a:xfrm>
                <a:off x="6407934" y="2714968"/>
                <a:ext cx="2450683" cy="646331"/>
              </a:xfrm>
              <a:prstGeom prst="rect">
                <a:avLst/>
              </a:prstGeom>
              <a:grpFill/>
            </p:spPr>
            <p:txBody>
              <a:bodyPr wrap="square">
                <a:spAutoFit/>
              </a:bodyPr>
              <a:lstStyle/>
              <a:p>
                <a:pPr algn="ctr"/>
                <a:r>
                  <a:rPr lang="fr-CA">
                    <a:latin typeface="Raleway" pitchFamily="2" charset="0"/>
                  </a:rPr>
                  <a:t>Protéger les droits des tout-petits</a:t>
                </a:r>
              </a:p>
            </p:txBody>
          </p:sp>
        </p:grpSp>
        <p:grpSp>
          <p:nvGrpSpPr>
            <p:cNvPr id="48" name="Groupe 47">
              <a:extLst>
                <a:ext uri="{FF2B5EF4-FFF2-40B4-BE49-F238E27FC236}">
                  <a16:creationId xmlns:a16="http://schemas.microsoft.com/office/drawing/2014/main" id="{7CFD6F08-9E08-074A-1817-032BF967EC02}"/>
                </a:ext>
              </a:extLst>
            </p:cNvPr>
            <p:cNvGrpSpPr/>
            <p:nvPr/>
          </p:nvGrpSpPr>
          <p:grpSpPr>
            <a:xfrm>
              <a:off x="6297978" y="4360937"/>
              <a:ext cx="3456000" cy="1512000"/>
              <a:chOff x="5879152" y="4299245"/>
              <a:chExt cx="3456000" cy="1512000"/>
            </a:xfrm>
            <a:noFill/>
          </p:grpSpPr>
          <p:sp>
            <p:nvSpPr>
              <p:cNvPr id="44" name="Freeform 30">
                <a:extLst>
                  <a:ext uri="{FF2B5EF4-FFF2-40B4-BE49-F238E27FC236}">
                    <a16:creationId xmlns:a16="http://schemas.microsoft.com/office/drawing/2014/main" id="{A5A31281-6F9F-67E8-03A7-83C4A8A65B1A}"/>
                  </a:ext>
                </a:extLst>
              </p:cNvPr>
              <p:cNvSpPr/>
              <p:nvPr/>
            </p:nvSpPr>
            <p:spPr>
              <a:xfrm rot="10800000">
                <a:off x="5879152" y="4299245"/>
                <a:ext cx="3456000" cy="151200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grp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ZoneTexte 29">
                <a:extLst>
                  <a:ext uri="{FF2B5EF4-FFF2-40B4-BE49-F238E27FC236}">
                    <a16:creationId xmlns:a16="http://schemas.microsoft.com/office/drawing/2014/main" id="{74A213CF-796A-2658-24CF-9B58898FADFF}"/>
                  </a:ext>
                </a:extLst>
              </p:cNvPr>
              <p:cNvSpPr txBox="1"/>
              <p:nvPr/>
            </p:nvSpPr>
            <p:spPr>
              <a:xfrm>
                <a:off x="6226884" y="4732080"/>
                <a:ext cx="2760537" cy="646331"/>
              </a:xfrm>
              <a:prstGeom prst="rect">
                <a:avLst/>
              </a:prstGeom>
              <a:grpFill/>
            </p:spPr>
            <p:txBody>
              <a:bodyPr wrap="square">
                <a:spAutoFit/>
              </a:bodyPr>
              <a:lstStyle/>
              <a:p>
                <a:pPr algn="ctr"/>
                <a:r>
                  <a:rPr lang="fr-CA">
                    <a:latin typeface="Raleway" pitchFamily="2" charset="0"/>
                  </a:rPr>
                  <a:t>Soutenir la recherche </a:t>
                </a:r>
              </a:p>
              <a:p>
                <a:pPr algn="ctr"/>
                <a:r>
                  <a:rPr lang="fr-CA">
                    <a:latin typeface="Raleway" pitchFamily="2" charset="0"/>
                  </a:rPr>
                  <a:t>et documenter</a:t>
                </a:r>
              </a:p>
            </p:txBody>
          </p:sp>
        </p:grpSp>
        <p:grpSp>
          <p:nvGrpSpPr>
            <p:cNvPr id="45" name="Groupe 44">
              <a:extLst>
                <a:ext uri="{FF2B5EF4-FFF2-40B4-BE49-F238E27FC236}">
                  <a16:creationId xmlns:a16="http://schemas.microsoft.com/office/drawing/2014/main" id="{491BA906-D04A-5EA1-CCEF-16314A6BAB93}"/>
                </a:ext>
              </a:extLst>
            </p:cNvPr>
            <p:cNvGrpSpPr/>
            <p:nvPr/>
          </p:nvGrpSpPr>
          <p:grpSpPr>
            <a:xfrm>
              <a:off x="2422657" y="4358543"/>
              <a:ext cx="3456495" cy="1516788"/>
              <a:chOff x="2639504" y="4488086"/>
              <a:chExt cx="3456495" cy="1516788"/>
            </a:xfrm>
            <a:noFill/>
          </p:grpSpPr>
          <p:sp>
            <p:nvSpPr>
              <p:cNvPr id="43" name="Freeform 30">
                <a:extLst>
                  <a:ext uri="{FF2B5EF4-FFF2-40B4-BE49-F238E27FC236}">
                    <a16:creationId xmlns:a16="http://schemas.microsoft.com/office/drawing/2014/main" id="{B35B0DCB-BF76-1BAD-A13F-8137713D0D6D}"/>
                  </a:ext>
                </a:extLst>
              </p:cNvPr>
              <p:cNvSpPr/>
              <p:nvPr/>
            </p:nvSpPr>
            <p:spPr>
              <a:xfrm rot="10800000">
                <a:off x="2639504" y="4488086"/>
                <a:ext cx="3456495" cy="1516788"/>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grp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ZoneTexte 34">
                <a:extLst>
                  <a:ext uri="{FF2B5EF4-FFF2-40B4-BE49-F238E27FC236}">
                    <a16:creationId xmlns:a16="http://schemas.microsoft.com/office/drawing/2014/main" id="{7680558D-1048-C48B-D8E3-D2A1D756F7C5}"/>
                  </a:ext>
                </a:extLst>
              </p:cNvPr>
              <p:cNvSpPr txBox="1"/>
              <p:nvPr/>
            </p:nvSpPr>
            <p:spPr>
              <a:xfrm>
                <a:off x="2850954" y="4784815"/>
                <a:ext cx="3033595" cy="923330"/>
              </a:xfrm>
              <a:prstGeom prst="rect">
                <a:avLst/>
              </a:prstGeom>
              <a:grpFill/>
            </p:spPr>
            <p:txBody>
              <a:bodyPr wrap="square">
                <a:spAutoFit/>
              </a:bodyPr>
              <a:lstStyle/>
              <a:p>
                <a:pPr algn="ctr"/>
                <a:r>
                  <a:rPr lang="fr-CA">
                    <a:latin typeface="Raleway" pitchFamily="2" charset="0"/>
                  </a:rPr>
                  <a:t>Favoriser l’adoption de saines habitudes de vie dès la petite enfance</a:t>
                </a:r>
              </a:p>
            </p:txBody>
          </p:sp>
        </p:grpSp>
        <p:grpSp>
          <p:nvGrpSpPr>
            <p:cNvPr id="46" name="Groupe 45">
              <a:extLst>
                <a:ext uri="{FF2B5EF4-FFF2-40B4-BE49-F238E27FC236}">
                  <a16:creationId xmlns:a16="http://schemas.microsoft.com/office/drawing/2014/main" id="{BC0869B8-5DFA-9378-1EA2-BE8C03BF64E1}"/>
                </a:ext>
              </a:extLst>
            </p:cNvPr>
            <p:cNvGrpSpPr/>
            <p:nvPr/>
          </p:nvGrpSpPr>
          <p:grpSpPr>
            <a:xfrm>
              <a:off x="2423152" y="2445021"/>
              <a:ext cx="3456000" cy="1512000"/>
              <a:chOff x="2425389" y="2003592"/>
              <a:chExt cx="3456000" cy="1512000"/>
            </a:xfrm>
            <a:noFill/>
          </p:grpSpPr>
          <p:sp>
            <p:nvSpPr>
              <p:cNvPr id="40" name="Freeform 30">
                <a:extLst>
                  <a:ext uri="{FF2B5EF4-FFF2-40B4-BE49-F238E27FC236}">
                    <a16:creationId xmlns:a16="http://schemas.microsoft.com/office/drawing/2014/main" id="{448174CE-BBE2-9E8A-D247-6CEE02A1DB0E}"/>
                  </a:ext>
                </a:extLst>
              </p:cNvPr>
              <p:cNvSpPr/>
              <p:nvPr/>
            </p:nvSpPr>
            <p:spPr>
              <a:xfrm rot="10800000">
                <a:off x="2425389" y="2003592"/>
                <a:ext cx="3456000" cy="151200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grp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ZoneTexte 36">
                <a:extLst>
                  <a:ext uri="{FF2B5EF4-FFF2-40B4-BE49-F238E27FC236}">
                    <a16:creationId xmlns:a16="http://schemas.microsoft.com/office/drawing/2014/main" id="{3880F4A9-124F-CECD-3FE4-DCFB8CFE285A}"/>
                  </a:ext>
                </a:extLst>
              </p:cNvPr>
              <p:cNvSpPr txBox="1"/>
              <p:nvPr/>
            </p:nvSpPr>
            <p:spPr>
              <a:xfrm>
                <a:off x="2928048" y="2436427"/>
                <a:ext cx="2450683" cy="646331"/>
              </a:xfrm>
              <a:prstGeom prst="rect">
                <a:avLst/>
              </a:prstGeom>
              <a:grpFill/>
              <a:ln>
                <a:noFill/>
              </a:ln>
            </p:spPr>
            <p:txBody>
              <a:bodyPr wrap="square">
                <a:spAutoFit/>
              </a:bodyPr>
              <a:lstStyle/>
              <a:p>
                <a:pPr algn="ctr"/>
                <a:r>
                  <a:rPr lang="fr-CA" dirty="0">
                    <a:latin typeface="Raleway" pitchFamily="2" charset="0"/>
                  </a:rPr>
                  <a:t>Sensibiliser, informer, former</a:t>
                </a:r>
              </a:p>
            </p:txBody>
          </p:sp>
        </p:grpSp>
        <p:grpSp>
          <p:nvGrpSpPr>
            <p:cNvPr id="9" name="Groupe 8">
              <a:extLst>
                <a:ext uri="{FF2B5EF4-FFF2-40B4-BE49-F238E27FC236}">
                  <a16:creationId xmlns:a16="http://schemas.microsoft.com/office/drawing/2014/main" id="{E24E80A3-49CB-3955-D320-445D4E1DFBE5}"/>
                </a:ext>
              </a:extLst>
            </p:cNvPr>
            <p:cNvGrpSpPr/>
            <p:nvPr/>
          </p:nvGrpSpPr>
          <p:grpSpPr>
            <a:xfrm>
              <a:off x="5437743" y="3146950"/>
              <a:ext cx="1578282" cy="1662690"/>
              <a:chOff x="5404409" y="3301340"/>
              <a:chExt cx="1388277" cy="1353932"/>
            </a:xfrm>
          </p:grpSpPr>
          <p:sp>
            <p:nvSpPr>
              <p:cNvPr id="7" name="Forme libre : forme 6">
                <a:extLst>
                  <a:ext uri="{FF2B5EF4-FFF2-40B4-BE49-F238E27FC236}">
                    <a16:creationId xmlns:a16="http://schemas.microsoft.com/office/drawing/2014/main" id="{42FBD4A8-68CD-30F2-1C61-AD7491821976}"/>
                  </a:ext>
                </a:extLst>
              </p:cNvPr>
              <p:cNvSpPr/>
              <p:nvPr/>
            </p:nvSpPr>
            <p:spPr>
              <a:xfrm>
                <a:off x="5830784" y="3301340"/>
                <a:ext cx="961902" cy="1045029"/>
              </a:xfrm>
              <a:custGeom>
                <a:avLst/>
                <a:gdLst>
                  <a:gd name="connsiteX0" fmla="*/ 71252 w 961902"/>
                  <a:gd name="connsiteY0" fmla="*/ 296883 h 1045029"/>
                  <a:gd name="connsiteX1" fmla="*/ 71252 w 961902"/>
                  <a:gd name="connsiteY1" fmla="*/ 296883 h 1045029"/>
                  <a:gd name="connsiteX2" fmla="*/ 142504 w 961902"/>
                  <a:gd name="connsiteY2" fmla="*/ 213756 h 1045029"/>
                  <a:gd name="connsiteX3" fmla="*/ 154380 w 961902"/>
                  <a:gd name="connsiteY3" fmla="*/ 178130 h 1045029"/>
                  <a:gd name="connsiteX4" fmla="*/ 178130 w 961902"/>
                  <a:gd name="connsiteY4" fmla="*/ 142504 h 1045029"/>
                  <a:gd name="connsiteX5" fmla="*/ 201881 w 961902"/>
                  <a:gd name="connsiteY5" fmla="*/ 59377 h 1045029"/>
                  <a:gd name="connsiteX6" fmla="*/ 225632 w 961902"/>
                  <a:gd name="connsiteY6" fmla="*/ 23751 h 1045029"/>
                  <a:gd name="connsiteX7" fmla="*/ 296884 w 961902"/>
                  <a:gd name="connsiteY7" fmla="*/ 0 h 1045029"/>
                  <a:gd name="connsiteX8" fmla="*/ 534390 w 961902"/>
                  <a:gd name="connsiteY8" fmla="*/ 11876 h 1045029"/>
                  <a:gd name="connsiteX9" fmla="*/ 605642 w 961902"/>
                  <a:gd name="connsiteY9" fmla="*/ 59377 h 1045029"/>
                  <a:gd name="connsiteX10" fmla="*/ 653143 w 961902"/>
                  <a:gd name="connsiteY10" fmla="*/ 130629 h 1045029"/>
                  <a:gd name="connsiteX11" fmla="*/ 736271 w 961902"/>
                  <a:gd name="connsiteY11" fmla="*/ 142504 h 1045029"/>
                  <a:gd name="connsiteX12" fmla="*/ 783772 w 961902"/>
                  <a:gd name="connsiteY12" fmla="*/ 154379 h 1045029"/>
                  <a:gd name="connsiteX13" fmla="*/ 890650 w 961902"/>
                  <a:gd name="connsiteY13" fmla="*/ 166255 h 1045029"/>
                  <a:gd name="connsiteX14" fmla="*/ 926276 w 961902"/>
                  <a:gd name="connsiteY14" fmla="*/ 201881 h 1045029"/>
                  <a:gd name="connsiteX15" fmla="*/ 961902 w 961902"/>
                  <a:gd name="connsiteY15" fmla="*/ 344385 h 1045029"/>
                  <a:gd name="connsiteX16" fmla="*/ 950026 w 961902"/>
                  <a:gd name="connsiteY16" fmla="*/ 641268 h 1045029"/>
                  <a:gd name="connsiteX17" fmla="*/ 914400 w 961902"/>
                  <a:gd name="connsiteY17" fmla="*/ 676894 h 1045029"/>
                  <a:gd name="connsiteX18" fmla="*/ 890650 w 961902"/>
                  <a:gd name="connsiteY18" fmla="*/ 712520 h 1045029"/>
                  <a:gd name="connsiteX19" fmla="*/ 795647 w 961902"/>
                  <a:gd name="connsiteY19" fmla="*/ 748146 h 1045029"/>
                  <a:gd name="connsiteX20" fmla="*/ 676894 w 961902"/>
                  <a:gd name="connsiteY20" fmla="*/ 760021 h 1045029"/>
                  <a:gd name="connsiteX21" fmla="*/ 665019 w 961902"/>
                  <a:gd name="connsiteY21" fmla="*/ 855024 h 1045029"/>
                  <a:gd name="connsiteX22" fmla="*/ 593767 w 961902"/>
                  <a:gd name="connsiteY22" fmla="*/ 914400 h 1045029"/>
                  <a:gd name="connsiteX23" fmla="*/ 558141 w 961902"/>
                  <a:gd name="connsiteY23" fmla="*/ 985652 h 1045029"/>
                  <a:gd name="connsiteX24" fmla="*/ 522515 w 961902"/>
                  <a:gd name="connsiteY24" fmla="*/ 1045029 h 1045029"/>
                  <a:gd name="connsiteX25" fmla="*/ 391886 w 961902"/>
                  <a:gd name="connsiteY25" fmla="*/ 914400 h 1045029"/>
                  <a:gd name="connsiteX26" fmla="*/ 356260 w 961902"/>
                  <a:gd name="connsiteY26" fmla="*/ 878774 h 1045029"/>
                  <a:gd name="connsiteX27" fmla="*/ 225632 w 961902"/>
                  <a:gd name="connsiteY27" fmla="*/ 724395 h 1045029"/>
                  <a:gd name="connsiteX28" fmla="*/ 190006 w 961902"/>
                  <a:gd name="connsiteY28" fmla="*/ 700644 h 1045029"/>
                  <a:gd name="connsiteX29" fmla="*/ 106878 w 961902"/>
                  <a:gd name="connsiteY29" fmla="*/ 617517 h 1045029"/>
                  <a:gd name="connsiteX30" fmla="*/ 23751 w 961902"/>
                  <a:gd name="connsiteY30" fmla="*/ 546265 h 1045029"/>
                  <a:gd name="connsiteX31" fmla="*/ 0 w 961902"/>
                  <a:gd name="connsiteY31" fmla="*/ 510639 h 1045029"/>
                  <a:gd name="connsiteX32" fmla="*/ 11876 w 961902"/>
                  <a:gd name="connsiteY32" fmla="*/ 475013 h 1045029"/>
                  <a:gd name="connsiteX33" fmla="*/ 23751 w 961902"/>
                  <a:gd name="connsiteY33" fmla="*/ 427512 h 1045029"/>
                  <a:gd name="connsiteX34" fmla="*/ 71252 w 961902"/>
                  <a:gd name="connsiteY34" fmla="*/ 356260 h 1045029"/>
                  <a:gd name="connsiteX35" fmla="*/ 71252 w 961902"/>
                  <a:gd name="connsiteY35" fmla="*/ 296883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1902" h="1045029">
                    <a:moveTo>
                      <a:pt x="71252" y="296883"/>
                    </a:moveTo>
                    <a:lnTo>
                      <a:pt x="71252" y="296883"/>
                    </a:lnTo>
                    <a:cubicBezTo>
                      <a:pt x="95003" y="269174"/>
                      <a:pt x="121575" y="243654"/>
                      <a:pt x="142504" y="213756"/>
                    </a:cubicBezTo>
                    <a:cubicBezTo>
                      <a:pt x="149683" y="203501"/>
                      <a:pt x="148782" y="189326"/>
                      <a:pt x="154380" y="178130"/>
                    </a:cubicBezTo>
                    <a:cubicBezTo>
                      <a:pt x="160763" y="165365"/>
                      <a:pt x="171747" y="155269"/>
                      <a:pt x="178130" y="142504"/>
                    </a:cubicBezTo>
                    <a:cubicBezTo>
                      <a:pt x="201249" y="96266"/>
                      <a:pt x="179041" y="112670"/>
                      <a:pt x="201881" y="59377"/>
                    </a:cubicBezTo>
                    <a:cubicBezTo>
                      <a:pt x="207503" y="46259"/>
                      <a:pt x="213529" y="31315"/>
                      <a:pt x="225632" y="23751"/>
                    </a:cubicBezTo>
                    <a:cubicBezTo>
                      <a:pt x="246862" y="10482"/>
                      <a:pt x="296884" y="0"/>
                      <a:pt x="296884" y="0"/>
                    </a:cubicBezTo>
                    <a:cubicBezTo>
                      <a:pt x="376053" y="3959"/>
                      <a:pt x="456549" y="-3094"/>
                      <a:pt x="534390" y="11876"/>
                    </a:cubicBezTo>
                    <a:cubicBezTo>
                      <a:pt x="562421" y="17267"/>
                      <a:pt x="605642" y="59377"/>
                      <a:pt x="605642" y="59377"/>
                    </a:cubicBezTo>
                    <a:cubicBezTo>
                      <a:pt x="621476" y="83128"/>
                      <a:pt x="624885" y="126592"/>
                      <a:pt x="653143" y="130629"/>
                    </a:cubicBezTo>
                    <a:cubicBezTo>
                      <a:pt x="680852" y="134587"/>
                      <a:pt x="708732" y="137497"/>
                      <a:pt x="736271" y="142504"/>
                    </a:cubicBezTo>
                    <a:cubicBezTo>
                      <a:pt x="752329" y="145423"/>
                      <a:pt x="767641" y="151897"/>
                      <a:pt x="783772" y="154379"/>
                    </a:cubicBezTo>
                    <a:cubicBezTo>
                      <a:pt x="819200" y="159830"/>
                      <a:pt x="855024" y="162296"/>
                      <a:pt x="890650" y="166255"/>
                    </a:cubicBezTo>
                    <a:cubicBezTo>
                      <a:pt x="902525" y="178130"/>
                      <a:pt x="918120" y="187200"/>
                      <a:pt x="926276" y="201881"/>
                    </a:cubicBezTo>
                    <a:cubicBezTo>
                      <a:pt x="948678" y="242204"/>
                      <a:pt x="954530" y="300154"/>
                      <a:pt x="961902" y="344385"/>
                    </a:cubicBezTo>
                    <a:cubicBezTo>
                      <a:pt x="957943" y="443346"/>
                      <a:pt x="964033" y="543223"/>
                      <a:pt x="950026" y="641268"/>
                    </a:cubicBezTo>
                    <a:cubicBezTo>
                      <a:pt x="947651" y="657893"/>
                      <a:pt x="925151" y="663992"/>
                      <a:pt x="914400" y="676894"/>
                    </a:cubicBezTo>
                    <a:cubicBezTo>
                      <a:pt x="905263" y="687858"/>
                      <a:pt x="900742" y="702428"/>
                      <a:pt x="890650" y="712520"/>
                    </a:cubicBezTo>
                    <a:cubicBezTo>
                      <a:pt x="862384" y="740786"/>
                      <a:pt x="834859" y="742918"/>
                      <a:pt x="795647" y="748146"/>
                    </a:cubicBezTo>
                    <a:cubicBezTo>
                      <a:pt x="756214" y="753404"/>
                      <a:pt x="716478" y="756063"/>
                      <a:pt x="676894" y="760021"/>
                    </a:cubicBezTo>
                    <a:cubicBezTo>
                      <a:pt x="672936" y="791689"/>
                      <a:pt x="675925" y="825031"/>
                      <a:pt x="665019" y="855024"/>
                    </a:cubicBezTo>
                    <a:cubicBezTo>
                      <a:pt x="657704" y="875141"/>
                      <a:pt x="610731" y="903091"/>
                      <a:pt x="593767" y="914400"/>
                    </a:cubicBezTo>
                    <a:cubicBezTo>
                      <a:pt x="525702" y="1016496"/>
                      <a:pt x="607305" y="887323"/>
                      <a:pt x="558141" y="985652"/>
                    </a:cubicBezTo>
                    <a:cubicBezTo>
                      <a:pt x="547819" y="1006297"/>
                      <a:pt x="534390" y="1025237"/>
                      <a:pt x="522515" y="1045029"/>
                    </a:cubicBezTo>
                    <a:lnTo>
                      <a:pt x="391886" y="914400"/>
                    </a:lnTo>
                    <a:cubicBezTo>
                      <a:pt x="380011" y="902525"/>
                      <a:pt x="364901" y="893175"/>
                      <a:pt x="356260" y="878774"/>
                    </a:cubicBezTo>
                    <a:cubicBezTo>
                      <a:pt x="316718" y="812871"/>
                      <a:pt x="299846" y="773872"/>
                      <a:pt x="225632" y="724395"/>
                    </a:cubicBezTo>
                    <a:cubicBezTo>
                      <a:pt x="213757" y="716478"/>
                      <a:pt x="200615" y="710192"/>
                      <a:pt x="190006" y="700644"/>
                    </a:cubicBezTo>
                    <a:cubicBezTo>
                      <a:pt x="160879" y="674430"/>
                      <a:pt x="138227" y="641029"/>
                      <a:pt x="106878" y="617517"/>
                    </a:cubicBezTo>
                    <a:cubicBezTo>
                      <a:pt x="71932" y="591307"/>
                      <a:pt x="51318" y="579346"/>
                      <a:pt x="23751" y="546265"/>
                    </a:cubicBezTo>
                    <a:cubicBezTo>
                      <a:pt x="14614" y="535301"/>
                      <a:pt x="7917" y="522514"/>
                      <a:pt x="0" y="510639"/>
                    </a:cubicBezTo>
                    <a:cubicBezTo>
                      <a:pt x="3959" y="498764"/>
                      <a:pt x="8437" y="487049"/>
                      <a:pt x="11876" y="475013"/>
                    </a:cubicBezTo>
                    <a:cubicBezTo>
                      <a:pt x="16360" y="459320"/>
                      <a:pt x="16452" y="442110"/>
                      <a:pt x="23751" y="427512"/>
                    </a:cubicBezTo>
                    <a:cubicBezTo>
                      <a:pt x="36516" y="401981"/>
                      <a:pt x="62225" y="383340"/>
                      <a:pt x="71252" y="356260"/>
                    </a:cubicBezTo>
                    <a:cubicBezTo>
                      <a:pt x="84898" y="315323"/>
                      <a:pt x="71252" y="306779"/>
                      <a:pt x="71252" y="29688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 name="Image 1">
                <a:extLst>
                  <a:ext uri="{FF2B5EF4-FFF2-40B4-BE49-F238E27FC236}">
                    <a16:creationId xmlns:a16="http://schemas.microsoft.com/office/drawing/2014/main" id="{95768A4C-FEFA-4788-D8E6-C92191B6184B}"/>
                  </a:ext>
                </a:extLst>
              </p:cNvPr>
              <p:cNvPicPr>
                <a:picLocks noChangeAspect="1"/>
              </p:cNvPicPr>
              <p:nvPr/>
            </p:nvPicPr>
            <p:blipFill>
              <a:blip r:embed="rId9">
                <a:duotone>
                  <a:prstClr val="black"/>
                  <a:srgbClr val="AFB46E">
                    <a:tint val="45000"/>
                    <a:satMod val="400000"/>
                  </a:srgbClr>
                </a:duotone>
                <a:extLst>
                  <a:ext uri="{28A0092B-C50C-407E-A947-70E740481C1C}">
                    <a14:useLocalDpi xmlns:a14="http://schemas.microsoft.com/office/drawing/2010/main" val="0"/>
                  </a:ext>
                </a:extLst>
              </a:blip>
              <a:srcRect/>
              <a:stretch/>
            </p:blipFill>
            <p:spPr>
              <a:xfrm>
                <a:off x="5404409" y="3374218"/>
                <a:ext cx="1364238" cy="1281054"/>
              </a:xfrm>
              <a:prstGeom prst="rect">
                <a:avLst/>
              </a:prstGeom>
            </p:spPr>
          </p:pic>
        </p:grpSp>
      </p:grpSp>
    </p:spTree>
    <p:extLst>
      <p:ext uri="{BB962C8B-B14F-4D97-AF65-F5344CB8AC3E}">
        <p14:creationId xmlns:p14="http://schemas.microsoft.com/office/powerpoint/2010/main" val="16035238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CA47B1B-753D-825D-4864-24E7809EA518}"/>
              </a:ext>
            </a:extLst>
          </p:cNvPr>
          <p:cNvSpPr txBox="1"/>
          <p:nvPr/>
        </p:nvSpPr>
        <p:spPr>
          <a:xfrm>
            <a:off x="901457" y="2079313"/>
            <a:ext cx="9711573" cy="663708"/>
          </a:xfrm>
          <a:prstGeom prst="rect">
            <a:avLst/>
          </a:prstGeom>
          <a:noFill/>
        </p:spPr>
        <p:txBody>
          <a:bodyPr wrap="square">
            <a:spAutoFit/>
          </a:bodyPr>
          <a:lstStyle/>
          <a:p>
            <a:pPr>
              <a:lnSpc>
                <a:spcPts val="2320"/>
              </a:lnSpc>
            </a:pPr>
            <a:r>
              <a:rPr lang="fr-CA" dirty="0">
                <a:latin typeface="Raleway" panose="020B0003030101060003" pitchFamily="34" charset="0"/>
              </a:rPr>
              <a:t>Les connaissances scientifiques doivent être partagées et connues par toutes les personnes qui s’impliquent auprès des tout-petits et de leur famille.</a:t>
            </a:r>
          </a:p>
        </p:txBody>
      </p:sp>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64</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6303307" cy="1325563"/>
            <a:chOff x="1155904" y="816533"/>
            <a:chExt cx="6303307"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6210063"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Sensibiliser</a:t>
              </a:r>
              <a:br>
                <a:rPr lang="fr-CA" sz="3200" b="1">
                  <a:solidFill>
                    <a:srgbClr val="434747"/>
                  </a:solidFill>
                  <a:latin typeface="Raleway" panose="020B0503030101060003" pitchFamily="34" charset="77"/>
                </a:rPr>
              </a:br>
              <a:r>
                <a:rPr lang="fr-CA" sz="3200" b="1">
                  <a:solidFill>
                    <a:srgbClr val="434747"/>
                  </a:solidFill>
                  <a:latin typeface="Raleway" panose="020B0503030101060003" pitchFamily="34" charset="77"/>
                </a:rPr>
                <a:t>informer, former</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grpSp>
        <p:nvGrpSpPr>
          <p:cNvPr id="15" name="Groupe 14">
            <a:extLst>
              <a:ext uri="{FF2B5EF4-FFF2-40B4-BE49-F238E27FC236}">
                <a16:creationId xmlns:a16="http://schemas.microsoft.com/office/drawing/2014/main" id="{3E5DCB02-071C-059D-DC61-0D35BB55735E}"/>
              </a:ext>
            </a:extLst>
          </p:cNvPr>
          <p:cNvGrpSpPr/>
          <p:nvPr/>
        </p:nvGrpSpPr>
        <p:grpSpPr>
          <a:xfrm>
            <a:off x="1003447" y="3224433"/>
            <a:ext cx="10280427" cy="2266160"/>
            <a:chOff x="1003447" y="3224433"/>
            <a:chExt cx="10280427" cy="2266160"/>
          </a:xfrm>
        </p:grpSpPr>
        <p:sp>
          <p:nvSpPr>
            <p:cNvPr id="18" name="Freeform 17">
              <a:extLst>
                <a:ext uri="{FF2B5EF4-FFF2-40B4-BE49-F238E27FC236}">
                  <a16:creationId xmlns:a16="http://schemas.microsoft.com/office/drawing/2014/main" id="{C9626256-12A7-D40B-8A01-559A8418B664}"/>
                </a:ext>
              </a:extLst>
            </p:cNvPr>
            <p:cNvSpPr/>
            <p:nvPr/>
          </p:nvSpPr>
          <p:spPr>
            <a:xfrm rot="10800000">
              <a:off x="1003447" y="3448436"/>
              <a:ext cx="10280427" cy="2042157"/>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AFB46E">
                <a:alpha val="167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5">
              <a:extLst>
                <a:ext uri="{FF2B5EF4-FFF2-40B4-BE49-F238E27FC236}">
                  <a16:creationId xmlns:a16="http://schemas.microsoft.com/office/drawing/2014/main" id="{014316C9-7B8E-E93B-FB18-43B93E0478F7}"/>
                </a:ext>
              </a:extLst>
            </p:cNvPr>
            <p:cNvSpPr txBox="1"/>
            <p:nvPr/>
          </p:nvSpPr>
          <p:spPr>
            <a:xfrm>
              <a:off x="1639003" y="4041319"/>
              <a:ext cx="4038948" cy="707886"/>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400">
                  <a:latin typeface="Raleway" pitchFamily="2" charset="0"/>
                </a:rPr>
                <a:t>Intégrer du contenu relatif aux écrans dans la formation initiale et continue du personnel éducateur.</a:t>
              </a:r>
            </a:p>
          </p:txBody>
        </p:sp>
        <p:sp>
          <p:nvSpPr>
            <p:cNvPr id="28" name="Freeform 27">
              <a:extLst>
                <a:ext uri="{FF2B5EF4-FFF2-40B4-BE49-F238E27FC236}">
                  <a16:creationId xmlns:a16="http://schemas.microsoft.com/office/drawing/2014/main" id="{A1AA0DC3-F64A-C884-F2BC-D917EF54A1B4}"/>
                </a:ext>
              </a:extLst>
            </p:cNvPr>
            <p:cNvSpPr/>
            <p:nvPr/>
          </p:nvSpPr>
          <p:spPr>
            <a:xfrm>
              <a:off x="2996030" y="3224433"/>
              <a:ext cx="6329662" cy="418139"/>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AFB4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3" name="Straight Connector 2">
              <a:extLst>
                <a:ext uri="{FF2B5EF4-FFF2-40B4-BE49-F238E27FC236}">
                  <a16:creationId xmlns:a16="http://schemas.microsoft.com/office/drawing/2014/main" id="{17D4D0A3-8D58-1A8D-4680-D01B522E72B7}"/>
                </a:ext>
              </a:extLst>
            </p:cNvPr>
            <p:cNvCxnSpPr>
              <a:cxnSpLocks/>
            </p:cNvCxnSpPr>
            <p:nvPr/>
          </p:nvCxnSpPr>
          <p:spPr>
            <a:xfrm>
              <a:off x="6125524" y="3749853"/>
              <a:ext cx="0" cy="1549831"/>
            </a:xfrm>
            <a:prstGeom prst="line">
              <a:avLst/>
            </a:prstGeom>
            <a:ln>
              <a:solidFill>
                <a:srgbClr val="AFB46E"/>
              </a:solidFill>
            </a:ln>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071962E7-A3C8-1735-02C1-B22E643E26FC}"/>
                </a:ext>
              </a:extLst>
            </p:cNvPr>
            <p:cNvSpPr txBox="1"/>
            <p:nvPr/>
          </p:nvSpPr>
          <p:spPr>
            <a:xfrm>
              <a:off x="3225685" y="3252873"/>
              <a:ext cx="6260261" cy="369332"/>
            </a:xfrm>
            <a:prstGeom prst="rect">
              <a:avLst/>
            </a:prstGeom>
            <a:noFill/>
          </p:spPr>
          <p:txBody>
            <a:bodyPr wrap="square" rtlCol="0">
              <a:spAutoFit/>
            </a:bodyPr>
            <a:lstStyle/>
            <a:p>
              <a:r>
                <a:rPr lang="fr-CA" sz="1800" b="1" dirty="0">
                  <a:solidFill>
                    <a:schemeClr val="bg1"/>
                  </a:solidFill>
                  <a:latin typeface="Raleway" pitchFamily="2" charset="0"/>
                </a:rPr>
                <a:t>Réseau des services de garde éducatifs à l’enfance</a:t>
              </a:r>
            </a:p>
          </p:txBody>
        </p:sp>
        <p:sp>
          <p:nvSpPr>
            <p:cNvPr id="13" name="ZoneTexte 15">
              <a:extLst>
                <a:ext uri="{FF2B5EF4-FFF2-40B4-BE49-F238E27FC236}">
                  <a16:creationId xmlns:a16="http://schemas.microsoft.com/office/drawing/2014/main" id="{30C151C7-F8E9-73A9-4BDB-BF81DEABBEF6}"/>
                </a:ext>
              </a:extLst>
            </p:cNvPr>
            <p:cNvSpPr txBox="1"/>
            <p:nvPr/>
          </p:nvSpPr>
          <p:spPr>
            <a:xfrm>
              <a:off x="6899590" y="4041319"/>
              <a:ext cx="4351385" cy="913070"/>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400">
                  <a:latin typeface="Raleway" pitchFamily="2" charset="0"/>
                </a:rPr>
                <a:t>La plateforme </a:t>
              </a:r>
              <a:r>
                <a:rPr lang="fr-CA" sz="1400" i="1">
                  <a:latin typeface="Raleway" pitchFamily="2" charset="0"/>
                </a:rPr>
                <a:t>Avec nos enfants sans écran</a:t>
              </a:r>
              <a:r>
                <a:rPr lang="fr-CA" sz="1400">
                  <a:latin typeface="Raleway" pitchFamily="2" charset="0"/>
                </a:rPr>
                <a:t> du Conseil québécois des services éducatifs à la petite enfance sensibilise le personnel éducateur et propose des outils pédagogiques sans écran.</a:t>
              </a:r>
            </a:p>
          </p:txBody>
        </p:sp>
        <p:pic>
          <p:nvPicPr>
            <p:cNvPr id="14" name="Picture 21" descr="A black background with a black square&#10;&#10;Description automatically generated with medium confidence">
              <a:extLst>
                <a:ext uri="{FF2B5EF4-FFF2-40B4-BE49-F238E27FC236}">
                  <a16:creationId xmlns:a16="http://schemas.microsoft.com/office/drawing/2014/main" id="{521BBDC9-5D06-AC41-0014-0CB5622F369A}"/>
                </a:ext>
              </a:extLst>
            </p:cNvPr>
            <p:cNvPicPr>
              <a:picLocks noChangeAspect="1"/>
            </p:cNvPicPr>
            <p:nvPr/>
          </p:nvPicPr>
          <p:blipFill>
            <a:blip r:embed="rId4">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4124335"/>
              <a:ext cx="543777" cy="528734"/>
            </a:xfrm>
            <a:prstGeom prst="rect">
              <a:avLst/>
            </a:prstGeom>
          </p:spPr>
        </p:pic>
      </p:grpSp>
      <p:pic>
        <p:nvPicPr>
          <p:cNvPr id="17" name="Picture 112" descr="A yellow and black object with black background&#10;&#10;Description automatically generated">
            <a:extLst>
              <a:ext uri="{FF2B5EF4-FFF2-40B4-BE49-F238E27FC236}">
                <a16:creationId xmlns:a16="http://schemas.microsoft.com/office/drawing/2014/main" id="{4450B8A4-E2FC-C583-AC36-B1DA2D91C1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8115" y="10067"/>
            <a:ext cx="1117600" cy="1003300"/>
          </a:xfrm>
          <a:prstGeom prst="rect">
            <a:avLst/>
          </a:prstGeom>
        </p:spPr>
      </p:pic>
      <p:pic>
        <p:nvPicPr>
          <p:cNvPr id="19" name="Picture 114" descr="A group of colorful drops&#10;&#10;Description automatically generated">
            <a:extLst>
              <a:ext uri="{FF2B5EF4-FFF2-40B4-BE49-F238E27FC236}">
                <a16:creationId xmlns:a16="http://schemas.microsoft.com/office/drawing/2014/main" id="{2FCB0BA4-55A4-DA12-7F73-3AFD82B0E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20" name="Picture 118" descr="A group of grey arches on a black background&#10;&#10;Description automatically generated">
            <a:extLst>
              <a:ext uri="{FF2B5EF4-FFF2-40B4-BE49-F238E27FC236}">
                <a16:creationId xmlns:a16="http://schemas.microsoft.com/office/drawing/2014/main" id="{773596A8-C644-37E7-5D61-1A2EA013CB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21" name="Picture 120" descr="A blue flower with black background&#10;&#10;Description automatically generated">
            <a:extLst>
              <a:ext uri="{FF2B5EF4-FFF2-40B4-BE49-F238E27FC236}">
                <a16:creationId xmlns:a16="http://schemas.microsoft.com/office/drawing/2014/main" id="{E2850C4C-128E-7530-4041-FC8857A588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22" name="Picture 125">
            <a:extLst>
              <a:ext uri="{FF2B5EF4-FFF2-40B4-BE49-F238E27FC236}">
                <a16:creationId xmlns:a16="http://schemas.microsoft.com/office/drawing/2014/main" id="{332C0017-9BEC-A5C0-9D61-323E077E44C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Tree>
    <p:extLst>
      <p:ext uri="{BB962C8B-B14F-4D97-AF65-F5344CB8AC3E}">
        <p14:creationId xmlns:p14="http://schemas.microsoft.com/office/powerpoint/2010/main" val="1732662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65</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e 1">
            <a:extLst>
              <a:ext uri="{FF2B5EF4-FFF2-40B4-BE49-F238E27FC236}">
                <a16:creationId xmlns:a16="http://schemas.microsoft.com/office/drawing/2014/main" id="{4E7C7632-1175-7F52-9394-7C13C40546F4}"/>
              </a:ext>
            </a:extLst>
          </p:cNvPr>
          <p:cNvGrpSpPr/>
          <p:nvPr/>
        </p:nvGrpSpPr>
        <p:grpSpPr>
          <a:xfrm>
            <a:off x="1003444" y="577335"/>
            <a:ext cx="10280427" cy="2891702"/>
            <a:chOff x="1003444" y="577335"/>
            <a:chExt cx="10280427" cy="2891702"/>
          </a:xfrm>
        </p:grpSpPr>
        <p:sp>
          <p:nvSpPr>
            <p:cNvPr id="26" name="Freeform 17">
              <a:extLst>
                <a:ext uri="{FF2B5EF4-FFF2-40B4-BE49-F238E27FC236}">
                  <a16:creationId xmlns:a16="http://schemas.microsoft.com/office/drawing/2014/main" id="{244B0FB9-4BFB-0A4E-52F2-128FEA56E1D1}"/>
                </a:ext>
              </a:extLst>
            </p:cNvPr>
            <p:cNvSpPr/>
            <p:nvPr/>
          </p:nvSpPr>
          <p:spPr>
            <a:xfrm rot="10800000">
              <a:off x="1003444" y="799503"/>
              <a:ext cx="10280427" cy="2669534"/>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AFB46E">
                <a:alpha val="167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ZoneTexte 15">
              <a:extLst>
                <a:ext uri="{FF2B5EF4-FFF2-40B4-BE49-F238E27FC236}">
                  <a16:creationId xmlns:a16="http://schemas.microsoft.com/office/drawing/2014/main" id="{700808F0-B61C-E81F-4985-BAF01D55ABD4}"/>
                </a:ext>
              </a:extLst>
            </p:cNvPr>
            <p:cNvSpPr txBox="1"/>
            <p:nvPr/>
          </p:nvSpPr>
          <p:spPr>
            <a:xfrm>
              <a:off x="1639003" y="1392387"/>
              <a:ext cx="4038948" cy="696473"/>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a:latin typeface="Raleway" pitchFamily="2" charset="0"/>
                </a:rPr>
                <a:t>Sensibiliser le personnel du réseau de la santé et des services sociaux afin qu’ils puissent discuter des écrans avec les parents de tout-petits.</a:t>
              </a:r>
            </a:p>
          </p:txBody>
        </p:sp>
        <p:sp>
          <p:nvSpPr>
            <p:cNvPr id="29" name="Freeform 27">
              <a:extLst>
                <a:ext uri="{FF2B5EF4-FFF2-40B4-BE49-F238E27FC236}">
                  <a16:creationId xmlns:a16="http://schemas.microsoft.com/office/drawing/2014/main" id="{36C960EA-BA4C-A08F-76A8-7649E559CF43}"/>
                </a:ext>
              </a:extLst>
            </p:cNvPr>
            <p:cNvSpPr/>
            <p:nvPr/>
          </p:nvSpPr>
          <p:spPr>
            <a:xfrm>
              <a:off x="3128791" y="577335"/>
              <a:ext cx="5882762" cy="418139"/>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AFB4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32" name="Straight Connector 2">
              <a:extLst>
                <a:ext uri="{FF2B5EF4-FFF2-40B4-BE49-F238E27FC236}">
                  <a16:creationId xmlns:a16="http://schemas.microsoft.com/office/drawing/2014/main" id="{9AD517C6-24D2-1C4A-3FD4-72D7F34CA23E}"/>
                </a:ext>
              </a:extLst>
            </p:cNvPr>
            <p:cNvCxnSpPr>
              <a:cxnSpLocks/>
            </p:cNvCxnSpPr>
            <p:nvPr/>
          </p:nvCxnSpPr>
          <p:spPr>
            <a:xfrm rot="5400000">
              <a:off x="6096000" y="-1563080"/>
              <a:ext cx="0" cy="7488000"/>
            </a:xfrm>
            <a:prstGeom prst="line">
              <a:avLst/>
            </a:prstGeom>
            <a:ln>
              <a:solidFill>
                <a:srgbClr val="AFB46E"/>
              </a:solidFill>
            </a:ln>
          </p:spPr>
          <p:style>
            <a:lnRef idx="2">
              <a:schemeClr val="accent1"/>
            </a:lnRef>
            <a:fillRef idx="0">
              <a:schemeClr val="accent1"/>
            </a:fillRef>
            <a:effectRef idx="1">
              <a:schemeClr val="accent1"/>
            </a:effectRef>
            <a:fontRef idx="minor">
              <a:schemeClr val="tx1"/>
            </a:fontRef>
          </p:style>
        </p:cxnSp>
        <p:sp>
          <p:nvSpPr>
            <p:cNvPr id="33" name="ZoneTexte 32">
              <a:extLst>
                <a:ext uri="{FF2B5EF4-FFF2-40B4-BE49-F238E27FC236}">
                  <a16:creationId xmlns:a16="http://schemas.microsoft.com/office/drawing/2014/main" id="{AA2976FA-0033-B758-4D8A-0B7A48125125}"/>
                </a:ext>
              </a:extLst>
            </p:cNvPr>
            <p:cNvSpPr txBox="1"/>
            <p:nvPr/>
          </p:nvSpPr>
          <p:spPr>
            <a:xfrm>
              <a:off x="3720600" y="602323"/>
              <a:ext cx="4846113" cy="369332"/>
            </a:xfrm>
            <a:prstGeom prst="rect">
              <a:avLst/>
            </a:prstGeom>
            <a:noFill/>
          </p:spPr>
          <p:txBody>
            <a:bodyPr wrap="square" rtlCol="0">
              <a:spAutoFit/>
            </a:bodyPr>
            <a:lstStyle/>
            <a:p>
              <a:r>
                <a:rPr lang="fr-CA" sz="1800" b="1" dirty="0">
                  <a:solidFill>
                    <a:schemeClr val="bg1"/>
                  </a:solidFill>
                  <a:latin typeface="Raleway" pitchFamily="2" charset="0"/>
                </a:rPr>
                <a:t>Réseau de la santé et des services sociaux</a:t>
              </a:r>
            </a:p>
          </p:txBody>
        </p:sp>
        <p:sp>
          <p:nvSpPr>
            <p:cNvPr id="34" name="ZoneTexte 15">
              <a:extLst>
                <a:ext uri="{FF2B5EF4-FFF2-40B4-BE49-F238E27FC236}">
                  <a16:creationId xmlns:a16="http://schemas.microsoft.com/office/drawing/2014/main" id="{54558C41-C15A-1B10-9DE4-FD5CC055F7E3}"/>
                </a:ext>
              </a:extLst>
            </p:cNvPr>
            <p:cNvSpPr txBox="1"/>
            <p:nvPr/>
          </p:nvSpPr>
          <p:spPr>
            <a:xfrm>
              <a:off x="6899591" y="1392387"/>
              <a:ext cx="4073210" cy="707886"/>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a:latin typeface="Raleway" pitchFamily="2" charset="0"/>
                </a:rPr>
                <a:t>Les outils de la Société canadienne de pédiatrie soutiennent le personnel clinique dans ses interactions avec les parents, au sujet des écrans.</a:t>
              </a:r>
            </a:p>
          </p:txBody>
        </p:sp>
        <p:pic>
          <p:nvPicPr>
            <p:cNvPr id="35" name="Picture 21" descr="A black background with a black square&#10;&#10;Description automatically generated with medium confidence">
              <a:extLst>
                <a:ext uri="{FF2B5EF4-FFF2-40B4-BE49-F238E27FC236}">
                  <a16:creationId xmlns:a16="http://schemas.microsoft.com/office/drawing/2014/main" id="{7991935B-721B-A1C5-65C7-03824AABAB1C}"/>
                </a:ext>
              </a:extLst>
            </p:cNvPr>
            <p:cNvPicPr>
              <a:picLocks noChangeAspect="1"/>
            </p:cNvPicPr>
            <p:nvPr/>
          </p:nvPicPr>
          <p:blipFill>
            <a:blip r:embed="rId4">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1475403"/>
              <a:ext cx="543777" cy="528734"/>
            </a:xfrm>
            <a:prstGeom prst="rect">
              <a:avLst/>
            </a:prstGeom>
          </p:spPr>
        </p:pic>
        <p:sp>
          <p:nvSpPr>
            <p:cNvPr id="36" name="ZoneTexte 15">
              <a:extLst>
                <a:ext uri="{FF2B5EF4-FFF2-40B4-BE49-F238E27FC236}">
                  <a16:creationId xmlns:a16="http://schemas.microsoft.com/office/drawing/2014/main" id="{1A036C02-A4A5-D09A-41DB-C31E2B53BD01}"/>
                </a:ext>
              </a:extLst>
            </p:cNvPr>
            <p:cNvSpPr txBox="1"/>
            <p:nvPr/>
          </p:nvSpPr>
          <p:spPr>
            <a:xfrm>
              <a:off x="1639003" y="2296809"/>
              <a:ext cx="4038948" cy="502702"/>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a:latin typeface="Raleway" pitchFamily="2" charset="0"/>
                </a:rPr>
                <a:t>Intégrer la prévention face aux écrans dans les guides de pratique et les programmes actuels.</a:t>
              </a:r>
            </a:p>
          </p:txBody>
        </p:sp>
        <p:sp>
          <p:nvSpPr>
            <p:cNvPr id="37" name="ZoneTexte 15">
              <a:extLst>
                <a:ext uri="{FF2B5EF4-FFF2-40B4-BE49-F238E27FC236}">
                  <a16:creationId xmlns:a16="http://schemas.microsoft.com/office/drawing/2014/main" id="{4556BFEB-2E3A-5E2C-AEBE-92111840B728}"/>
                </a:ext>
              </a:extLst>
            </p:cNvPr>
            <p:cNvSpPr txBox="1"/>
            <p:nvPr/>
          </p:nvSpPr>
          <p:spPr>
            <a:xfrm>
              <a:off x="6899591" y="2296809"/>
              <a:ext cx="4007222" cy="913070"/>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a:latin typeface="Raleway" pitchFamily="2" charset="0"/>
                </a:rPr>
                <a:t>Étude américaine : intégration de la thématique des écrans dans les visites à domicile aux parents de jeunes enfants </a:t>
              </a:r>
              <a:r>
                <a:rPr lang="fr-CA" sz="1300">
                  <a:latin typeface="Raleway" pitchFamily="2" charset="0"/>
                  <a:sym typeface="Wingdings" panose="05000000000000000000" pitchFamily="2" charset="2"/>
                </a:rPr>
                <a:t> exposition des enfants plus tardive aux écrans et pour une durée moindre.</a:t>
              </a:r>
              <a:endParaRPr lang="fr-CA" sz="1300">
                <a:latin typeface="Raleway" pitchFamily="2" charset="0"/>
              </a:endParaRPr>
            </a:p>
          </p:txBody>
        </p:sp>
        <p:pic>
          <p:nvPicPr>
            <p:cNvPr id="38" name="Picture 21" descr="A black background with a black square&#10;&#10;Description automatically generated with medium confidence">
              <a:extLst>
                <a:ext uri="{FF2B5EF4-FFF2-40B4-BE49-F238E27FC236}">
                  <a16:creationId xmlns:a16="http://schemas.microsoft.com/office/drawing/2014/main" id="{A961D974-CF71-6739-D7BE-728A440CF62E}"/>
                </a:ext>
              </a:extLst>
            </p:cNvPr>
            <p:cNvPicPr>
              <a:picLocks noChangeAspect="1"/>
            </p:cNvPicPr>
            <p:nvPr/>
          </p:nvPicPr>
          <p:blipFill>
            <a:blip r:embed="rId4">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2379825"/>
              <a:ext cx="543777" cy="528734"/>
            </a:xfrm>
            <a:prstGeom prst="rect">
              <a:avLst/>
            </a:prstGeom>
          </p:spPr>
        </p:pic>
      </p:grpSp>
      <p:grpSp>
        <p:nvGrpSpPr>
          <p:cNvPr id="39" name="Group 14">
            <a:extLst>
              <a:ext uri="{FF2B5EF4-FFF2-40B4-BE49-F238E27FC236}">
                <a16:creationId xmlns:a16="http://schemas.microsoft.com/office/drawing/2014/main" id="{1CC9738B-351E-AFC5-EB11-A99E83A4BB62}"/>
              </a:ext>
            </a:extLst>
          </p:cNvPr>
          <p:cNvGrpSpPr/>
          <p:nvPr/>
        </p:nvGrpSpPr>
        <p:grpSpPr>
          <a:xfrm>
            <a:off x="1276969" y="3617926"/>
            <a:ext cx="10280427" cy="2495226"/>
            <a:chOff x="1003440" y="3580108"/>
            <a:chExt cx="10280427" cy="2495226"/>
          </a:xfrm>
        </p:grpSpPr>
        <p:sp>
          <p:nvSpPr>
            <p:cNvPr id="47" name="Freeform 17">
              <a:extLst>
                <a:ext uri="{FF2B5EF4-FFF2-40B4-BE49-F238E27FC236}">
                  <a16:creationId xmlns:a16="http://schemas.microsoft.com/office/drawing/2014/main" id="{C9D7438C-142A-4BB6-A8F8-806D968AA4DA}"/>
                </a:ext>
              </a:extLst>
            </p:cNvPr>
            <p:cNvSpPr/>
            <p:nvPr/>
          </p:nvSpPr>
          <p:spPr>
            <a:xfrm rot="10800000">
              <a:off x="1003440" y="3580108"/>
              <a:ext cx="10280427" cy="2495226"/>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AFB46E">
                <a:alpha val="167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1" name="Group 40">
              <a:extLst>
                <a:ext uri="{FF2B5EF4-FFF2-40B4-BE49-F238E27FC236}">
                  <a16:creationId xmlns:a16="http://schemas.microsoft.com/office/drawing/2014/main" id="{20A78E59-5B97-BA9B-BB13-4F33DA5F9C52}"/>
                </a:ext>
              </a:extLst>
            </p:cNvPr>
            <p:cNvGrpSpPr/>
            <p:nvPr/>
          </p:nvGrpSpPr>
          <p:grpSpPr>
            <a:xfrm>
              <a:off x="1104635" y="3951065"/>
              <a:ext cx="3216579" cy="1878275"/>
              <a:chOff x="763673" y="3723222"/>
              <a:chExt cx="3216579" cy="1878275"/>
            </a:xfrm>
          </p:grpSpPr>
          <p:grpSp>
            <p:nvGrpSpPr>
              <p:cNvPr id="43" name="Group 26">
                <a:extLst>
                  <a:ext uri="{FF2B5EF4-FFF2-40B4-BE49-F238E27FC236}">
                    <a16:creationId xmlns:a16="http://schemas.microsoft.com/office/drawing/2014/main" id="{4AEAB001-2057-B289-49E1-A64F09941A4A}"/>
                  </a:ext>
                </a:extLst>
              </p:cNvPr>
              <p:cNvGrpSpPr/>
              <p:nvPr/>
            </p:nvGrpSpPr>
            <p:grpSpPr>
              <a:xfrm>
                <a:off x="763673" y="4534843"/>
                <a:ext cx="3216579" cy="1066654"/>
                <a:chOff x="5113342" y="3996171"/>
                <a:chExt cx="3216579" cy="1066654"/>
              </a:xfrm>
            </p:grpSpPr>
            <p:sp>
              <p:nvSpPr>
                <p:cNvPr id="45" name="Freeform 27">
                  <a:extLst>
                    <a:ext uri="{FF2B5EF4-FFF2-40B4-BE49-F238E27FC236}">
                      <a16:creationId xmlns:a16="http://schemas.microsoft.com/office/drawing/2014/main" id="{8686AE89-E757-167D-1A9C-2CFA66EA6CDC}"/>
                    </a:ext>
                  </a:extLst>
                </p:cNvPr>
                <p:cNvSpPr/>
                <p:nvPr/>
              </p:nvSpPr>
              <p:spPr>
                <a:xfrm>
                  <a:off x="5671012" y="3996171"/>
                  <a:ext cx="2110338" cy="347460"/>
                </a:xfrm>
                <a:custGeom>
                  <a:avLst/>
                  <a:gdLst>
                    <a:gd name="connsiteX0" fmla="*/ 30145 w 1065125"/>
                    <a:gd name="connsiteY0" fmla="*/ 105508 h 467248"/>
                    <a:gd name="connsiteX1" fmla="*/ 30145 w 1065125"/>
                    <a:gd name="connsiteY1" fmla="*/ 105508 h 467248"/>
                    <a:gd name="connsiteX2" fmla="*/ 5024 w 1065125"/>
                    <a:gd name="connsiteY2" fmla="*/ 175846 h 467248"/>
                    <a:gd name="connsiteX3" fmla="*/ 0 w 1065125"/>
                    <a:gd name="connsiteY3" fmla="*/ 190919 h 467248"/>
                    <a:gd name="connsiteX4" fmla="*/ 5024 w 1065125"/>
                    <a:gd name="connsiteY4" fmla="*/ 226088 h 467248"/>
                    <a:gd name="connsiteX5" fmla="*/ 20096 w 1065125"/>
                    <a:gd name="connsiteY5" fmla="*/ 391886 h 467248"/>
                    <a:gd name="connsiteX6" fmla="*/ 25120 w 1065125"/>
                    <a:gd name="connsiteY6" fmla="*/ 411982 h 467248"/>
                    <a:gd name="connsiteX7" fmla="*/ 50241 w 1065125"/>
                    <a:gd name="connsiteY7" fmla="*/ 432079 h 467248"/>
                    <a:gd name="connsiteX8" fmla="*/ 60290 w 1065125"/>
                    <a:gd name="connsiteY8" fmla="*/ 442127 h 467248"/>
                    <a:gd name="connsiteX9" fmla="*/ 90435 w 1065125"/>
                    <a:gd name="connsiteY9" fmla="*/ 457200 h 467248"/>
                    <a:gd name="connsiteX10" fmla="*/ 105507 w 1065125"/>
                    <a:gd name="connsiteY10" fmla="*/ 457200 h 467248"/>
                    <a:gd name="connsiteX11" fmla="*/ 693336 w 1065125"/>
                    <a:gd name="connsiteY11" fmla="*/ 467248 h 467248"/>
                    <a:gd name="connsiteX12" fmla="*/ 1019907 w 1065125"/>
                    <a:gd name="connsiteY12" fmla="*/ 452176 h 467248"/>
                    <a:gd name="connsiteX13" fmla="*/ 1045028 w 1065125"/>
                    <a:gd name="connsiteY13" fmla="*/ 411982 h 467248"/>
                    <a:gd name="connsiteX14" fmla="*/ 1055076 w 1065125"/>
                    <a:gd name="connsiteY14" fmla="*/ 381837 h 467248"/>
                    <a:gd name="connsiteX15" fmla="*/ 1065125 w 1065125"/>
                    <a:gd name="connsiteY15" fmla="*/ 341644 h 467248"/>
                    <a:gd name="connsiteX16" fmla="*/ 1060101 w 1065125"/>
                    <a:gd name="connsiteY16" fmla="*/ 130628 h 467248"/>
                    <a:gd name="connsiteX17" fmla="*/ 1045028 w 1065125"/>
                    <a:gd name="connsiteY17" fmla="*/ 65314 h 467248"/>
                    <a:gd name="connsiteX18" fmla="*/ 1029956 w 1065125"/>
                    <a:gd name="connsiteY18" fmla="*/ 55266 h 467248"/>
                    <a:gd name="connsiteX19" fmla="*/ 994786 w 1065125"/>
                    <a:gd name="connsiteY19" fmla="*/ 20097 h 467248"/>
                    <a:gd name="connsiteX20" fmla="*/ 949569 w 1065125"/>
                    <a:gd name="connsiteY20" fmla="*/ 0 h 467248"/>
                    <a:gd name="connsiteX21" fmla="*/ 929472 w 1065125"/>
                    <a:gd name="connsiteY21" fmla="*/ 0 h 467248"/>
                    <a:gd name="connsiteX22" fmla="*/ 95459 w 1065125"/>
                    <a:gd name="connsiteY22" fmla="*/ 15072 h 467248"/>
                    <a:gd name="connsiteX23" fmla="*/ 95459 w 1065125"/>
                    <a:gd name="connsiteY23" fmla="*/ 15072 h 467248"/>
                    <a:gd name="connsiteX24" fmla="*/ 60290 w 1065125"/>
                    <a:gd name="connsiteY24" fmla="*/ 45217 h 467248"/>
                    <a:gd name="connsiteX25" fmla="*/ 50241 w 1065125"/>
                    <a:gd name="connsiteY25" fmla="*/ 55266 h 467248"/>
                    <a:gd name="connsiteX26" fmla="*/ 30145 w 1065125"/>
                    <a:gd name="connsiteY26" fmla="*/ 80387 h 467248"/>
                    <a:gd name="connsiteX27" fmla="*/ 30145 w 1065125"/>
                    <a:gd name="connsiteY27" fmla="*/ 105508 h 4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5125" h="467248">
                      <a:moveTo>
                        <a:pt x="30145" y="105508"/>
                      </a:moveTo>
                      <a:lnTo>
                        <a:pt x="30145" y="105508"/>
                      </a:lnTo>
                      <a:cubicBezTo>
                        <a:pt x="21771" y="128954"/>
                        <a:pt x="13310" y="152369"/>
                        <a:pt x="5024" y="175846"/>
                      </a:cubicBezTo>
                      <a:cubicBezTo>
                        <a:pt x="3261" y="180840"/>
                        <a:pt x="0" y="190919"/>
                        <a:pt x="0" y="190919"/>
                      </a:cubicBezTo>
                      <a:cubicBezTo>
                        <a:pt x="1675" y="202642"/>
                        <a:pt x="3952" y="214295"/>
                        <a:pt x="5024" y="226088"/>
                      </a:cubicBezTo>
                      <a:cubicBezTo>
                        <a:pt x="8699" y="266515"/>
                        <a:pt x="10871" y="341145"/>
                        <a:pt x="20096" y="391886"/>
                      </a:cubicBezTo>
                      <a:cubicBezTo>
                        <a:pt x="21331" y="398679"/>
                        <a:pt x="22032" y="405806"/>
                        <a:pt x="25120" y="411982"/>
                      </a:cubicBezTo>
                      <a:cubicBezTo>
                        <a:pt x="29164" y="420070"/>
                        <a:pt x="44324" y="427345"/>
                        <a:pt x="50241" y="432079"/>
                      </a:cubicBezTo>
                      <a:cubicBezTo>
                        <a:pt x="53940" y="435038"/>
                        <a:pt x="56591" y="439168"/>
                        <a:pt x="60290" y="442127"/>
                      </a:cubicBezTo>
                      <a:cubicBezTo>
                        <a:pt x="69429" y="449438"/>
                        <a:pt x="78702" y="455245"/>
                        <a:pt x="90435" y="457200"/>
                      </a:cubicBezTo>
                      <a:cubicBezTo>
                        <a:pt x="95391" y="458026"/>
                        <a:pt x="100483" y="457200"/>
                        <a:pt x="105507" y="457200"/>
                      </a:cubicBezTo>
                      <a:lnTo>
                        <a:pt x="693336" y="467248"/>
                      </a:lnTo>
                      <a:lnTo>
                        <a:pt x="1019907" y="452176"/>
                      </a:lnTo>
                      <a:cubicBezTo>
                        <a:pt x="1028281" y="438778"/>
                        <a:pt x="1037962" y="426114"/>
                        <a:pt x="1045028" y="411982"/>
                      </a:cubicBezTo>
                      <a:cubicBezTo>
                        <a:pt x="1049765" y="402508"/>
                        <a:pt x="1051726" y="391885"/>
                        <a:pt x="1055076" y="381837"/>
                      </a:cubicBezTo>
                      <a:cubicBezTo>
                        <a:pt x="1062804" y="358655"/>
                        <a:pt x="1059060" y="371972"/>
                        <a:pt x="1065125" y="341644"/>
                      </a:cubicBezTo>
                      <a:cubicBezTo>
                        <a:pt x="1063450" y="271305"/>
                        <a:pt x="1062971" y="200928"/>
                        <a:pt x="1060101" y="130628"/>
                      </a:cubicBezTo>
                      <a:cubicBezTo>
                        <a:pt x="1059878" y="125157"/>
                        <a:pt x="1053186" y="70753"/>
                        <a:pt x="1045028" y="65314"/>
                      </a:cubicBezTo>
                      <a:lnTo>
                        <a:pt x="1029956" y="55266"/>
                      </a:lnTo>
                      <a:cubicBezTo>
                        <a:pt x="1021111" y="28736"/>
                        <a:pt x="1029338" y="43132"/>
                        <a:pt x="994786" y="20097"/>
                      </a:cubicBezTo>
                      <a:cubicBezTo>
                        <a:pt x="981124" y="10989"/>
                        <a:pt x="967510" y="0"/>
                        <a:pt x="949569" y="0"/>
                      </a:cubicBezTo>
                      <a:lnTo>
                        <a:pt x="929472" y="0"/>
                      </a:lnTo>
                      <a:lnTo>
                        <a:pt x="95459" y="15072"/>
                      </a:lnTo>
                      <a:lnTo>
                        <a:pt x="95459" y="15072"/>
                      </a:lnTo>
                      <a:cubicBezTo>
                        <a:pt x="83736" y="25120"/>
                        <a:pt x="71830" y="34959"/>
                        <a:pt x="60290" y="45217"/>
                      </a:cubicBezTo>
                      <a:cubicBezTo>
                        <a:pt x="56749" y="48364"/>
                        <a:pt x="53200" y="51567"/>
                        <a:pt x="50241" y="55266"/>
                      </a:cubicBezTo>
                      <a:cubicBezTo>
                        <a:pt x="24884" y="86962"/>
                        <a:pt x="54411" y="56118"/>
                        <a:pt x="30145" y="80387"/>
                      </a:cubicBezTo>
                      <a:lnTo>
                        <a:pt x="30145" y="105508"/>
                      </a:lnTo>
                      <a:close/>
                    </a:path>
                  </a:pathLst>
                </a:custGeom>
                <a:solidFill>
                  <a:srgbClr val="AFB4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 name="ZoneTexte 8">
                  <a:extLst>
                    <a:ext uri="{FF2B5EF4-FFF2-40B4-BE49-F238E27FC236}">
                      <a16:creationId xmlns:a16="http://schemas.microsoft.com/office/drawing/2014/main" id="{F7F8347F-BDF3-1845-CE4D-8AB5BD4F5F74}"/>
                    </a:ext>
                  </a:extLst>
                </p:cNvPr>
                <p:cNvSpPr txBox="1"/>
                <p:nvPr/>
              </p:nvSpPr>
              <p:spPr>
                <a:xfrm>
                  <a:off x="5113342" y="4369430"/>
                  <a:ext cx="3216579" cy="693395"/>
                </a:xfrm>
                <a:prstGeom prst="rect">
                  <a:avLst/>
                </a:prstGeom>
                <a:noFill/>
              </p:spPr>
              <p:txBody>
                <a:bodyPr wrap="square">
                  <a:spAutoFit/>
                </a:bodyPr>
                <a:lstStyle/>
                <a:p>
                  <a:pPr algn="ctr">
                    <a:lnSpc>
                      <a:spcPts val="1640"/>
                    </a:lnSpc>
                  </a:pPr>
                  <a:r>
                    <a:rPr lang="fr-CA" sz="1300" dirty="0">
                      <a:latin typeface="Raleway" pitchFamily="2" charset="0"/>
                    </a:rPr>
                    <a:t>Informer les parents pour les guider </a:t>
                  </a:r>
                  <a:br>
                    <a:rPr lang="fr-CA" sz="1300" dirty="0">
                      <a:latin typeface="Raleway" pitchFamily="2" charset="0"/>
                    </a:rPr>
                  </a:br>
                  <a:r>
                    <a:rPr lang="fr-CA" sz="1300" dirty="0">
                      <a:latin typeface="Raleway" pitchFamily="2" charset="0"/>
                    </a:rPr>
                    <a:t>dans leurs décisions face aux écrans</a:t>
                  </a:r>
                </a:p>
                <a:p>
                  <a:pPr algn="ctr">
                    <a:lnSpc>
                      <a:spcPts val="1640"/>
                    </a:lnSpc>
                  </a:pPr>
                  <a:endParaRPr lang="fr-CA" sz="1200" dirty="0">
                    <a:latin typeface="Raleway" pitchFamily="2" charset="0"/>
                  </a:endParaRPr>
                </a:p>
              </p:txBody>
            </p:sp>
          </p:grpSp>
          <p:pic>
            <p:nvPicPr>
              <p:cNvPr id="44" name="Picture 39" descr="A silhouette of a family&#10;&#10;Description automatically generated">
                <a:extLst>
                  <a:ext uri="{FF2B5EF4-FFF2-40B4-BE49-F238E27FC236}">
                    <a16:creationId xmlns:a16="http://schemas.microsoft.com/office/drawing/2014/main" id="{B2FE7DA4-CA3C-E5B7-B148-01F8322B6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844" y="3723222"/>
                <a:ext cx="915595" cy="721031"/>
              </a:xfrm>
              <a:prstGeom prst="rect">
                <a:avLst/>
              </a:prstGeom>
            </p:spPr>
          </p:pic>
        </p:grpSp>
        <p:cxnSp>
          <p:nvCxnSpPr>
            <p:cNvPr id="42" name="Straight Connector 2">
              <a:extLst>
                <a:ext uri="{FF2B5EF4-FFF2-40B4-BE49-F238E27FC236}">
                  <a16:creationId xmlns:a16="http://schemas.microsoft.com/office/drawing/2014/main" id="{03783C11-D4CE-6AFE-B28D-3DEFA8D66A0D}"/>
                </a:ext>
              </a:extLst>
            </p:cNvPr>
            <p:cNvCxnSpPr>
              <a:cxnSpLocks/>
            </p:cNvCxnSpPr>
            <p:nvPr/>
          </p:nvCxnSpPr>
          <p:spPr>
            <a:xfrm>
              <a:off x="4365847" y="4014061"/>
              <a:ext cx="0" cy="1549831"/>
            </a:xfrm>
            <a:prstGeom prst="line">
              <a:avLst/>
            </a:prstGeom>
            <a:ln>
              <a:solidFill>
                <a:srgbClr val="AFB46E"/>
              </a:solidFill>
            </a:ln>
          </p:spPr>
          <p:style>
            <a:lnRef idx="2">
              <a:schemeClr val="accent1"/>
            </a:lnRef>
            <a:fillRef idx="0">
              <a:schemeClr val="accent1"/>
            </a:fillRef>
            <a:effectRef idx="1">
              <a:schemeClr val="accent1"/>
            </a:effectRef>
            <a:fontRef idx="minor">
              <a:schemeClr val="tx1"/>
            </a:fontRef>
          </p:style>
        </p:cxnSp>
      </p:grpSp>
      <p:pic>
        <p:nvPicPr>
          <p:cNvPr id="49" name="Picture 21" descr="A black background with a black square&#10;&#10;Description automatically generated with medium confidence">
            <a:extLst>
              <a:ext uri="{FF2B5EF4-FFF2-40B4-BE49-F238E27FC236}">
                <a16:creationId xmlns:a16="http://schemas.microsoft.com/office/drawing/2014/main" id="{5220EB89-59B2-236A-4A56-3365B4D6C3B1}"/>
              </a:ext>
            </a:extLst>
          </p:cNvPr>
          <p:cNvPicPr>
            <a:picLocks noChangeAspect="1"/>
          </p:cNvPicPr>
          <p:nvPr/>
        </p:nvPicPr>
        <p:blipFill>
          <a:blip r:embed="rId4">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5025243" y="4090058"/>
            <a:ext cx="543777" cy="528734"/>
          </a:xfrm>
          <a:prstGeom prst="rect">
            <a:avLst/>
          </a:prstGeom>
        </p:spPr>
      </p:pic>
      <p:sp>
        <p:nvSpPr>
          <p:cNvPr id="50" name="ZoneTexte 15">
            <a:extLst>
              <a:ext uri="{FF2B5EF4-FFF2-40B4-BE49-F238E27FC236}">
                <a16:creationId xmlns:a16="http://schemas.microsoft.com/office/drawing/2014/main" id="{648C2B98-ECE7-0E13-DC37-0AD7B8EADA9D}"/>
              </a:ext>
            </a:extLst>
          </p:cNvPr>
          <p:cNvSpPr txBox="1"/>
          <p:nvPr/>
        </p:nvSpPr>
        <p:spPr>
          <a:xfrm>
            <a:off x="5677951" y="3988883"/>
            <a:ext cx="4898922" cy="1594154"/>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a:latin typeface="Raleway" pitchFamily="2" charset="0"/>
              </a:rPr>
              <a:t>Canaux déjà connus des parents : le guide </a:t>
            </a:r>
            <a:r>
              <a:rPr lang="fr-CA" sz="1300" i="1">
                <a:latin typeface="Raleway" pitchFamily="2" charset="0"/>
              </a:rPr>
              <a:t>Mieux vivre avec notre enfant de la grossesse à deux ans</a:t>
            </a:r>
            <a:r>
              <a:rPr lang="fr-CA" sz="1300">
                <a:latin typeface="Raleway" pitchFamily="2" charset="0"/>
              </a:rPr>
              <a:t>, le site Web ou l’application </a:t>
            </a:r>
            <a:r>
              <a:rPr lang="fr-CA" sz="1300" i="1">
                <a:latin typeface="Raleway" pitchFamily="2" charset="0"/>
              </a:rPr>
              <a:t>Naître et grandir</a:t>
            </a:r>
            <a:r>
              <a:rPr lang="fr-CA" sz="1300">
                <a:latin typeface="Raleway" pitchFamily="2" charset="0"/>
              </a:rPr>
              <a:t>. Le programme </a:t>
            </a:r>
            <a:r>
              <a:rPr lang="fr-CA" sz="1300" i="1">
                <a:latin typeface="Raleway" pitchFamily="2" charset="0"/>
              </a:rPr>
              <a:t>Agir tôt </a:t>
            </a:r>
            <a:r>
              <a:rPr lang="fr-CA" sz="1300">
                <a:latin typeface="Raleway" pitchFamily="2" charset="0"/>
              </a:rPr>
              <a:t>offrirait également des occasions de discuter avec les parents.</a:t>
            </a:r>
          </a:p>
          <a:p>
            <a:pPr marL="0" lvl="1">
              <a:lnSpc>
                <a:spcPts val="1620"/>
              </a:lnSpc>
              <a:buClr>
                <a:srgbClr val="AFB46E"/>
              </a:buClr>
            </a:pPr>
            <a:endParaRPr lang="fr-CA" sz="1300">
              <a:latin typeface="Raleway" pitchFamily="2" charset="0"/>
            </a:endParaRPr>
          </a:p>
          <a:p>
            <a:pPr marL="0" lvl="1">
              <a:lnSpc>
                <a:spcPts val="1620"/>
              </a:lnSpc>
              <a:spcBef>
                <a:spcPts val="300"/>
              </a:spcBef>
              <a:spcAft>
                <a:spcPts val="300"/>
              </a:spcAft>
              <a:buClr>
                <a:srgbClr val="AFB46E"/>
              </a:buClr>
            </a:pPr>
            <a:r>
              <a:rPr lang="fr-CA" sz="1300">
                <a:latin typeface="Raleway" pitchFamily="2" charset="0"/>
              </a:rPr>
              <a:t>Campagne de communication sociétale destinée aux familles avec des tout-petits.</a:t>
            </a:r>
          </a:p>
        </p:txBody>
      </p:sp>
      <p:pic>
        <p:nvPicPr>
          <p:cNvPr id="51" name="Picture 21" descr="A black background with a black square&#10;&#10;Description automatically generated with medium confidence">
            <a:extLst>
              <a:ext uri="{FF2B5EF4-FFF2-40B4-BE49-F238E27FC236}">
                <a16:creationId xmlns:a16="http://schemas.microsoft.com/office/drawing/2014/main" id="{9529E062-7CF2-C431-5E6C-67CE51C84206}"/>
              </a:ext>
            </a:extLst>
          </p:cNvPr>
          <p:cNvPicPr>
            <a:picLocks noChangeAspect="1"/>
          </p:cNvPicPr>
          <p:nvPr/>
        </p:nvPicPr>
        <p:blipFill>
          <a:blip r:embed="rId4">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5025243" y="5059841"/>
            <a:ext cx="543777" cy="528734"/>
          </a:xfrm>
          <a:prstGeom prst="rect">
            <a:avLst/>
          </a:prstGeom>
        </p:spPr>
      </p:pic>
      <p:sp>
        <p:nvSpPr>
          <p:cNvPr id="52" name="ZoneTexte 51">
            <a:extLst>
              <a:ext uri="{FF2B5EF4-FFF2-40B4-BE49-F238E27FC236}">
                <a16:creationId xmlns:a16="http://schemas.microsoft.com/office/drawing/2014/main" id="{D44A9701-D3B3-4970-8A68-1D481EBF8920}"/>
              </a:ext>
            </a:extLst>
          </p:cNvPr>
          <p:cNvSpPr txBox="1"/>
          <p:nvPr/>
        </p:nvSpPr>
        <p:spPr>
          <a:xfrm>
            <a:off x="2006674" y="4791532"/>
            <a:ext cx="2038046" cy="369332"/>
          </a:xfrm>
          <a:prstGeom prst="rect">
            <a:avLst/>
          </a:prstGeom>
          <a:noFill/>
        </p:spPr>
        <p:txBody>
          <a:bodyPr wrap="square" rtlCol="0">
            <a:spAutoFit/>
          </a:bodyPr>
          <a:lstStyle/>
          <a:p>
            <a:r>
              <a:rPr lang="fr-CA" sz="1800" b="1">
                <a:solidFill>
                  <a:schemeClr val="bg1"/>
                </a:solidFill>
                <a:latin typeface="Raleway" pitchFamily="2" charset="0"/>
              </a:rPr>
              <a:t>Pour les parents</a:t>
            </a:r>
          </a:p>
        </p:txBody>
      </p:sp>
    </p:spTree>
    <p:extLst>
      <p:ext uri="{BB962C8B-B14F-4D97-AF65-F5344CB8AC3E}">
        <p14:creationId xmlns:p14="http://schemas.microsoft.com/office/powerpoint/2010/main" val="16703728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CA47B1B-753D-825D-4864-24E7809EA518}"/>
              </a:ext>
            </a:extLst>
          </p:cNvPr>
          <p:cNvSpPr txBox="1"/>
          <p:nvPr/>
        </p:nvSpPr>
        <p:spPr>
          <a:xfrm>
            <a:off x="901457" y="2079313"/>
            <a:ext cx="9711573" cy="663708"/>
          </a:xfrm>
          <a:prstGeom prst="rect">
            <a:avLst/>
          </a:prstGeom>
          <a:solidFill>
            <a:srgbClr val="EFF0E1"/>
          </a:solidFill>
        </p:spPr>
        <p:txBody>
          <a:bodyPr wrap="square">
            <a:spAutoFit/>
          </a:bodyPr>
          <a:lstStyle/>
          <a:p>
            <a:pPr>
              <a:lnSpc>
                <a:spcPts val="2320"/>
              </a:lnSpc>
            </a:pPr>
            <a:r>
              <a:rPr lang="fr-CA">
                <a:latin typeface="Raleway" pitchFamily="2" charset="0"/>
              </a:rPr>
              <a:t>Des gouvernements ont posé des gestes concrets pour répondre aux menaces</a:t>
            </a:r>
          </a:p>
          <a:p>
            <a:pPr>
              <a:lnSpc>
                <a:spcPts val="2320"/>
              </a:lnSpc>
            </a:pPr>
            <a:r>
              <a:rPr lang="fr-CA">
                <a:latin typeface="Raleway" pitchFamily="2" charset="0"/>
              </a:rPr>
              <a:t>du numérique sur la santé et le développement des enfants.</a:t>
            </a:r>
          </a:p>
        </p:txBody>
      </p:sp>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66</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433633" y="477193"/>
            <a:ext cx="11359299" cy="5953961"/>
          </a:xfrm>
          <a:prstGeom prst="rect">
            <a:avLst/>
          </a:prstGeom>
          <a:solidFill>
            <a:srgbClr val="EFF0E1"/>
          </a:solid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8321180" cy="1325563"/>
            <a:chOff x="1155904" y="816533"/>
            <a:chExt cx="8321180"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822793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Protéger les droits </a:t>
              </a:r>
            </a:p>
            <a:p>
              <a:pPr algn="l"/>
              <a:r>
                <a:rPr lang="fr-CA" sz="3200" b="1">
                  <a:solidFill>
                    <a:srgbClr val="434747"/>
                  </a:solidFill>
                  <a:latin typeface="Raleway" panose="020B0503030101060003" pitchFamily="34" charset="77"/>
                </a:rPr>
                <a:t>des tout-petits</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sp>
        <p:nvSpPr>
          <p:cNvPr id="11" name="ZoneTexte 15">
            <a:extLst>
              <a:ext uri="{FF2B5EF4-FFF2-40B4-BE49-F238E27FC236}">
                <a16:creationId xmlns:a16="http://schemas.microsoft.com/office/drawing/2014/main" id="{014316C9-7B8E-E93B-FB18-43B93E0478F7}"/>
              </a:ext>
            </a:extLst>
          </p:cNvPr>
          <p:cNvSpPr txBox="1"/>
          <p:nvPr/>
        </p:nvSpPr>
        <p:spPr>
          <a:xfrm>
            <a:off x="1097753" y="2079313"/>
            <a:ext cx="9281158" cy="657616"/>
          </a:xfrm>
          <a:prstGeom prst="rect">
            <a:avLst/>
          </a:prstGeom>
          <a:noFill/>
        </p:spPr>
        <p:txBody>
          <a:bodyPr wrap="square">
            <a:spAutoFit/>
          </a:bodyPr>
          <a:lstStyle/>
          <a:p>
            <a:pPr marL="0" lvl="1">
              <a:lnSpc>
                <a:spcPts val="2300"/>
              </a:lnSpc>
              <a:spcBef>
                <a:spcPts val="300"/>
              </a:spcBef>
              <a:spcAft>
                <a:spcPts val="300"/>
              </a:spcAft>
              <a:buClr>
                <a:srgbClr val="AFB46E"/>
              </a:buClr>
            </a:pPr>
            <a:r>
              <a:rPr lang="fr-CA" sz="1600" dirty="0">
                <a:latin typeface="Raleway" pitchFamily="2" charset="0"/>
              </a:rPr>
              <a:t>Des gouvernements ont posé des gestes concrets pour répondre aux menaces du numérique sur la santé et le développement des enfants.</a:t>
            </a:r>
          </a:p>
        </p:txBody>
      </p:sp>
      <p:pic>
        <p:nvPicPr>
          <p:cNvPr id="17" name="Picture 112" descr="A yellow and black object with black background&#10;&#10;Description automatically generated">
            <a:extLst>
              <a:ext uri="{FF2B5EF4-FFF2-40B4-BE49-F238E27FC236}">
                <a16:creationId xmlns:a16="http://schemas.microsoft.com/office/drawing/2014/main" id="{4450B8A4-E2FC-C583-AC36-B1DA2D91C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96850"/>
            <a:ext cx="1117600" cy="1003300"/>
          </a:xfrm>
          <a:prstGeom prst="rect">
            <a:avLst/>
          </a:prstGeom>
        </p:spPr>
      </p:pic>
      <p:pic>
        <p:nvPicPr>
          <p:cNvPr id="19" name="Picture 114" descr="A group of colorful drops&#10;&#10;Description automatically generated">
            <a:extLst>
              <a:ext uri="{FF2B5EF4-FFF2-40B4-BE49-F238E27FC236}">
                <a16:creationId xmlns:a16="http://schemas.microsoft.com/office/drawing/2014/main" id="{2FCB0BA4-55A4-DA12-7F73-3AFD82B0E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20" name="Picture 118" descr="A group of grey arches on a black background&#10;&#10;Description automatically generated">
            <a:extLst>
              <a:ext uri="{FF2B5EF4-FFF2-40B4-BE49-F238E27FC236}">
                <a16:creationId xmlns:a16="http://schemas.microsoft.com/office/drawing/2014/main" id="{773596A8-C644-37E7-5D61-1A2EA013C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21" name="Picture 120" descr="A blue flower with black background&#10;&#10;Description automatically generated">
            <a:extLst>
              <a:ext uri="{FF2B5EF4-FFF2-40B4-BE49-F238E27FC236}">
                <a16:creationId xmlns:a16="http://schemas.microsoft.com/office/drawing/2014/main" id="{E2850C4C-128E-7530-4041-FC8857A588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22" name="Picture 125">
            <a:extLst>
              <a:ext uri="{FF2B5EF4-FFF2-40B4-BE49-F238E27FC236}">
                <a16:creationId xmlns:a16="http://schemas.microsoft.com/office/drawing/2014/main" id="{332C0017-9BEC-A5C0-9D61-323E077E44C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sp>
        <p:nvSpPr>
          <p:cNvPr id="15" name="ZoneTexte 15">
            <a:extLst>
              <a:ext uri="{FF2B5EF4-FFF2-40B4-BE49-F238E27FC236}">
                <a16:creationId xmlns:a16="http://schemas.microsoft.com/office/drawing/2014/main" id="{BBDD30A3-C413-7705-AD44-298930092EE3}"/>
              </a:ext>
            </a:extLst>
          </p:cNvPr>
          <p:cNvSpPr txBox="1"/>
          <p:nvPr/>
        </p:nvSpPr>
        <p:spPr>
          <a:xfrm>
            <a:off x="6014703" y="2900970"/>
            <a:ext cx="5580396" cy="3017236"/>
          </a:xfrm>
          <a:prstGeom prst="rect">
            <a:avLst/>
          </a:prstGeom>
          <a:noFill/>
        </p:spPr>
        <p:txBody>
          <a:bodyPr wrap="square">
            <a:spAutoFit/>
          </a:bodyPr>
          <a:lstStyle/>
          <a:p>
            <a:pPr marL="285750" lvl="1" indent="-285750">
              <a:lnSpc>
                <a:spcPts val="2300"/>
              </a:lnSpc>
              <a:buClr>
                <a:srgbClr val="AFB46E"/>
              </a:buClr>
              <a:buFont typeface="Arial" panose="020B0604020202020204" pitchFamily="34" charset="0"/>
              <a:buChar char="•"/>
            </a:pPr>
            <a:r>
              <a:rPr lang="fr-CA" sz="1600" dirty="0">
                <a:latin typeface="Raleway" pitchFamily="2" charset="0"/>
              </a:rPr>
              <a:t>Cadre réglementaire pour mieux baliser les pratiques des entreprises numériques et ainsi mieux protéger les enfants (Australie).</a:t>
            </a:r>
          </a:p>
          <a:p>
            <a:pPr marL="285750" lvl="1" indent="-285750">
              <a:lnSpc>
                <a:spcPts val="2300"/>
              </a:lnSpc>
              <a:buClr>
                <a:srgbClr val="AFB46E"/>
              </a:buClr>
              <a:buFont typeface="Arial" panose="020B0604020202020204" pitchFamily="34" charset="0"/>
              <a:buChar char="•"/>
            </a:pPr>
            <a:r>
              <a:rPr lang="fr-CA" sz="1600" dirty="0">
                <a:latin typeface="Raleway" pitchFamily="2" charset="0"/>
              </a:rPr>
              <a:t>Classification des jeux et des applications destinées aux enfants réalisée par des experts du développement des enfants (Australie).</a:t>
            </a:r>
          </a:p>
          <a:p>
            <a:pPr marL="285750" lvl="1" indent="-285750">
              <a:lnSpc>
                <a:spcPts val="2300"/>
              </a:lnSpc>
              <a:buClr>
                <a:srgbClr val="AFB46E"/>
              </a:buClr>
              <a:buFont typeface="Arial" panose="020B0604020202020204" pitchFamily="34" charset="0"/>
              <a:buChar char="•"/>
            </a:pPr>
            <a:r>
              <a:rPr lang="fr-CA" sz="1600" dirty="0">
                <a:latin typeface="Raleway" pitchFamily="2" charset="0"/>
              </a:rPr>
              <a:t>Proposition de 11 principes pour intégrer les besoins et les droits des enfants dans la conception des produits numériques (« </a:t>
            </a:r>
            <a:r>
              <a:rPr lang="fr-CA" sz="1600" i="1" dirty="0">
                <a:latin typeface="Raleway" pitchFamily="2" charset="0"/>
              </a:rPr>
              <a:t>Child </a:t>
            </a:r>
            <a:r>
              <a:rPr lang="fr-CA" sz="1600" i="1" dirty="0" err="1">
                <a:latin typeface="Raleway" pitchFamily="2" charset="0"/>
              </a:rPr>
              <a:t>rights</a:t>
            </a:r>
            <a:r>
              <a:rPr lang="fr-CA" sz="1600" i="1" dirty="0">
                <a:latin typeface="Raleway" pitchFamily="2" charset="0"/>
              </a:rPr>
              <a:t> by design </a:t>
            </a:r>
            <a:r>
              <a:rPr lang="fr-CA" sz="1600" dirty="0">
                <a:latin typeface="Raleway" pitchFamily="2" charset="0"/>
              </a:rPr>
              <a:t>») (Grande-Bretagne).</a:t>
            </a:r>
          </a:p>
        </p:txBody>
      </p:sp>
      <p:grpSp>
        <p:nvGrpSpPr>
          <p:cNvPr id="30" name="Groupe 29">
            <a:extLst>
              <a:ext uri="{FF2B5EF4-FFF2-40B4-BE49-F238E27FC236}">
                <a16:creationId xmlns:a16="http://schemas.microsoft.com/office/drawing/2014/main" id="{F87D05E9-5F82-64C4-599D-5AC19C96E346}"/>
              </a:ext>
            </a:extLst>
          </p:cNvPr>
          <p:cNvGrpSpPr/>
          <p:nvPr/>
        </p:nvGrpSpPr>
        <p:grpSpPr>
          <a:xfrm>
            <a:off x="1003443" y="2899609"/>
            <a:ext cx="4007253" cy="3010340"/>
            <a:chOff x="1022868" y="3223964"/>
            <a:chExt cx="4007253" cy="3010340"/>
          </a:xfrm>
        </p:grpSpPr>
        <p:sp>
          <p:nvSpPr>
            <p:cNvPr id="29" name="Freeform 17">
              <a:extLst>
                <a:ext uri="{FF2B5EF4-FFF2-40B4-BE49-F238E27FC236}">
                  <a16:creationId xmlns:a16="http://schemas.microsoft.com/office/drawing/2014/main" id="{697F7240-16C5-91DA-6A7A-15F0660966B7}"/>
                </a:ext>
              </a:extLst>
            </p:cNvPr>
            <p:cNvSpPr/>
            <p:nvPr/>
          </p:nvSpPr>
          <p:spPr>
            <a:xfrm rot="16200000">
              <a:off x="1521325" y="2725507"/>
              <a:ext cx="3010340" cy="4007253"/>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solidFill>
                <a:srgbClr val="AFB4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96DBAD7B-A021-8F0B-9032-87A4A63737AB}"/>
                </a:ext>
              </a:extLst>
            </p:cNvPr>
            <p:cNvSpPr txBox="1"/>
            <p:nvPr/>
          </p:nvSpPr>
          <p:spPr>
            <a:xfrm>
              <a:off x="1250518" y="3525258"/>
              <a:ext cx="3551951" cy="2491964"/>
            </a:xfrm>
            <a:prstGeom prst="rect">
              <a:avLst/>
            </a:prstGeom>
            <a:noFill/>
          </p:spPr>
          <p:txBody>
            <a:bodyPr wrap="square">
              <a:spAutoFit/>
            </a:bodyPr>
            <a:lstStyle/>
            <a:p>
              <a:pPr marL="0" lvl="1" algn="ctr">
                <a:lnSpc>
                  <a:spcPts val="2300"/>
                </a:lnSpc>
                <a:spcBef>
                  <a:spcPts val="300"/>
                </a:spcBef>
                <a:spcAft>
                  <a:spcPts val="300"/>
                </a:spcAft>
                <a:buClr>
                  <a:srgbClr val="AFB46E"/>
                </a:buClr>
              </a:pPr>
              <a:r>
                <a:rPr lang="fr-CA" sz="1600" b="1" i="1" dirty="0">
                  <a:solidFill>
                    <a:srgbClr val="AFB46E"/>
                  </a:solidFill>
                  <a:latin typeface="Raleway" pitchFamily="2" charset="0"/>
                </a:rPr>
                <a:t>« Les [standards] en matière [d’innocuité] devraient être une priorité pour les entreprises technologiques, au même titre que pour l’industrie alimentaire, l’industrie des jouets et l’industrie automobile. »</a:t>
              </a:r>
            </a:p>
            <a:p>
              <a:pPr marL="457200" lvl="2">
                <a:lnSpc>
                  <a:spcPts val="2300"/>
                </a:lnSpc>
                <a:spcBef>
                  <a:spcPts val="300"/>
                </a:spcBef>
                <a:spcAft>
                  <a:spcPts val="300"/>
                </a:spcAft>
                <a:buClr>
                  <a:srgbClr val="AFB46E"/>
                </a:buClr>
              </a:pPr>
              <a:r>
                <a:rPr lang="fr-CA" sz="1200" i="1" dirty="0">
                  <a:solidFill>
                    <a:srgbClr val="AFB46E"/>
                  </a:solidFill>
                  <a:latin typeface="Raleway" pitchFamily="2" charset="0"/>
                </a:rPr>
                <a:t>– Julie Inman Grant, commissaire, </a:t>
              </a:r>
              <a:r>
                <a:rPr lang="fr-CA" sz="1200" i="1" dirty="0" err="1">
                  <a:solidFill>
                    <a:srgbClr val="AFB46E"/>
                  </a:solidFill>
                  <a:latin typeface="Raleway" pitchFamily="2" charset="0"/>
                </a:rPr>
                <a:t>eSafety</a:t>
              </a:r>
              <a:endParaRPr lang="fr-CA" sz="1200" i="1" dirty="0">
                <a:solidFill>
                  <a:srgbClr val="AFB46E"/>
                </a:solidFill>
                <a:latin typeface="Raleway" pitchFamily="2" charset="0"/>
              </a:endParaRPr>
            </a:p>
          </p:txBody>
        </p:sp>
      </p:grpSp>
    </p:spTree>
    <p:extLst>
      <p:ext uri="{BB962C8B-B14F-4D97-AF65-F5344CB8AC3E}">
        <p14:creationId xmlns:p14="http://schemas.microsoft.com/office/powerpoint/2010/main" val="1302112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CA47B1B-753D-825D-4864-24E7809EA518}"/>
              </a:ext>
            </a:extLst>
          </p:cNvPr>
          <p:cNvSpPr txBox="1"/>
          <p:nvPr/>
        </p:nvSpPr>
        <p:spPr>
          <a:xfrm>
            <a:off x="915218" y="2309634"/>
            <a:ext cx="4830038" cy="2805320"/>
          </a:xfrm>
          <a:prstGeom prst="rect">
            <a:avLst/>
          </a:prstGeom>
          <a:noFill/>
        </p:spPr>
        <p:txBody>
          <a:bodyPr wrap="square">
            <a:spAutoFit/>
          </a:bodyPr>
          <a:lstStyle/>
          <a:p>
            <a:pPr marL="285750" indent="-285750">
              <a:lnSpc>
                <a:spcPts val="2320"/>
              </a:lnSpc>
              <a:spcAft>
                <a:spcPts val="600"/>
              </a:spcAft>
              <a:buFont typeface="Arial" panose="020B0604020202020204" pitchFamily="34" charset="0"/>
              <a:buChar char="•"/>
            </a:pPr>
            <a:r>
              <a:rPr lang="fr-CA">
                <a:latin typeface="Raleway" pitchFamily="2" charset="0"/>
              </a:rPr>
              <a:t>Les études démontrent que les enfants dont les parents  font face à des niveaux élevés d’adversité passent plus de temps devant un écran.</a:t>
            </a:r>
          </a:p>
          <a:p>
            <a:pPr marL="285750" indent="-285750">
              <a:lnSpc>
                <a:spcPts val="2320"/>
              </a:lnSpc>
              <a:buFont typeface="Arial" panose="020B0604020202020204" pitchFamily="34" charset="0"/>
              <a:buChar char="•"/>
            </a:pPr>
            <a:r>
              <a:rPr lang="fr-CA">
                <a:latin typeface="Raleway" pitchFamily="2" charset="0"/>
              </a:rPr>
              <a:t>La frontière entre la vie personnelle et professionnelle est parfois difficile à maintenir avec le télétravail et la possibilité d’être connecté en tout temps. </a:t>
            </a:r>
          </a:p>
        </p:txBody>
      </p:sp>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67</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8321180" cy="1325563"/>
            <a:chOff x="1155904" y="816533"/>
            <a:chExt cx="8321180"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822793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Protéger les droits </a:t>
              </a:r>
            </a:p>
            <a:p>
              <a:pPr algn="l"/>
              <a:r>
                <a:rPr lang="fr-CA" sz="3200" b="1">
                  <a:solidFill>
                    <a:srgbClr val="434747"/>
                  </a:solidFill>
                  <a:latin typeface="Raleway" panose="020B0503030101060003" pitchFamily="34" charset="77"/>
                </a:rPr>
                <a:t>des tout-petits</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grpSp>
        <p:nvGrpSpPr>
          <p:cNvPr id="21" name="Groupe 20">
            <a:extLst>
              <a:ext uri="{FF2B5EF4-FFF2-40B4-BE49-F238E27FC236}">
                <a16:creationId xmlns:a16="http://schemas.microsoft.com/office/drawing/2014/main" id="{44FCC6D7-F2D3-35FE-B59C-389AC6C4D539}"/>
              </a:ext>
            </a:extLst>
          </p:cNvPr>
          <p:cNvGrpSpPr/>
          <p:nvPr/>
        </p:nvGrpSpPr>
        <p:grpSpPr>
          <a:xfrm>
            <a:off x="6187044" y="1620308"/>
            <a:ext cx="5413105" cy="3712221"/>
            <a:chOff x="6187044" y="1620308"/>
            <a:chExt cx="5413105" cy="3712221"/>
          </a:xfrm>
        </p:grpSpPr>
        <p:grpSp>
          <p:nvGrpSpPr>
            <p:cNvPr id="19" name="Groupe 18">
              <a:extLst>
                <a:ext uri="{FF2B5EF4-FFF2-40B4-BE49-F238E27FC236}">
                  <a16:creationId xmlns:a16="http://schemas.microsoft.com/office/drawing/2014/main" id="{7C412003-1A3B-4B1E-0DC4-C47C60CFA3DA}"/>
                </a:ext>
              </a:extLst>
            </p:cNvPr>
            <p:cNvGrpSpPr/>
            <p:nvPr/>
          </p:nvGrpSpPr>
          <p:grpSpPr>
            <a:xfrm>
              <a:off x="9304617" y="1620308"/>
              <a:ext cx="2295532" cy="1869277"/>
              <a:chOff x="9304617" y="1620308"/>
              <a:chExt cx="2295532" cy="1869277"/>
            </a:xfrm>
          </p:grpSpPr>
          <p:pic>
            <p:nvPicPr>
              <p:cNvPr id="12" name="Picture 13">
                <a:extLst>
                  <a:ext uri="{FF2B5EF4-FFF2-40B4-BE49-F238E27FC236}">
                    <a16:creationId xmlns:a16="http://schemas.microsoft.com/office/drawing/2014/main" id="{5EB163DE-0629-184F-413B-DEBEB1A7F4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04617" y="1620308"/>
                <a:ext cx="868408" cy="823489"/>
              </a:xfrm>
              <a:prstGeom prst="rect">
                <a:avLst/>
              </a:prstGeom>
            </p:spPr>
          </p:pic>
          <p:pic>
            <p:nvPicPr>
              <p:cNvPr id="14" name="Picture 13">
                <a:extLst>
                  <a:ext uri="{FF2B5EF4-FFF2-40B4-BE49-F238E27FC236}">
                    <a16:creationId xmlns:a16="http://schemas.microsoft.com/office/drawing/2014/main" id="{6812149A-8230-4BA2-A823-8AD5522263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953414" y="2876303"/>
                <a:ext cx="646735" cy="613282"/>
              </a:xfrm>
              <a:prstGeom prst="rect">
                <a:avLst/>
              </a:prstGeom>
            </p:spPr>
          </p:pic>
          <p:grpSp>
            <p:nvGrpSpPr>
              <p:cNvPr id="18" name="Groupe 17">
                <a:extLst>
                  <a:ext uri="{FF2B5EF4-FFF2-40B4-BE49-F238E27FC236}">
                    <a16:creationId xmlns:a16="http://schemas.microsoft.com/office/drawing/2014/main" id="{C68C1FD6-E0C5-6B9D-0247-575FD0018E9A}"/>
                  </a:ext>
                </a:extLst>
              </p:cNvPr>
              <p:cNvGrpSpPr/>
              <p:nvPr/>
            </p:nvGrpSpPr>
            <p:grpSpPr>
              <a:xfrm>
                <a:off x="10152795" y="1710272"/>
                <a:ext cx="1310414" cy="1274162"/>
                <a:chOff x="10152795" y="1710272"/>
                <a:chExt cx="1310414" cy="1274162"/>
              </a:xfrm>
            </p:grpSpPr>
            <p:sp>
              <p:nvSpPr>
                <p:cNvPr id="17" name="Forme libre : forme 16">
                  <a:extLst>
                    <a:ext uri="{FF2B5EF4-FFF2-40B4-BE49-F238E27FC236}">
                      <a16:creationId xmlns:a16="http://schemas.microsoft.com/office/drawing/2014/main" id="{39DAFFC0-54F3-E247-8248-E9DC2F65BE19}"/>
                    </a:ext>
                  </a:extLst>
                </p:cNvPr>
                <p:cNvSpPr/>
                <p:nvPr/>
              </p:nvSpPr>
              <p:spPr>
                <a:xfrm>
                  <a:off x="10387618" y="1959429"/>
                  <a:ext cx="810813" cy="807522"/>
                </a:xfrm>
                <a:custGeom>
                  <a:avLst/>
                  <a:gdLst>
                    <a:gd name="connsiteX0" fmla="*/ 3291 w 810813"/>
                    <a:gd name="connsiteY0" fmla="*/ 320633 h 807522"/>
                    <a:gd name="connsiteX1" fmla="*/ 27042 w 810813"/>
                    <a:gd name="connsiteY1" fmla="*/ 439387 h 807522"/>
                    <a:gd name="connsiteX2" fmla="*/ 50792 w 810813"/>
                    <a:gd name="connsiteY2" fmla="*/ 534389 h 807522"/>
                    <a:gd name="connsiteX3" fmla="*/ 62668 w 810813"/>
                    <a:gd name="connsiteY3" fmla="*/ 570015 h 807522"/>
                    <a:gd name="connsiteX4" fmla="*/ 86418 w 810813"/>
                    <a:gd name="connsiteY4" fmla="*/ 605641 h 807522"/>
                    <a:gd name="connsiteX5" fmla="*/ 98294 w 810813"/>
                    <a:gd name="connsiteY5" fmla="*/ 641267 h 807522"/>
                    <a:gd name="connsiteX6" fmla="*/ 145795 w 810813"/>
                    <a:gd name="connsiteY6" fmla="*/ 688768 h 807522"/>
                    <a:gd name="connsiteX7" fmla="*/ 217047 w 810813"/>
                    <a:gd name="connsiteY7" fmla="*/ 760020 h 807522"/>
                    <a:gd name="connsiteX8" fmla="*/ 383301 w 810813"/>
                    <a:gd name="connsiteY8" fmla="*/ 783771 h 807522"/>
                    <a:gd name="connsiteX9" fmla="*/ 454553 w 810813"/>
                    <a:gd name="connsiteY9" fmla="*/ 795646 h 807522"/>
                    <a:gd name="connsiteX10" fmla="*/ 490179 w 810813"/>
                    <a:gd name="connsiteY10" fmla="*/ 807522 h 807522"/>
                    <a:gd name="connsiteX11" fmla="*/ 597057 w 810813"/>
                    <a:gd name="connsiteY11" fmla="*/ 771896 h 807522"/>
                    <a:gd name="connsiteX12" fmla="*/ 632683 w 810813"/>
                    <a:gd name="connsiteY12" fmla="*/ 653142 h 807522"/>
                    <a:gd name="connsiteX13" fmla="*/ 668309 w 810813"/>
                    <a:gd name="connsiteY13" fmla="*/ 629392 h 807522"/>
                    <a:gd name="connsiteX14" fmla="*/ 715811 w 810813"/>
                    <a:gd name="connsiteY14" fmla="*/ 558140 h 807522"/>
                    <a:gd name="connsiteX15" fmla="*/ 751437 w 810813"/>
                    <a:gd name="connsiteY15" fmla="*/ 486888 h 807522"/>
                    <a:gd name="connsiteX16" fmla="*/ 787063 w 810813"/>
                    <a:gd name="connsiteY16" fmla="*/ 415636 h 807522"/>
                    <a:gd name="connsiteX17" fmla="*/ 810813 w 810813"/>
                    <a:gd name="connsiteY17" fmla="*/ 332509 h 807522"/>
                    <a:gd name="connsiteX18" fmla="*/ 798938 w 810813"/>
                    <a:gd name="connsiteY18" fmla="*/ 237506 h 807522"/>
                    <a:gd name="connsiteX19" fmla="*/ 763312 w 810813"/>
                    <a:gd name="connsiteY19" fmla="*/ 213755 h 807522"/>
                    <a:gd name="connsiteX20" fmla="*/ 739561 w 810813"/>
                    <a:gd name="connsiteY20" fmla="*/ 178129 h 807522"/>
                    <a:gd name="connsiteX21" fmla="*/ 692060 w 810813"/>
                    <a:gd name="connsiteY21" fmla="*/ 95002 h 807522"/>
                    <a:gd name="connsiteX22" fmla="*/ 668309 w 810813"/>
                    <a:gd name="connsiteY22" fmla="*/ 59376 h 807522"/>
                    <a:gd name="connsiteX23" fmla="*/ 597057 w 810813"/>
                    <a:gd name="connsiteY23" fmla="*/ 47501 h 807522"/>
                    <a:gd name="connsiteX24" fmla="*/ 561431 w 810813"/>
                    <a:gd name="connsiteY24" fmla="*/ 35626 h 807522"/>
                    <a:gd name="connsiteX25" fmla="*/ 513930 w 810813"/>
                    <a:gd name="connsiteY25" fmla="*/ 23750 h 807522"/>
                    <a:gd name="connsiteX26" fmla="*/ 430803 w 810813"/>
                    <a:gd name="connsiteY26" fmla="*/ 0 h 807522"/>
                    <a:gd name="connsiteX27" fmla="*/ 228922 w 810813"/>
                    <a:gd name="connsiteY27" fmla="*/ 23750 h 807522"/>
                    <a:gd name="connsiteX28" fmla="*/ 145795 w 810813"/>
                    <a:gd name="connsiteY28" fmla="*/ 59376 h 807522"/>
                    <a:gd name="connsiteX29" fmla="*/ 98294 w 810813"/>
                    <a:gd name="connsiteY29" fmla="*/ 95002 h 807522"/>
                    <a:gd name="connsiteX30" fmla="*/ 74543 w 810813"/>
                    <a:gd name="connsiteY30" fmla="*/ 130628 h 807522"/>
                    <a:gd name="connsiteX31" fmla="*/ 38917 w 810813"/>
                    <a:gd name="connsiteY31" fmla="*/ 166254 h 807522"/>
                    <a:gd name="connsiteX32" fmla="*/ 27042 w 810813"/>
                    <a:gd name="connsiteY32" fmla="*/ 201880 h 807522"/>
                    <a:gd name="connsiteX33" fmla="*/ 3291 w 810813"/>
                    <a:gd name="connsiteY33" fmla="*/ 237506 h 807522"/>
                    <a:gd name="connsiteX34" fmla="*/ 3291 w 810813"/>
                    <a:gd name="connsiteY34" fmla="*/ 320633 h 80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0813" h="807522">
                      <a:moveTo>
                        <a:pt x="3291" y="320633"/>
                      </a:moveTo>
                      <a:cubicBezTo>
                        <a:pt x="7249" y="354280"/>
                        <a:pt x="2168" y="348183"/>
                        <a:pt x="27042" y="439387"/>
                      </a:cubicBezTo>
                      <a:cubicBezTo>
                        <a:pt x="35631" y="470879"/>
                        <a:pt x="40469" y="503422"/>
                        <a:pt x="50792" y="534389"/>
                      </a:cubicBezTo>
                      <a:cubicBezTo>
                        <a:pt x="54751" y="546264"/>
                        <a:pt x="57070" y="558819"/>
                        <a:pt x="62668" y="570015"/>
                      </a:cubicBezTo>
                      <a:cubicBezTo>
                        <a:pt x="69051" y="582780"/>
                        <a:pt x="80035" y="592876"/>
                        <a:pt x="86418" y="605641"/>
                      </a:cubicBezTo>
                      <a:cubicBezTo>
                        <a:pt x="92016" y="616837"/>
                        <a:pt x="91018" y="631081"/>
                        <a:pt x="98294" y="641267"/>
                      </a:cubicBezTo>
                      <a:cubicBezTo>
                        <a:pt x="111309" y="659488"/>
                        <a:pt x="131222" y="671767"/>
                        <a:pt x="145795" y="688768"/>
                      </a:cubicBezTo>
                      <a:cubicBezTo>
                        <a:pt x="187227" y="737105"/>
                        <a:pt x="148834" y="721040"/>
                        <a:pt x="217047" y="760020"/>
                      </a:cubicBezTo>
                      <a:cubicBezTo>
                        <a:pt x="256112" y="782343"/>
                        <a:pt x="373072" y="782568"/>
                        <a:pt x="383301" y="783771"/>
                      </a:cubicBezTo>
                      <a:cubicBezTo>
                        <a:pt x="407214" y="786584"/>
                        <a:pt x="430802" y="791688"/>
                        <a:pt x="454553" y="795646"/>
                      </a:cubicBezTo>
                      <a:cubicBezTo>
                        <a:pt x="466428" y="799605"/>
                        <a:pt x="477661" y="807522"/>
                        <a:pt x="490179" y="807522"/>
                      </a:cubicBezTo>
                      <a:cubicBezTo>
                        <a:pt x="554175" y="807522"/>
                        <a:pt x="554042" y="800572"/>
                        <a:pt x="597057" y="771896"/>
                      </a:cubicBezTo>
                      <a:cubicBezTo>
                        <a:pt x="601810" y="752883"/>
                        <a:pt x="624011" y="658923"/>
                        <a:pt x="632683" y="653142"/>
                      </a:cubicBezTo>
                      <a:lnTo>
                        <a:pt x="668309" y="629392"/>
                      </a:lnTo>
                      <a:cubicBezTo>
                        <a:pt x="684143" y="605641"/>
                        <a:pt x="706785" y="585220"/>
                        <a:pt x="715811" y="558140"/>
                      </a:cubicBezTo>
                      <a:cubicBezTo>
                        <a:pt x="732199" y="508974"/>
                        <a:pt x="720742" y="532929"/>
                        <a:pt x="751437" y="486888"/>
                      </a:cubicBezTo>
                      <a:cubicBezTo>
                        <a:pt x="781285" y="397341"/>
                        <a:pt x="741022" y="507719"/>
                        <a:pt x="787063" y="415636"/>
                      </a:cubicBezTo>
                      <a:cubicBezTo>
                        <a:pt x="795581" y="398601"/>
                        <a:pt x="807009" y="347727"/>
                        <a:pt x="810813" y="332509"/>
                      </a:cubicBezTo>
                      <a:cubicBezTo>
                        <a:pt x="806855" y="300841"/>
                        <a:pt x="810790" y="267138"/>
                        <a:pt x="798938" y="237506"/>
                      </a:cubicBezTo>
                      <a:cubicBezTo>
                        <a:pt x="793637" y="224254"/>
                        <a:pt x="773404" y="223847"/>
                        <a:pt x="763312" y="213755"/>
                      </a:cubicBezTo>
                      <a:cubicBezTo>
                        <a:pt x="753220" y="203663"/>
                        <a:pt x="747478" y="190004"/>
                        <a:pt x="739561" y="178129"/>
                      </a:cubicBezTo>
                      <a:cubicBezTo>
                        <a:pt x="720339" y="101239"/>
                        <a:pt x="742595" y="155644"/>
                        <a:pt x="692060" y="95002"/>
                      </a:cubicBezTo>
                      <a:cubicBezTo>
                        <a:pt x="682923" y="84038"/>
                        <a:pt x="681075" y="65759"/>
                        <a:pt x="668309" y="59376"/>
                      </a:cubicBezTo>
                      <a:cubicBezTo>
                        <a:pt x="646773" y="48608"/>
                        <a:pt x="620562" y="52724"/>
                        <a:pt x="597057" y="47501"/>
                      </a:cubicBezTo>
                      <a:cubicBezTo>
                        <a:pt x="584837" y="44786"/>
                        <a:pt x="573467" y="39065"/>
                        <a:pt x="561431" y="35626"/>
                      </a:cubicBezTo>
                      <a:cubicBezTo>
                        <a:pt x="545738" y="31142"/>
                        <a:pt x="529623" y="28234"/>
                        <a:pt x="513930" y="23750"/>
                      </a:cubicBezTo>
                      <a:cubicBezTo>
                        <a:pt x="394715" y="-10312"/>
                        <a:pt x="579246" y="37110"/>
                        <a:pt x="430803" y="0"/>
                      </a:cubicBezTo>
                      <a:cubicBezTo>
                        <a:pt x="363509" y="7917"/>
                        <a:pt x="295930" y="13699"/>
                        <a:pt x="228922" y="23750"/>
                      </a:cubicBezTo>
                      <a:cubicBezTo>
                        <a:pt x="207660" y="26939"/>
                        <a:pt x="160429" y="50230"/>
                        <a:pt x="145795" y="59376"/>
                      </a:cubicBezTo>
                      <a:cubicBezTo>
                        <a:pt x="129011" y="69866"/>
                        <a:pt x="112289" y="81007"/>
                        <a:pt x="98294" y="95002"/>
                      </a:cubicBezTo>
                      <a:cubicBezTo>
                        <a:pt x="88202" y="105094"/>
                        <a:pt x="83680" y="119664"/>
                        <a:pt x="74543" y="130628"/>
                      </a:cubicBezTo>
                      <a:cubicBezTo>
                        <a:pt x="63792" y="143530"/>
                        <a:pt x="50792" y="154379"/>
                        <a:pt x="38917" y="166254"/>
                      </a:cubicBezTo>
                      <a:cubicBezTo>
                        <a:pt x="34959" y="178129"/>
                        <a:pt x="32640" y="190684"/>
                        <a:pt x="27042" y="201880"/>
                      </a:cubicBezTo>
                      <a:cubicBezTo>
                        <a:pt x="20659" y="214646"/>
                        <a:pt x="6753" y="223660"/>
                        <a:pt x="3291" y="237506"/>
                      </a:cubicBezTo>
                      <a:cubicBezTo>
                        <a:pt x="-1509" y="256707"/>
                        <a:pt x="-667" y="286986"/>
                        <a:pt x="3291" y="32063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Picture 21" descr="A black background with a black square&#10;&#10;Description automatically generated with medium confidence">
                  <a:extLst>
                    <a:ext uri="{FF2B5EF4-FFF2-40B4-BE49-F238E27FC236}">
                      <a16:creationId xmlns:a16="http://schemas.microsoft.com/office/drawing/2014/main" id="{AB016E55-3040-314E-C412-916478398432}"/>
                    </a:ext>
                  </a:extLst>
                </p:cNvPr>
                <p:cNvPicPr>
                  <a:picLocks noChangeAspect="1"/>
                </p:cNvPicPr>
                <p:nvPr/>
              </p:nvPicPr>
              <p:blipFill>
                <a:blip r:embed="rId5">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10152795" y="1710272"/>
                  <a:ext cx="1310414" cy="1274162"/>
                </a:xfrm>
                <a:prstGeom prst="rect">
                  <a:avLst/>
                </a:prstGeom>
              </p:spPr>
            </p:pic>
          </p:grpSp>
        </p:grpSp>
        <p:grpSp>
          <p:nvGrpSpPr>
            <p:cNvPr id="20" name="Groupe 19">
              <a:extLst>
                <a:ext uri="{FF2B5EF4-FFF2-40B4-BE49-F238E27FC236}">
                  <a16:creationId xmlns:a16="http://schemas.microsoft.com/office/drawing/2014/main" id="{FD68F511-43BA-A86C-F648-14D20DD15AB0}"/>
                </a:ext>
              </a:extLst>
            </p:cNvPr>
            <p:cNvGrpSpPr/>
            <p:nvPr/>
          </p:nvGrpSpPr>
          <p:grpSpPr>
            <a:xfrm>
              <a:off x="6187044" y="2268021"/>
              <a:ext cx="5096830" cy="3064508"/>
              <a:chOff x="6187044" y="2268021"/>
              <a:chExt cx="5096830" cy="3064508"/>
            </a:xfrm>
          </p:grpSpPr>
          <p:sp>
            <p:nvSpPr>
              <p:cNvPr id="15" name="Freeform 17">
                <a:extLst>
                  <a:ext uri="{FF2B5EF4-FFF2-40B4-BE49-F238E27FC236}">
                    <a16:creationId xmlns:a16="http://schemas.microsoft.com/office/drawing/2014/main" id="{8F2B6753-A099-D687-4F33-E3B1D208394B}"/>
                  </a:ext>
                </a:extLst>
              </p:cNvPr>
              <p:cNvSpPr/>
              <p:nvPr/>
            </p:nvSpPr>
            <p:spPr>
              <a:xfrm rot="10800000">
                <a:off x="6187044" y="2268021"/>
                <a:ext cx="5096830" cy="3064508"/>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AFB46E">
                  <a:alpha val="167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1" name="ZoneTexte 15">
                <a:extLst>
                  <a:ext uri="{FF2B5EF4-FFF2-40B4-BE49-F238E27FC236}">
                    <a16:creationId xmlns:a16="http://schemas.microsoft.com/office/drawing/2014/main" id="{014316C9-7B8E-E93B-FB18-43B93E0478F7}"/>
                  </a:ext>
                </a:extLst>
              </p:cNvPr>
              <p:cNvSpPr txBox="1"/>
              <p:nvPr/>
            </p:nvSpPr>
            <p:spPr>
              <a:xfrm>
                <a:off x="6824076" y="2623791"/>
                <a:ext cx="3711741" cy="2439129"/>
              </a:xfrm>
              <a:prstGeom prst="rect">
                <a:avLst/>
              </a:prstGeom>
              <a:noFill/>
            </p:spPr>
            <p:txBody>
              <a:bodyPr wrap="square">
                <a:spAutoFit/>
              </a:bodyPr>
              <a:lstStyle/>
              <a:p>
                <a:pPr marL="0" lvl="1" algn="ctr">
                  <a:lnSpc>
                    <a:spcPts val="2100"/>
                  </a:lnSpc>
                  <a:spcBef>
                    <a:spcPts val="300"/>
                  </a:spcBef>
                  <a:spcAft>
                    <a:spcPts val="300"/>
                  </a:spcAft>
                  <a:buClr>
                    <a:srgbClr val="AFB46E"/>
                  </a:buClr>
                </a:pPr>
                <a:r>
                  <a:rPr lang="fr-CA" dirty="0">
                    <a:latin typeface="Raleway" pitchFamily="2" charset="0"/>
                  </a:rPr>
                  <a:t>Les politiques publiques </a:t>
                </a:r>
              </a:p>
              <a:p>
                <a:pPr marL="0" lvl="1" algn="ctr">
                  <a:lnSpc>
                    <a:spcPts val="2100"/>
                  </a:lnSpc>
                  <a:spcBef>
                    <a:spcPts val="300"/>
                  </a:spcBef>
                  <a:spcAft>
                    <a:spcPts val="300"/>
                  </a:spcAft>
                  <a:buClr>
                    <a:srgbClr val="AFB46E"/>
                  </a:buClr>
                </a:pPr>
                <a:r>
                  <a:rPr lang="fr-CA" dirty="0">
                    <a:latin typeface="Raleway" pitchFamily="2" charset="0"/>
                  </a:rPr>
                  <a:t>qui permettent d’améliorer</a:t>
                </a:r>
              </a:p>
              <a:p>
                <a:pPr marL="0" lvl="1" algn="ctr">
                  <a:lnSpc>
                    <a:spcPts val="2100"/>
                  </a:lnSpc>
                  <a:spcBef>
                    <a:spcPts val="300"/>
                  </a:spcBef>
                  <a:spcAft>
                    <a:spcPts val="300"/>
                  </a:spcAft>
                  <a:buClr>
                    <a:srgbClr val="AFB46E"/>
                  </a:buClr>
                </a:pPr>
                <a:r>
                  <a:rPr lang="fr-CA" dirty="0">
                    <a:latin typeface="Raleway" pitchFamily="2" charset="0"/>
                  </a:rPr>
                  <a:t>les conditions de vie des familles</a:t>
                </a:r>
              </a:p>
              <a:p>
                <a:pPr marL="0" lvl="1" algn="ctr">
                  <a:lnSpc>
                    <a:spcPts val="2100"/>
                  </a:lnSpc>
                  <a:spcBef>
                    <a:spcPts val="300"/>
                  </a:spcBef>
                  <a:spcAft>
                    <a:spcPts val="300"/>
                  </a:spcAft>
                  <a:buClr>
                    <a:srgbClr val="AFB46E"/>
                  </a:buClr>
                </a:pPr>
                <a:r>
                  <a:rPr lang="fr-CA" dirty="0">
                    <a:latin typeface="Raleway" pitchFamily="2" charset="0"/>
                  </a:rPr>
                  <a:t> avec des tout-petits pourraient,</a:t>
                </a:r>
              </a:p>
              <a:p>
                <a:pPr marL="0" lvl="1" algn="ctr">
                  <a:lnSpc>
                    <a:spcPts val="2100"/>
                  </a:lnSpc>
                  <a:spcBef>
                    <a:spcPts val="300"/>
                  </a:spcBef>
                  <a:spcAft>
                    <a:spcPts val="300"/>
                  </a:spcAft>
                  <a:buClr>
                    <a:srgbClr val="AFB46E"/>
                  </a:buClr>
                </a:pPr>
                <a:r>
                  <a:rPr lang="fr-CA" dirty="0">
                    <a:latin typeface="Raleway" pitchFamily="2" charset="0"/>
                  </a:rPr>
                  <a:t> indirectement, avoir un effet </a:t>
                </a:r>
              </a:p>
              <a:p>
                <a:pPr marL="0" lvl="1" algn="ctr">
                  <a:lnSpc>
                    <a:spcPts val="2100"/>
                  </a:lnSpc>
                  <a:spcBef>
                    <a:spcPts val="300"/>
                  </a:spcBef>
                  <a:spcAft>
                    <a:spcPts val="300"/>
                  </a:spcAft>
                  <a:buClr>
                    <a:srgbClr val="AFB46E"/>
                  </a:buClr>
                </a:pPr>
                <a:r>
                  <a:rPr lang="fr-CA" dirty="0">
                    <a:latin typeface="Raleway" pitchFamily="2" charset="0"/>
                  </a:rPr>
                  <a:t>sur l’utilisation des écrans </a:t>
                </a:r>
              </a:p>
              <a:p>
                <a:pPr marL="0" lvl="1" algn="ctr">
                  <a:lnSpc>
                    <a:spcPts val="2100"/>
                  </a:lnSpc>
                  <a:spcBef>
                    <a:spcPts val="300"/>
                  </a:spcBef>
                  <a:spcAft>
                    <a:spcPts val="300"/>
                  </a:spcAft>
                  <a:buClr>
                    <a:srgbClr val="AFB46E"/>
                  </a:buClr>
                </a:pPr>
                <a:r>
                  <a:rPr lang="fr-CA" dirty="0">
                    <a:latin typeface="Raleway" pitchFamily="2" charset="0"/>
                  </a:rPr>
                  <a:t>par les enfants.</a:t>
                </a:r>
              </a:p>
            </p:txBody>
          </p:sp>
        </p:grpSp>
      </p:grpSp>
    </p:spTree>
    <p:extLst>
      <p:ext uri="{BB962C8B-B14F-4D97-AF65-F5344CB8AC3E}">
        <p14:creationId xmlns:p14="http://schemas.microsoft.com/office/powerpoint/2010/main" val="6973070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68</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8321180" cy="1325563"/>
            <a:chOff x="1155904" y="816533"/>
            <a:chExt cx="8321180"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822793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dirty="0">
                  <a:solidFill>
                    <a:srgbClr val="434747"/>
                  </a:solidFill>
                  <a:latin typeface="Raleway" panose="020B0503030101060003" pitchFamily="34" charset="77"/>
                </a:rPr>
                <a:t>Favoriser l’adoption de saines habitudes de vie dès la petite enfance</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pic>
        <p:nvPicPr>
          <p:cNvPr id="17" name="Picture 112" descr="A yellow and black object with black background&#10;&#10;Description automatically generated">
            <a:extLst>
              <a:ext uri="{FF2B5EF4-FFF2-40B4-BE49-F238E27FC236}">
                <a16:creationId xmlns:a16="http://schemas.microsoft.com/office/drawing/2014/main" id="{4450B8A4-E2FC-C583-AC36-B1DA2D91C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96850"/>
            <a:ext cx="1117600" cy="1003300"/>
          </a:xfrm>
          <a:prstGeom prst="rect">
            <a:avLst/>
          </a:prstGeom>
        </p:spPr>
      </p:pic>
      <p:pic>
        <p:nvPicPr>
          <p:cNvPr id="19" name="Picture 114" descr="A group of colorful drops&#10;&#10;Description automatically generated">
            <a:extLst>
              <a:ext uri="{FF2B5EF4-FFF2-40B4-BE49-F238E27FC236}">
                <a16:creationId xmlns:a16="http://schemas.microsoft.com/office/drawing/2014/main" id="{2FCB0BA4-55A4-DA12-7F73-3AFD82B0E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20" name="Picture 118" descr="A group of grey arches on a black background&#10;&#10;Description automatically generated">
            <a:extLst>
              <a:ext uri="{FF2B5EF4-FFF2-40B4-BE49-F238E27FC236}">
                <a16:creationId xmlns:a16="http://schemas.microsoft.com/office/drawing/2014/main" id="{773596A8-C644-37E7-5D61-1A2EA013C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21" name="Picture 120" descr="A blue flower with black background&#10;&#10;Description automatically generated">
            <a:extLst>
              <a:ext uri="{FF2B5EF4-FFF2-40B4-BE49-F238E27FC236}">
                <a16:creationId xmlns:a16="http://schemas.microsoft.com/office/drawing/2014/main" id="{E2850C4C-128E-7530-4041-FC8857A588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22" name="Picture 125">
            <a:extLst>
              <a:ext uri="{FF2B5EF4-FFF2-40B4-BE49-F238E27FC236}">
                <a16:creationId xmlns:a16="http://schemas.microsoft.com/office/drawing/2014/main" id="{332C0017-9BEC-A5C0-9D61-323E077E44C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grpSp>
        <p:nvGrpSpPr>
          <p:cNvPr id="51" name="Groupe 50">
            <a:extLst>
              <a:ext uri="{FF2B5EF4-FFF2-40B4-BE49-F238E27FC236}">
                <a16:creationId xmlns:a16="http://schemas.microsoft.com/office/drawing/2014/main" id="{1FDAC5D1-1606-2A0C-9E27-EF2E6E16BEF5}"/>
              </a:ext>
            </a:extLst>
          </p:cNvPr>
          <p:cNvGrpSpPr/>
          <p:nvPr/>
        </p:nvGrpSpPr>
        <p:grpSpPr>
          <a:xfrm>
            <a:off x="1003443" y="1963289"/>
            <a:ext cx="10280427" cy="4240701"/>
            <a:chOff x="1003443" y="1963289"/>
            <a:chExt cx="10280427" cy="4240701"/>
          </a:xfrm>
        </p:grpSpPr>
        <p:sp>
          <p:nvSpPr>
            <p:cNvPr id="12" name="Freeform 17">
              <a:extLst>
                <a:ext uri="{FF2B5EF4-FFF2-40B4-BE49-F238E27FC236}">
                  <a16:creationId xmlns:a16="http://schemas.microsoft.com/office/drawing/2014/main" id="{EA32543A-ACC7-F909-E00C-E06FC6D6D576}"/>
                </a:ext>
              </a:extLst>
            </p:cNvPr>
            <p:cNvSpPr/>
            <p:nvPr/>
          </p:nvSpPr>
          <p:spPr>
            <a:xfrm rot="10800000">
              <a:off x="1003443" y="1963289"/>
              <a:ext cx="10280427" cy="4240701"/>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AFB46E">
                <a:alpha val="167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5" name="Straight Connector 2">
              <a:extLst>
                <a:ext uri="{FF2B5EF4-FFF2-40B4-BE49-F238E27FC236}">
                  <a16:creationId xmlns:a16="http://schemas.microsoft.com/office/drawing/2014/main" id="{B0FF7095-B133-ECA9-AD57-35D477AB660D}"/>
                </a:ext>
              </a:extLst>
            </p:cNvPr>
            <p:cNvCxnSpPr>
              <a:cxnSpLocks/>
            </p:cNvCxnSpPr>
            <p:nvPr/>
          </p:nvCxnSpPr>
          <p:spPr>
            <a:xfrm rot="5400000">
              <a:off x="6096000" y="-387417"/>
              <a:ext cx="0" cy="7488000"/>
            </a:xfrm>
            <a:prstGeom prst="line">
              <a:avLst/>
            </a:prstGeom>
            <a:ln>
              <a:solidFill>
                <a:srgbClr val="AFB46E"/>
              </a:solidFill>
            </a:ln>
          </p:spPr>
          <p:style>
            <a:lnRef idx="2">
              <a:schemeClr val="accent1"/>
            </a:lnRef>
            <a:fillRef idx="0">
              <a:schemeClr val="accent1"/>
            </a:fillRef>
            <a:effectRef idx="1">
              <a:schemeClr val="accent1"/>
            </a:effectRef>
            <a:fontRef idx="minor">
              <a:schemeClr val="tx1"/>
            </a:fontRef>
          </p:style>
        </p:cxnSp>
        <p:grpSp>
          <p:nvGrpSpPr>
            <p:cNvPr id="47" name="Groupe 46">
              <a:extLst>
                <a:ext uri="{FF2B5EF4-FFF2-40B4-BE49-F238E27FC236}">
                  <a16:creationId xmlns:a16="http://schemas.microsoft.com/office/drawing/2014/main" id="{40E9D631-7576-1C73-45A0-F78978D103A6}"/>
                </a:ext>
              </a:extLst>
            </p:cNvPr>
            <p:cNvGrpSpPr/>
            <p:nvPr/>
          </p:nvGrpSpPr>
          <p:grpSpPr>
            <a:xfrm>
              <a:off x="1639003" y="2437422"/>
              <a:ext cx="9333798" cy="901657"/>
              <a:chOff x="1639003" y="2437422"/>
              <a:chExt cx="9333798" cy="901657"/>
            </a:xfrm>
          </p:grpSpPr>
          <p:sp>
            <p:nvSpPr>
              <p:cNvPr id="13" name="ZoneTexte 15">
                <a:extLst>
                  <a:ext uri="{FF2B5EF4-FFF2-40B4-BE49-F238E27FC236}">
                    <a16:creationId xmlns:a16="http://schemas.microsoft.com/office/drawing/2014/main" id="{C2CB6532-4E05-075F-3530-ED606B054CF4}"/>
                  </a:ext>
                </a:extLst>
              </p:cNvPr>
              <p:cNvSpPr txBox="1"/>
              <p:nvPr/>
            </p:nvSpPr>
            <p:spPr>
              <a:xfrm>
                <a:off x="1639003" y="2437422"/>
                <a:ext cx="4038948" cy="696473"/>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Encourager l’activité physique en nature dans les services de garde éducatifs à l’enfance et à la maternelle.</a:t>
                </a:r>
              </a:p>
            </p:txBody>
          </p:sp>
          <p:sp>
            <p:nvSpPr>
              <p:cNvPr id="18" name="ZoneTexte 15">
                <a:extLst>
                  <a:ext uri="{FF2B5EF4-FFF2-40B4-BE49-F238E27FC236}">
                    <a16:creationId xmlns:a16="http://schemas.microsoft.com/office/drawing/2014/main" id="{F206E5DF-DE80-50E5-03EB-54D7CFC6EA54}"/>
                  </a:ext>
                </a:extLst>
              </p:cNvPr>
              <p:cNvSpPr txBox="1"/>
              <p:nvPr/>
            </p:nvSpPr>
            <p:spPr>
              <a:xfrm>
                <a:off x="6899591" y="2437422"/>
                <a:ext cx="4073210" cy="901657"/>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L’Association québécoise des centres de la petite enfance et la COOP Enfant Nature offre des outils pour intégrer cette pratique au sein des services de garde éducatifs. </a:t>
                </a:r>
              </a:p>
            </p:txBody>
          </p:sp>
          <p:pic>
            <p:nvPicPr>
              <p:cNvPr id="23" name="Picture 21" descr="A black background with a black square&#10;&#10;Description automatically generated with medium confidence">
                <a:extLst>
                  <a:ext uri="{FF2B5EF4-FFF2-40B4-BE49-F238E27FC236}">
                    <a16:creationId xmlns:a16="http://schemas.microsoft.com/office/drawing/2014/main" id="{0F890709-A500-CB14-1A74-E850786055A2}"/>
                  </a:ext>
                </a:extLst>
              </p:cNvPr>
              <p:cNvPicPr>
                <a:picLocks noChangeAspect="1"/>
              </p:cNvPicPr>
              <p:nvPr/>
            </p:nvPicPr>
            <p:blipFill>
              <a:blip r:embed="rId9">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2623883"/>
                <a:ext cx="543777" cy="528734"/>
              </a:xfrm>
              <a:prstGeom prst="rect">
                <a:avLst/>
              </a:prstGeom>
            </p:spPr>
          </p:pic>
        </p:grpSp>
        <p:grpSp>
          <p:nvGrpSpPr>
            <p:cNvPr id="48" name="Groupe 47">
              <a:extLst>
                <a:ext uri="{FF2B5EF4-FFF2-40B4-BE49-F238E27FC236}">
                  <a16:creationId xmlns:a16="http://schemas.microsoft.com/office/drawing/2014/main" id="{8C941BD5-BFA9-6258-4150-DAD624BBF1F4}"/>
                </a:ext>
              </a:extLst>
            </p:cNvPr>
            <p:cNvGrpSpPr/>
            <p:nvPr/>
          </p:nvGrpSpPr>
          <p:grpSpPr>
            <a:xfrm>
              <a:off x="1639003" y="3467656"/>
              <a:ext cx="9267810" cy="696473"/>
              <a:chOff x="1639003" y="3555598"/>
              <a:chExt cx="9267810" cy="696473"/>
            </a:xfrm>
          </p:grpSpPr>
          <p:sp>
            <p:nvSpPr>
              <p:cNvPr id="24" name="ZoneTexte 15">
                <a:extLst>
                  <a:ext uri="{FF2B5EF4-FFF2-40B4-BE49-F238E27FC236}">
                    <a16:creationId xmlns:a16="http://schemas.microsoft.com/office/drawing/2014/main" id="{FB0805AF-DE53-E353-B3EF-79A602BA4540}"/>
                  </a:ext>
                </a:extLst>
              </p:cNvPr>
              <p:cNvSpPr txBox="1"/>
              <p:nvPr/>
            </p:nvSpPr>
            <p:spPr>
              <a:xfrm>
                <a:off x="1639003" y="3555598"/>
                <a:ext cx="4038948" cy="491288"/>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Encourager les saines habitudes de vie, dont l’activité physique à la maternelle.</a:t>
                </a:r>
              </a:p>
            </p:txBody>
          </p:sp>
          <p:sp>
            <p:nvSpPr>
              <p:cNvPr id="25" name="ZoneTexte 15">
                <a:extLst>
                  <a:ext uri="{FF2B5EF4-FFF2-40B4-BE49-F238E27FC236}">
                    <a16:creationId xmlns:a16="http://schemas.microsoft.com/office/drawing/2014/main" id="{19DABD6D-A81B-23FE-3079-B1D3DCCFC49E}"/>
                  </a:ext>
                </a:extLst>
              </p:cNvPr>
              <p:cNvSpPr txBox="1"/>
              <p:nvPr/>
            </p:nvSpPr>
            <p:spPr>
              <a:xfrm>
                <a:off x="6899591" y="3555598"/>
                <a:ext cx="4007222" cy="696473"/>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Le référent ÉKIP vise la mise en </a:t>
                </a:r>
                <a:r>
                  <a:rPr lang="fr-CA" sz="1300" dirty="0" err="1">
                    <a:latin typeface="Raleway" pitchFamily="2" charset="0"/>
                  </a:rPr>
                  <a:t>oeuvre</a:t>
                </a:r>
                <a:r>
                  <a:rPr lang="fr-CA" sz="1300" dirty="0">
                    <a:latin typeface="Raleway" pitchFamily="2" charset="0"/>
                  </a:rPr>
                  <a:t> d’actions en promotion et en prévention de la santé en milieu scolaire.</a:t>
                </a:r>
              </a:p>
            </p:txBody>
          </p:sp>
          <p:pic>
            <p:nvPicPr>
              <p:cNvPr id="26" name="Picture 21" descr="A black background with a black square&#10;&#10;Description automatically generated with medium confidence">
                <a:extLst>
                  <a:ext uri="{FF2B5EF4-FFF2-40B4-BE49-F238E27FC236}">
                    <a16:creationId xmlns:a16="http://schemas.microsoft.com/office/drawing/2014/main" id="{A4FCEF65-B8B7-1034-EDB5-3F7D40F25491}"/>
                  </a:ext>
                </a:extLst>
              </p:cNvPr>
              <p:cNvPicPr>
                <a:picLocks noChangeAspect="1"/>
              </p:cNvPicPr>
              <p:nvPr/>
            </p:nvPicPr>
            <p:blipFill>
              <a:blip r:embed="rId9">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3638614"/>
                <a:ext cx="543777" cy="528734"/>
              </a:xfrm>
              <a:prstGeom prst="rect">
                <a:avLst/>
              </a:prstGeom>
            </p:spPr>
          </p:pic>
        </p:grpSp>
        <p:cxnSp>
          <p:nvCxnSpPr>
            <p:cNvPr id="39" name="Straight Connector 2">
              <a:extLst>
                <a:ext uri="{FF2B5EF4-FFF2-40B4-BE49-F238E27FC236}">
                  <a16:creationId xmlns:a16="http://schemas.microsoft.com/office/drawing/2014/main" id="{4EDBFAE7-61BC-736C-ED3D-47801A314025}"/>
                </a:ext>
              </a:extLst>
            </p:cNvPr>
            <p:cNvCxnSpPr>
              <a:cxnSpLocks/>
            </p:cNvCxnSpPr>
            <p:nvPr/>
          </p:nvCxnSpPr>
          <p:spPr>
            <a:xfrm rot="5400000">
              <a:off x="6141525" y="465628"/>
              <a:ext cx="0" cy="7488000"/>
            </a:xfrm>
            <a:prstGeom prst="line">
              <a:avLst/>
            </a:prstGeom>
            <a:ln>
              <a:solidFill>
                <a:srgbClr val="AFB46E"/>
              </a:solidFill>
            </a:ln>
          </p:spPr>
          <p:style>
            <a:lnRef idx="2">
              <a:schemeClr val="accent1"/>
            </a:lnRef>
            <a:fillRef idx="0">
              <a:schemeClr val="accent1"/>
            </a:fillRef>
            <a:effectRef idx="1">
              <a:schemeClr val="accent1"/>
            </a:effectRef>
            <a:fontRef idx="minor">
              <a:schemeClr val="tx1"/>
            </a:fontRef>
          </p:style>
        </p:cxnSp>
        <p:grpSp>
          <p:nvGrpSpPr>
            <p:cNvPr id="49" name="Groupe 48">
              <a:extLst>
                <a:ext uri="{FF2B5EF4-FFF2-40B4-BE49-F238E27FC236}">
                  <a16:creationId xmlns:a16="http://schemas.microsoft.com/office/drawing/2014/main" id="{64737561-7B66-685A-9A90-C8DE33C99B09}"/>
                </a:ext>
              </a:extLst>
            </p:cNvPr>
            <p:cNvGrpSpPr/>
            <p:nvPr/>
          </p:nvGrpSpPr>
          <p:grpSpPr>
            <a:xfrm>
              <a:off x="1639003" y="4292706"/>
              <a:ext cx="9267810" cy="901657"/>
              <a:chOff x="1639003" y="4622396"/>
              <a:chExt cx="9267810" cy="901657"/>
            </a:xfrm>
          </p:grpSpPr>
          <p:sp>
            <p:nvSpPr>
              <p:cNvPr id="40" name="ZoneTexte 15">
                <a:extLst>
                  <a:ext uri="{FF2B5EF4-FFF2-40B4-BE49-F238E27FC236}">
                    <a16:creationId xmlns:a16="http://schemas.microsoft.com/office/drawing/2014/main" id="{3B167E5F-BE45-6251-06DF-713DF6774892}"/>
                  </a:ext>
                </a:extLst>
              </p:cNvPr>
              <p:cNvSpPr txBox="1"/>
              <p:nvPr/>
            </p:nvSpPr>
            <p:spPr>
              <a:xfrm>
                <a:off x="1639003" y="4622396"/>
                <a:ext cx="4038948" cy="696473"/>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Favoriser l’accès aux infrastructures municipales (parcs, piscines, etc.) et aux activités de loisir pour les tout-petits et leur famille. </a:t>
                </a:r>
              </a:p>
            </p:txBody>
          </p:sp>
          <p:sp>
            <p:nvSpPr>
              <p:cNvPr id="41" name="ZoneTexte 15">
                <a:extLst>
                  <a:ext uri="{FF2B5EF4-FFF2-40B4-BE49-F238E27FC236}">
                    <a16:creationId xmlns:a16="http://schemas.microsoft.com/office/drawing/2014/main" id="{014CF199-1B19-02E2-950A-041910A10C7D}"/>
                  </a:ext>
                </a:extLst>
              </p:cNvPr>
              <p:cNvSpPr txBox="1"/>
              <p:nvPr/>
            </p:nvSpPr>
            <p:spPr>
              <a:xfrm>
                <a:off x="6899591" y="4622396"/>
                <a:ext cx="4007222" cy="901657"/>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Étude australienne : une augmentation de 10 % d’espaces verts dans le quartier favorise les comportements actifs et diminue le temps d’écran chez les garçons. </a:t>
                </a:r>
              </a:p>
            </p:txBody>
          </p:sp>
          <p:pic>
            <p:nvPicPr>
              <p:cNvPr id="42" name="Picture 21" descr="A black background with a black square&#10;&#10;Description automatically generated with medium confidence">
                <a:extLst>
                  <a:ext uri="{FF2B5EF4-FFF2-40B4-BE49-F238E27FC236}">
                    <a16:creationId xmlns:a16="http://schemas.microsoft.com/office/drawing/2014/main" id="{3C76B109-1A7C-5C9B-3A38-77402E24ADE0}"/>
                  </a:ext>
                </a:extLst>
              </p:cNvPr>
              <p:cNvPicPr>
                <a:picLocks noChangeAspect="1"/>
              </p:cNvPicPr>
              <p:nvPr/>
            </p:nvPicPr>
            <p:blipFill>
              <a:blip r:embed="rId9">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4808857"/>
                <a:ext cx="543777" cy="528734"/>
              </a:xfrm>
              <a:prstGeom prst="rect">
                <a:avLst/>
              </a:prstGeom>
            </p:spPr>
          </p:pic>
        </p:grpSp>
        <p:cxnSp>
          <p:nvCxnSpPr>
            <p:cNvPr id="43" name="Straight Connector 2">
              <a:extLst>
                <a:ext uri="{FF2B5EF4-FFF2-40B4-BE49-F238E27FC236}">
                  <a16:creationId xmlns:a16="http://schemas.microsoft.com/office/drawing/2014/main" id="{F0B2BBA9-B602-FD7B-F718-CE3B742EF2DC}"/>
                </a:ext>
              </a:extLst>
            </p:cNvPr>
            <p:cNvCxnSpPr>
              <a:cxnSpLocks/>
            </p:cNvCxnSpPr>
            <p:nvPr/>
          </p:nvCxnSpPr>
          <p:spPr>
            <a:xfrm rot="5400000">
              <a:off x="6096000" y="1480300"/>
              <a:ext cx="0" cy="7488000"/>
            </a:xfrm>
            <a:prstGeom prst="line">
              <a:avLst/>
            </a:prstGeom>
            <a:ln>
              <a:solidFill>
                <a:srgbClr val="AFB46E"/>
              </a:solidFill>
            </a:ln>
          </p:spPr>
          <p:style>
            <a:lnRef idx="2">
              <a:schemeClr val="accent1"/>
            </a:lnRef>
            <a:fillRef idx="0">
              <a:schemeClr val="accent1"/>
            </a:fillRef>
            <a:effectRef idx="1">
              <a:schemeClr val="accent1"/>
            </a:effectRef>
            <a:fontRef idx="minor">
              <a:schemeClr val="tx1"/>
            </a:fontRef>
          </p:style>
        </p:cxnSp>
        <p:grpSp>
          <p:nvGrpSpPr>
            <p:cNvPr id="50" name="Groupe 49">
              <a:extLst>
                <a:ext uri="{FF2B5EF4-FFF2-40B4-BE49-F238E27FC236}">
                  <a16:creationId xmlns:a16="http://schemas.microsoft.com/office/drawing/2014/main" id="{B4A3F66B-EAD2-FBF8-4AEB-D7FDE29D1196}"/>
                </a:ext>
              </a:extLst>
            </p:cNvPr>
            <p:cNvGrpSpPr/>
            <p:nvPr/>
          </p:nvGrpSpPr>
          <p:grpSpPr>
            <a:xfrm>
              <a:off x="1639003" y="5322940"/>
              <a:ext cx="9267810" cy="528734"/>
              <a:chOff x="1639003" y="5584193"/>
              <a:chExt cx="9267810" cy="528734"/>
            </a:xfrm>
          </p:grpSpPr>
          <p:sp>
            <p:nvSpPr>
              <p:cNvPr id="44" name="ZoneTexte 15">
                <a:extLst>
                  <a:ext uri="{FF2B5EF4-FFF2-40B4-BE49-F238E27FC236}">
                    <a16:creationId xmlns:a16="http://schemas.microsoft.com/office/drawing/2014/main" id="{4257BF32-696E-B88E-2C24-DABEA02F7587}"/>
                  </a:ext>
                </a:extLst>
              </p:cNvPr>
              <p:cNvSpPr txBox="1"/>
              <p:nvPr/>
            </p:nvSpPr>
            <p:spPr>
              <a:xfrm>
                <a:off x="1639003" y="5755830"/>
                <a:ext cx="4038948" cy="286104"/>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Agir sur les normes sociales.</a:t>
                </a:r>
              </a:p>
            </p:txBody>
          </p:sp>
          <p:sp>
            <p:nvSpPr>
              <p:cNvPr id="45" name="ZoneTexte 15">
                <a:extLst>
                  <a:ext uri="{FF2B5EF4-FFF2-40B4-BE49-F238E27FC236}">
                    <a16:creationId xmlns:a16="http://schemas.microsoft.com/office/drawing/2014/main" id="{0C7DCA3C-BD2D-B2A8-9B21-DFD54E023010}"/>
                  </a:ext>
                </a:extLst>
              </p:cNvPr>
              <p:cNvSpPr txBox="1"/>
              <p:nvPr/>
            </p:nvSpPr>
            <p:spPr>
              <a:xfrm>
                <a:off x="6899591" y="5755830"/>
                <a:ext cx="4007222" cy="286104"/>
              </a:xfrm>
              <a:prstGeom prst="rect">
                <a:avLst/>
              </a:prstGeom>
              <a:noFill/>
            </p:spPr>
            <p:txBody>
              <a:bodyPr wrap="square">
                <a:spAutoFit/>
              </a:bodyPr>
              <a:lstStyle/>
              <a:p>
                <a:pPr marL="0" lvl="1">
                  <a:lnSpc>
                    <a:spcPts val="1620"/>
                  </a:lnSpc>
                  <a:spcBef>
                    <a:spcPts val="300"/>
                  </a:spcBef>
                  <a:spcAft>
                    <a:spcPts val="300"/>
                  </a:spcAft>
                  <a:buClr>
                    <a:srgbClr val="AFB46E"/>
                  </a:buClr>
                </a:pPr>
                <a:r>
                  <a:rPr lang="fr-CA" sz="1300" dirty="0">
                    <a:latin typeface="Raleway" pitchFamily="2" charset="0"/>
                  </a:rPr>
                  <a:t>Campagnes sociétales</a:t>
                </a:r>
              </a:p>
            </p:txBody>
          </p:sp>
          <p:pic>
            <p:nvPicPr>
              <p:cNvPr id="46" name="Picture 21" descr="A black background with a black square&#10;&#10;Description automatically generated with medium confidence">
                <a:extLst>
                  <a:ext uri="{FF2B5EF4-FFF2-40B4-BE49-F238E27FC236}">
                    <a16:creationId xmlns:a16="http://schemas.microsoft.com/office/drawing/2014/main" id="{C05F5B6D-8117-2B5E-4937-B8D59AB0725C}"/>
                  </a:ext>
                </a:extLst>
              </p:cNvPr>
              <p:cNvPicPr>
                <a:picLocks noChangeAspect="1"/>
              </p:cNvPicPr>
              <p:nvPr/>
            </p:nvPicPr>
            <p:blipFill>
              <a:blip r:embed="rId9">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6322915" y="5584193"/>
                <a:ext cx="543777" cy="528734"/>
              </a:xfrm>
              <a:prstGeom prst="rect">
                <a:avLst/>
              </a:prstGeom>
            </p:spPr>
          </p:pic>
        </p:grpSp>
      </p:grpSp>
    </p:spTree>
    <p:extLst>
      <p:ext uri="{BB962C8B-B14F-4D97-AF65-F5344CB8AC3E}">
        <p14:creationId xmlns:p14="http://schemas.microsoft.com/office/powerpoint/2010/main" val="2667621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CA47B1B-753D-825D-4864-24E7809EA518}"/>
              </a:ext>
            </a:extLst>
          </p:cNvPr>
          <p:cNvSpPr txBox="1"/>
          <p:nvPr/>
        </p:nvSpPr>
        <p:spPr>
          <a:xfrm>
            <a:off x="901457" y="2079313"/>
            <a:ext cx="9711573" cy="958660"/>
          </a:xfrm>
          <a:prstGeom prst="rect">
            <a:avLst/>
          </a:prstGeom>
          <a:noFill/>
        </p:spPr>
        <p:txBody>
          <a:bodyPr wrap="square">
            <a:spAutoFit/>
          </a:bodyPr>
          <a:lstStyle/>
          <a:p>
            <a:pPr>
              <a:lnSpc>
                <a:spcPts val="2320"/>
              </a:lnSpc>
            </a:pPr>
            <a:r>
              <a:rPr lang="fr-CA">
                <a:latin typeface="Raleway" pitchFamily="2" charset="0"/>
              </a:rPr>
              <a:t>La bonification des connaissances sur les effets des écrans et la consolidation</a:t>
            </a:r>
          </a:p>
          <a:p>
            <a:pPr>
              <a:lnSpc>
                <a:spcPts val="2320"/>
              </a:lnSpc>
            </a:pPr>
            <a:r>
              <a:rPr lang="fr-CA">
                <a:latin typeface="Raleway" pitchFamily="2" charset="0"/>
              </a:rPr>
              <a:t>des liens entre le milieu de la recherche et les décideurs, permettraient d’éclairer</a:t>
            </a:r>
          </a:p>
          <a:p>
            <a:pPr>
              <a:lnSpc>
                <a:spcPts val="2320"/>
              </a:lnSpc>
            </a:pPr>
            <a:r>
              <a:rPr lang="fr-CA">
                <a:latin typeface="Raleway" pitchFamily="2" charset="0"/>
              </a:rPr>
              <a:t>davantage la prise de décisions quant aux stratégies et aux interventions à déployer.</a:t>
            </a:r>
          </a:p>
        </p:txBody>
      </p:sp>
      <p:grpSp>
        <p:nvGrpSpPr>
          <p:cNvPr id="4" name="Group 3">
            <a:extLst>
              <a:ext uri="{FF2B5EF4-FFF2-40B4-BE49-F238E27FC236}">
                <a16:creationId xmlns:a16="http://schemas.microsoft.com/office/drawing/2014/main" id="{142D292D-DC60-CE2B-5533-36B77A40EAA1}"/>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591E3F-B3E2-D2B8-309E-47EC53D1C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DB43BD3-49BE-2F7F-D41D-A8F572F7F7C6}"/>
                </a:ext>
              </a:extLst>
            </p:cNvPr>
            <p:cNvSpPr txBox="1"/>
            <p:nvPr/>
          </p:nvSpPr>
          <p:spPr>
            <a:xfrm>
              <a:off x="9021716" y="6234304"/>
              <a:ext cx="2262158"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69</a:t>
              </a:fld>
              <a:endParaRPr lang="fr-CA" sz="1100">
                <a:solidFill>
                  <a:srgbClr val="434747"/>
                </a:solidFill>
                <a:latin typeface="Raleway" panose="020B0503030101060003" pitchFamily="34" charset="77"/>
              </a:endParaRPr>
            </a:p>
          </p:txBody>
        </p:sp>
      </p:grpSp>
      <p:sp>
        <p:nvSpPr>
          <p:cNvPr id="8" name="Rectangle 7">
            <a:extLst>
              <a:ext uri="{FF2B5EF4-FFF2-40B4-BE49-F238E27FC236}">
                <a16:creationId xmlns:a16="http://schemas.microsoft.com/office/drawing/2014/main" id="{91C92F85-8E77-1084-0CFA-4D32CF1D6E3B}"/>
              </a:ext>
            </a:extLst>
          </p:cNvPr>
          <p:cNvSpPr/>
          <p:nvPr/>
        </p:nvSpPr>
        <p:spPr>
          <a:xfrm>
            <a:off x="0" y="0"/>
            <a:ext cx="12192000" cy="6858000"/>
          </a:xfrm>
          <a:prstGeom prst="rect">
            <a:avLst/>
          </a:prstGeom>
          <a:noFill/>
          <a:ln w="381000">
            <a:solidFill>
              <a:srgbClr val="EFF0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28D3864F-917B-45CA-64A7-7FAB5C2EBA8E}"/>
              </a:ext>
            </a:extLst>
          </p:cNvPr>
          <p:cNvGrpSpPr/>
          <p:nvPr/>
        </p:nvGrpSpPr>
        <p:grpSpPr>
          <a:xfrm>
            <a:off x="1004510" y="477193"/>
            <a:ext cx="8321180" cy="1325563"/>
            <a:chOff x="1155904" y="816533"/>
            <a:chExt cx="8321180" cy="1325563"/>
          </a:xfrm>
        </p:grpSpPr>
        <p:sp>
          <p:nvSpPr>
            <p:cNvPr id="9" name="Titre 1">
              <a:extLst>
                <a:ext uri="{FF2B5EF4-FFF2-40B4-BE49-F238E27FC236}">
                  <a16:creationId xmlns:a16="http://schemas.microsoft.com/office/drawing/2014/main" id="{ACD739D2-CD64-2E2B-CB56-E1688D539AF6}"/>
                </a:ext>
              </a:extLst>
            </p:cNvPr>
            <p:cNvSpPr txBox="1">
              <a:spLocks/>
            </p:cNvSpPr>
            <p:nvPr/>
          </p:nvSpPr>
          <p:spPr>
            <a:xfrm>
              <a:off x="1249148" y="816533"/>
              <a:ext cx="8227936"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503030101060003" pitchFamily="34" charset="77"/>
                </a:rPr>
                <a:t>Soutenir la recherche </a:t>
              </a:r>
            </a:p>
            <a:p>
              <a:pPr algn="l"/>
              <a:r>
                <a:rPr lang="fr-CA" sz="3200" b="1">
                  <a:solidFill>
                    <a:srgbClr val="434747"/>
                  </a:solidFill>
                  <a:latin typeface="Raleway" panose="020B0503030101060003" pitchFamily="34" charset="77"/>
                </a:rPr>
                <a:t>et documenter la situation</a:t>
              </a:r>
            </a:p>
          </p:txBody>
        </p:sp>
        <p:cxnSp>
          <p:nvCxnSpPr>
            <p:cNvPr id="10" name="Straight Connector 9">
              <a:extLst>
                <a:ext uri="{FF2B5EF4-FFF2-40B4-BE49-F238E27FC236}">
                  <a16:creationId xmlns:a16="http://schemas.microsoft.com/office/drawing/2014/main" id="{7C773EF6-3BA2-02EF-5226-31A11BC30D7D}"/>
                </a:ext>
              </a:extLst>
            </p:cNvPr>
            <p:cNvCxnSpPr>
              <a:cxnSpLocks/>
            </p:cNvCxnSpPr>
            <p:nvPr/>
          </p:nvCxnSpPr>
          <p:spPr>
            <a:xfrm>
              <a:off x="1155904" y="1260088"/>
              <a:ext cx="0" cy="736849"/>
            </a:xfrm>
            <a:prstGeom prst="line">
              <a:avLst/>
            </a:prstGeom>
            <a:ln w="50800">
              <a:solidFill>
                <a:srgbClr val="AFB46E"/>
              </a:solidFill>
            </a:ln>
          </p:spPr>
          <p:style>
            <a:lnRef idx="1">
              <a:schemeClr val="accent2"/>
            </a:lnRef>
            <a:fillRef idx="0">
              <a:schemeClr val="accent2"/>
            </a:fillRef>
            <a:effectRef idx="0">
              <a:schemeClr val="accent2"/>
            </a:effectRef>
            <a:fontRef idx="minor">
              <a:schemeClr val="tx1"/>
            </a:fontRef>
          </p:style>
        </p:cxnSp>
      </p:grpSp>
      <p:pic>
        <p:nvPicPr>
          <p:cNvPr id="17" name="Picture 112" descr="A yellow and black object with black background&#10;&#10;Description automatically generated">
            <a:extLst>
              <a:ext uri="{FF2B5EF4-FFF2-40B4-BE49-F238E27FC236}">
                <a16:creationId xmlns:a16="http://schemas.microsoft.com/office/drawing/2014/main" id="{4450B8A4-E2FC-C583-AC36-B1DA2D91C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115" y="-196850"/>
            <a:ext cx="1117600" cy="1003300"/>
          </a:xfrm>
          <a:prstGeom prst="rect">
            <a:avLst/>
          </a:prstGeom>
        </p:spPr>
      </p:pic>
      <p:pic>
        <p:nvPicPr>
          <p:cNvPr id="19" name="Picture 114" descr="A group of colorful drops&#10;&#10;Description automatically generated">
            <a:extLst>
              <a:ext uri="{FF2B5EF4-FFF2-40B4-BE49-F238E27FC236}">
                <a16:creationId xmlns:a16="http://schemas.microsoft.com/office/drawing/2014/main" id="{2FCB0BA4-55A4-DA12-7F73-3AFD82B0E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946">
            <a:off x="9316957" y="78360"/>
            <a:ext cx="1231900" cy="762000"/>
          </a:xfrm>
          <a:prstGeom prst="rect">
            <a:avLst/>
          </a:prstGeom>
        </p:spPr>
      </p:pic>
      <p:pic>
        <p:nvPicPr>
          <p:cNvPr id="20" name="Picture 118" descr="A group of grey arches on a black background&#10;&#10;Description automatically generated">
            <a:extLst>
              <a:ext uri="{FF2B5EF4-FFF2-40B4-BE49-F238E27FC236}">
                <a16:creationId xmlns:a16="http://schemas.microsoft.com/office/drawing/2014/main" id="{773596A8-C644-37E7-5D61-1A2EA013C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0099" y="0"/>
            <a:ext cx="635000" cy="609600"/>
          </a:xfrm>
          <a:prstGeom prst="rect">
            <a:avLst/>
          </a:prstGeom>
        </p:spPr>
      </p:pic>
      <p:pic>
        <p:nvPicPr>
          <p:cNvPr id="21" name="Picture 120" descr="A blue flower with black background&#10;&#10;Description automatically generated">
            <a:extLst>
              <a:ext uri="{FF2B5EF4-FFF2-40B4-BE49-F238E27FC236}">
                <a16:creationId xmlns:a16="http://schemas.microsoft.com/office/drawing/2014/main" id="{E2850C4C-128E-7530-4041-FC8857A588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0704" y="793891"/>
            <a:ext cx="584200" cy="584200"/>
          </a:xfrm>
          <a:prstGeom prst="rect">
            <a:avLst/>
          </a:prstGeom>
        </p:spPr>
      </p:pic>
      <p:pic>
        <p:nvPicPr>
          <p:cNvPr id="22" name="Picture 125">
            <a:extLst>
              <a:ext uri="{FF2B5EF4-FFF2-40B4-BE49-F238E27FC236}">
                <a16:creationId xmlns:a16="http://schemas.microsoft.com/office/drawing/2014/main" id="{332C0017-9BEC-A5C0-9D61-323E077E44C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66153" y="1259953"/>
            <a:ext cx="796434" cy="1003300"/>
          </a:xfrm>
          <a:prstGeom prst="rect">
            <a:avLst/>
          </a:prstGeom>
        </p:spPr>
      </p:pic>
      <p:grpSp>
        <p:nvGrpSpPr>
          <p:cNvPr id="14" name="Groupe 13">
            <a:extLst>
              <a:ext uri="{FF2B5EF4-FFF2-40B4-BE49-F238E27FC236}">
                <a16:creationId xmlns:a16="http://schemas.microsoft.com/office/drawing/2014/main" id="{60FE2A48-22CB-BF0B-D383-9934C3ABF92A}"/>
              </a:ext>
            </a:extLst>
          </p:cNvPr>
          <p:cNvGrpSpPr/>
          <p:nvPr/>
        </p:nvGrpSpPr>
        <p:grpSpPr>
          <a:xfrm>
            <a:off x="1003441" y="3037972"/>
            <a:ext cx="10280427" cy="2899280"/>
            <a:chOff x="1003441" y="3037972"/>
            <a:chExt cx="10280427" cy="2899280"/>
          </a:xfrm>
        </p:grpSpPr>
        <p:sp>
          <p:nvSpPr>
            <p:cNvPr id="11" name="ZoneTexte 15">
              <a:extLst>
                <a:ext uri="{FF2B5EF4-FFF2-40B4-BE49-F238E27FC236}">
                  <a16:creationId xmlns:a16="http://schemas.microsoft.com/office/drawing/2014/main" id="{014316C9-7B8E-E93B-FB18-43B93E0478F7}"/>
                </a:ext>
              </a:extLst>
            </p:cNvPr>
            <p:cNvSpPr txBox="1"/>
            <p:nvPr/>
          </p:nvSpPr>
          <p:spPr>
            <a:xfrm>
              <a:off x="1231902" y="3303257"/>
              <a:ext cx="4503103" cy="2273828"/>
            </a:xfrm>
            <a:prstGeom prst="rect">
              <a:avLst/>
            </a:prstGeom>
            <a:noFill/>
          </p:spPr>
          <p:txBody>
            <a:bodyPr wrap="square">
              <a:spAutoFit/>
            </a:bodyPr>
            <a:lstStyle/>
            <a:p>
              <a:pPr marL="285750" lvl="1" indent="-285750">
                <a:lnSpc>
                  <a:spcPts val="2000"/>
                </a:lnSpc>
                <a:spcBef>
                  <a:spcPts val="300"/>
                </a:spcBef>
                <a:spcAft>
                  <a:spcPts val="300"/>
                </a:spcAft>
                <a:buClr>
                  <a:srgbClr val="AFB46E"/>
                </a:buClr>
                <a:buFont typeface="Arial" panose="020B0604020202020204" pitchFamily="34" charset="0"/>
                <a:buChar char="•"/>
              </a:pPr>
              <a:r>
                <a:rPr lang="fr-CA" sz="1300" dirty="0">
                  <a:latin typeface="Raleway" pitchFamily="2" charset="0"/>
                </a:rPr>
                <a:t>Mieux connaître la situation dans les services de garde éducatifs à l’enfance et à la maternelle (durée d’exposition, contexte d’utilisation, connaissances du personnel sur les écrans, etc.).</a:t>
              </a:r>
            </a:p>
            <a:p>
              <a:pPr marL="285750" lvl="1" indent="-285750">
                <a:lnSpc>
                  <a:spcPts val="2000"/>
                </a:lnSpc>
                <a:spcBef>
                  <a:spcPts val="300"/>
                </a:spcBef>
                <a:spcAft>
                  <a:spcPts val="300"/>
                </a:spcAft>
                <a:buClr>
                  <a:srgbClr val="AFB46E"/>
                </a:buClr>
                <a:buFont typeface="Arial" panose="020B0604020202020204" pitchFamily="34" charset="0"/>
                <a:buChar char="•"/>
              </a:pPr>
              <a:r>
                <a:rPr lang="fr-CA" sz="1300" dirty="0">
                  <a:latin typeface="Raleway" pitchFamily="2" charset="0"/>
                </a:rPr>
                <a:t>Suivre l’évolution dans le temps de l’utilisation des écrans par les tout-petits et leurs parents.</a:t>
              </a:r>
            </a:p>
            <a:p>
              <a:pPr marL="285750" lvl="1" indent="-285750">
                <a:lnSpc>
                  <a:spcPts val="2000"/>
                </a:lnSpc>
                <a:spcBef>
                  <a:spcPts val="300"/>
                </a:spcBef>
                <a:spcAft>
                  <a:spcPts val="300"/>
                </a:spcAft>
                <a:buClr>
                  <a:srgbClr val="AFB46E"/>
                </a:buClr>
                <a:buFont typeface="Arial" panose="020B0604020202020204" pitchFamily="34" charset="0"/>
                <a:buChar char="•"/>
              </a:pPr>
              <a:r>
                <a:rPr lang="fr-CA" sz="1300" dirty="0">
                  <a:latin typeface="Raleway" pitchFamily="2" charset="0"/>
                </a:rPr>
                <a:t>Explorer diverses thématiques, comme les normes sociales en lien avec les écrans.</a:t>
              </a:r>
            </a:p>
          </p:txBody>
        </p:sp>
        <p:sp>
          <p:nvSpPr>
            <p:cNvPr id="3" name="ZoneTexte 15">
              <a:extLst>
                <a:ext uri="{FF2B5EF4-FFF2-40B4-BE49-F238E27FC236}">
                  <a16:creationId xmlns:a16="http://schemas.microsoft.com/office/drawing/2014/main" id="{C55DA9A5-25F5-3C5F-526A-9E23A9381C4A}"/>
                </a:ext>
              </a:extLst>
            </p:cNvPr>
            <p:cNvSpPr txBox="1"/>
            <p:nvPr/>
          </p:nvSpPr>
          <p:spPr>
            <a:xfrm>
              <a:off x="6456995" y="3303257"/>
              <a:ext cx="4503103" cy="1940403"/>
            </a:xfrm>
            <a:prstGeom prst="rect">
              <a:avLst/>
            </a:prstGeom>
            <a:noFill/>
          </p:spPr>
          <p:txBody>
            <a:bodyPr wrap="square">
              <a:spAutoFit/>
            </a:bodyPr>
            <a:lstStyle/>
            <a:p>
              <a:pPr marL="285750" lvl="1" indent="-285750">
                <a:lnSpc>
                  <a:spcPts val="2000"/>
                </a:lnSpc>
                <a:spcBef>
                  <a:spcPts val="300"/>
                </a:spcBef>
                <a:spcAft>
                  <a:spcPts val="300"/>
                </a:spcAft>
                <a:buClr>
                  <a:srgbClr val="AFB46E"/>
                </a:buClr>
                <a:buFont typeface="Arial" panose="020B0604020202020204" pitchFamily="34" charset="0"/>
                <a:buChar char="•"/>
              </a:pPr>
              <a:r>
                <a:rPr lang="fr-CA" sz="1300">
                  <a:latin typeface="Raleway" pitchFamily="2" charset="0"/>
                </a:rPr>
                <a:t>Approfondir la compréhension du rôle que peuvent jouer le droit et les lois pour s’assurer du respect des droits des enfants.</a:t>
              </a:r>
            </a:p>
            <a:p>
              <a:pPr marL="285750" lvl="1" indent="-285750">
                <a:lnSpc>
                  <a:spcPts val="2000"/>
                </a:lnSpc>
                <a:spcBef>
                  <a:spcPts val="300"/>
                </a:spcBef>
                <a:spcAft>
                  <a:spcPts val="300"/>
                </a:spcAft>
                <a:buClr>
                  <a:srgbClr val="AFB46E"/>
                </a:buClr>
                <a:buFont typeface="Arial" panose="020B0604020202020204" pitchFamily="34" charset="0"/>
                <a:buChar char="•"/>
              </a:pPr>
              <a:r>
                <a:rPr lang="fr-CA" sz="1300">
                  <a:latin typeface="Raleway" pitchFamily="2" charset="0"/>
                </a:rPr>
                <a:t>Créer des ponts entre les chercheurs de différents domaines afin de tenir compte des multiples facettes de la problématique des écrans et de l’interdisciplinarité qu’elle exige. </a:t>
              </a:r>
            </a:p>
          </p:txBody>
        </p:sp>
        <p:sp>
          <p:nvSpPr>
            <p:cNvPr id="12" name="Freeform 17">
              <a:extLst>
                <a:ext uri="{FF2B5EF4-FFF2-40B4-BE49-F238E27FC236}">
                  <a16:creationId xmlns:a16="http://schemas.microsoft.com/office/drawing/2014/main" id="{11C94D70-E4E0-2788-AE7E-E6DB98ED5FC9}"/>
                </a:ext>
              </a:extLst>
            </p:cNvPr>
            <p:cNvSpPr/>
            <p:nvPr/>
          </p:nvSpPr>
          <p:spPr>
            <a:xfrm rot="10800000">
              <a:off x="1003441" y="3037972"/>
              <a:ext cx="10280427" cy="289928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rgbClr val="AFB46E">
                <a:alpha val="167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Picture 21" descr="A black background with a black square&#10;&#10;Description automatically generated with medium confidence">
              <a:extLst>
                <a:ext uri="{FF2B5EF4-FFF2-40B4-BE49-F238E27FC236}">
                  <a16:creationId xmlns:a16="http://schemas.microsoft.com/office/drawing/2014/main" id="{0CBE9418-75D2-D6AB-DBD1-94D0CAE3622B}"/>
                </a:ext>
              </a:extLst>
            </p:cNvPr>
            <p:cNvPicPr>
              <a:picLocks noChangeAspect="1"/>
            </p:cNvPicPr>
            <p:nvPr/>
          </p:nvPicPr>
          <p:blipFill>
            <a:blip r:embed="rId9">
              <a:duotone>
                <a:prstClr val="black"/>
                <a:srgbClr val="AFB46E">
                  <a:tint val="45000"/>
                  <a:satMod val="400000"/>
                </a:srgbClr>
              </a:duotone>
              <a:extLst>
                <a:ext uri="{28A0092B-C50C-407E-A947-70E740481C1C}">
                  <a14:useLocalDpi xmlns:a14="http://schemas.microsoft.com/office/drawing/2010/main" val="0"/>
                </a:ext>
              </a:extLst>
            </a:blip>
            <a:stretch>
              <a:fillRect/>
            </a:stretch>
          </p:blipFill>
          <p:spPr>
            <a:xfrm>
              <a:off x="5824111" y="4067169"/>
              <a:ext cx="543777" cy="528734"/>
            </a:xfrm>
            <a:prstGeom prst="rect">
              <a:avLst/>
            </a:prstGeom>
          </p:spPr>
        </p:pic>
      </p:grpSp>
    </p:spTree>
    <p:extLst>
      <p:ext uri="{BB962C8B-B14F-4D97-AF65-F5344CB8AC3E}">
        <p14:creationId xmlns:p14="http://schemas.microsoft.com/office/powerpoint/2010/main" val="2923958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39679B-3968-ED74-9191-6B542D27CF5C}"/>
              </a:ext>
            </a:extLst>
          </p:cNvPr>
          <p:cNvSpPr/>
          <p:nvPr/>
        </p:nvSpPr>
        <p:spPr>
          <a:xfrm>
            <a:off x="15902" y="0"/>
            <a:ext cx="12192000" cy="6858000"/>
          </a:xfrm>
          <a:prstGeom prst="rect">
            <a:avLst/>
          </a:prstGeom>
          <a:solidFill>
            <a:srgbClr val="FFC632">
              <a:alpha val="3600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 16">
            <a:extLst>
              <a:ext uri="{FF2B5EF4-FFF2-40B4-BE49-F238E27FC236}">
                <a16:creationId xmlns:a16="http://schemas.microsoft.com/office/drawing/2014/main" id="{A6FCF7FE-FBB4-0EA8-0A5C-5717CCF4F75F}"/>
              </a:ext>
            </a:extLst>
          </p:cNvPr>
          <p:cNvGrpSpPr/>
          <p:nvPr/>
        </p:nvGrpSpPr>
        <p:grpSpPr>
          <a:xfrm>
            <a:off x="1004510" y="477193"/>
            <a:ext cx="6967131" cy="1325563"/>
            <a:chOff x="1155904" y="816533"/>
            <a:chExt cx="6967131" cy="1325563"/>
          </a:xfrm>
        </p:grpSpPr>
        <p:sp>
          <p:nvSpPr>
            <p:cNvPr id="18" name="Titre 1">
              <a:extLst>
                <a:ext uri="{FF2B5EF4-FFF2-40B4-BE49-F238E27FC236}">
                  <a16:creationId xmlns:a16="http://schemas.microsoft.com/office/drawing/2014/main" id="{35E291AF-86F0-836C-2B67-87BA285DE659}"/>
                </a:ext>
              </a:extLst>
            </p:cNvPr>
            <p:cNvSpPr txBox="1">
              <a:spLocks/>
            </p:cNvSpPr>
            <p:nvPr/>
          </p:nvSpPr>
          <p:spPr>
            <a:xfrm>
              <a:off x="1249148" y="816533"/>
              <a:ext cx="687388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CA" sz="3200" b="1">
                  <a:solidFill>
                    <a:srgbClr val="434747"/>
                  </a:solidFill>
                  <a:latin typeface="Raleway" panose="020B0003030101060003" pitchFamily="34" charset="0"/>
                </a:rPr>
                <a:t>Pourquoi se préoccuper des écrans durant la petite enfance ?</a:t>
              </a:r>
            </a:p>
          </p:txBody>
        </p:sp>
        <p:cxnSp>
          <p:nvCxnSpPr>
            <p:cNvPr id="19" name="Straight Connector 18">
              <a:extLst>
                <a:ext uri="{FF2B5EF4-FFF2-40B4-BE49-F238E27FC236}">
                  <a16:creationId xmlns:a16="http://schemas.microsoft.com/office/drawing/2014/main" id="{90EE137A-8B72-71D8-D650-D463328A69DF}"/>
                </a:ext>
              </a:extLst>
            </p:cNvPr>
            <p:cNvCxnSpPr>
              <a:cxnSpLocks/>
            </p:cNvCxnSpPr>
            <p:nvPr/>
          </p:nvCxnSpPr>
          <p:spPr>
            <a:xfrm>
              <a:off x="1155904" y="1260088"/>
              <a:ext cx="0" cy="736849"/>
            </a:xfrm>
            <a:prstGeom prst="line">
              <a:avLst/>
            </a:prstGeom>
            <a:ln w="50800">
              <a:solidFill>
                <a:srgbClr val="FCB018"/>
              </a:solidFill>
            </a:ln>
          </p:spPr>
          <p:style>
            <a:lnRef idx="1">
              <a:schemeClr val="accent2"/>
            </a:lnRef>
            <a:fillRef idx="0">
              <a:schemeClr val="accent2"/>
            </a:fillRef>
            <a:effectRef idx="0">
              <a:schemeClr val="accent2"/>
            </a:effectRef>
            <a:fontRef idx="minor">
              <a:schemeClr val="tx1"/>
            </a:fontRef>
          </p:style>
        </p:cxnSp>
      </p:grpSp>
      <p:pic>
        <p:nvPicPr>
          <p:cNvPr id="23" name="Picture 22">
            <a:extLst>
              <a:ext uri="{FF2B5EF4-FFF2-40B4-BE49-F238E27FC236}">
                <a16:creationId xmlns:a16="http://schemas.microsoft.com/office/drawing/2014/main" id="{C97122D9-9473-E19F-C1FA-D2D4C65CFC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92487" y="-270097"/>
            <a:ext cx="2245817" cy="3140888"/>
          </a:xfrm>
          <a:prstGeom prst="rect">
            <a:avLst/>
          </a:prstGeom>
        </p:spPr>
      </p:pic>
      <p:grpSp>
        <p:nvGrpSpPr>
          <p:cNvPr id="26" name="Group 25">
            <a:extLst>
              <a:ext uri="{FF2B5EF4-FFF2-40B4-BE49-F238E27FC236}">
                <a16:creationId xmlns:a16="http://schemas.microsoft.com/office/drawing/2014/main" id="{F0649F09-A842-98F0-B6BD-DC933EFB5B9C}"/>
              </a:ext>
            </a:extLst>
          </p:cNvPr>
          <p:cNvGrpSpPr/>
          <p:nvPr/>
        </p:nvGrpSpPr>
        <p:grpSpPr>
          <a:xfrm>
            <a:off x="952130" y="2225210"/>
            <a:ext cx="4571266" cy="731750"/>
            <a:chOff x="952130" y="2313130"/>
            <a:chExt cx="4571266" cy="731750"/>
          </a:xfrm>
        </p:grpSpPr>
        <p:sp>
          <p:nvSpPr>
            <p:cNvPr id="8" name="ZoneTexte 7">
              <a:extLst>
                <a:ext uri="{FF2B5EF4-FFF2-40B4-BE49-F238E27FC236}">
                  <a16:creationId xmlns:a16="http://schemas.microsoft.com/office/drawing/2014/main" id="{C78F0EEC-48C7-0D90-39EC-EDD1DFFCA6DF}"/>
                </a:ext>
              </a:extLst>
            </p:cNvPr>
            <p:cNvSpPr txBox="1"/>
            <p:nvPr/>
          </p:nvSpPr>
          <p:spPr>
            <a:xfrm>
              <a:off x="1807183" y="2313130"/>
              <a:ext cx="3716213" cy="679994"/>
            </a:xfrm>
            <a:prstGeom prst="rect">
              <a:avLst/>
            </a:prstGeom>
            <a:noFill/>
          </p:spPr>
          <p:txBody>
            <a:bodyPr wrap="square" rtlCol="0">
              <a:spAutoFit/>
            </a:bodyPr>
            <a:lstStyle/>
            <a:p>
              <a:pPr defTabSz="457200">
                <a:lnSpc>
                  <a:spcPts val="2360"/>
                </a:lnSpc>
                <a:spcBef>
                  <a:spcPts val="600"/>
                </a:spcBef>
                <a:spcAft>
                  <a:spcPts val="600"/>
                </a:spcAft>
              </a:pPr>
              <a:r>
                <a:rPr lang="fr-CA" sz="1600" dirty="0">
                  <a:solidFill>
                    <a:prstClr val="black"/>
                  </a:solidFill>
                  <a:latin typeface="Raleway" panose="020B0003030101060003" pitchFamily="34" charset="0"/>
                </a:rPr>
                <a:t>La petite enfance est une période charnière dans le développement.</a:t>
              </a:r>
            </a:p>
          </p:txBody>
        </p:sp>
        <p:pic>
          <p:nvPicPr>
            <p:cNvPr id="7" name="Picture 6" descr="A yellow brain with a gear inside&#10;&#10;Description automatically generated">
              <a:extLst>
                <a:ext uri="{FF2B5EF4-FFF2-40B4-BE49-F238E27FC236}">
                  <a16:creationId xmlns:a16="http://schemas.microsoft.com/office/drawing/2014/main" id="{991BADD7-9DF2-EEE1-5226-67281C1A4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30" y="2346380"/>
              <a:ext cx="812800" cy="698500"/>
            </a:xfrm>
            <a:prstGeom prst="rect">
              <a:avLst/>
            </a:prstGeom>
          </p:spPr>
        </p:pic>
      </p:grpSp>
      <p:grpSp>
        <p:nvGrpSpPr>
          <p:cNvPr id="28" name="Group 27">
            <a:extLst>
              <a:ext uri="{FF2B5EF4-FFF2-40B4-BE49-F238E27FC236}">
                <a16:creationId xmlns:a16="http://schemas.microsoft.com/office/drawing/2014/main" id="{DE8E3A07-5957-99B7-E695-A6BD769BDC3F}"/>
              </a:ext>
            </a:extLst>
          </p:cNvPr>
          <p:cNvGrpSpPr/>
          <p:nvPr/>
        </p:nvGrpSpPr>
        <p:grpSpPr>
          <a:xfrm>
            <a:off x="6807804" y="3003001"/>
            <a:ext cx="5260155" cy="987771"/>
            <a:chOff x="6669575" y="3090921"/>
            <a:chExt cx="5260155" cy="987771"/>
          </a:xfrm>
        </p:grpSpPr>
        <p:sp>
          <p:nvSpPr>
            <p:cNvPr id="20" name="ZoneTexte 7">
              <a:extLst>
                <a:ext uri="{FF2B5EF4-FFF2-40B4-BE49-F238E27FC236}">
                  <a16:creationId xmlns:a16="http://schemas.microsoft.com/office/drawing/2014/main" id="{CBFD7C10-B253-AAD7-AE37-63DA5BDCD98A}"/>
                </a:ext>
              </a:extLst>
            </p:cNvPr>
            <p:cNvSpPr txBox="1"/>
            <p:nvPr/>
          </p:nvSpPr>
          <p:spPr>
            <a:xfrm>
              <a:off x="7396313" y="3090921"/>
              <a:ext cx="4533417" cy="987771"/>
            </a:xfrm>
            <a:prstGeom prst="rect">
              <a:avLst/>
            </a:prstGeom>
            <a:noFill/>
          </p:spPr>
          <p:txBody>
            <a:bodyPr wrap="square" rtlCol="0">
              <a:spAutoFit/>
            </a:bodyPr>
            <a:lstStyle/>
            <a:p>
              <a:pPr defTabSz="457200">
                <a:lnSpc>
                  <a:spcPts val="2360"/>
                </a:lnSpc>
                <a:spcBef>
                  <a:spcPts val="600"/>
                </a:spcBef>
                <a:spcAft>
                  <a:spcPts val="600"/>
                </a:spcAft>
              </a:pPr>
              <a:r>
                <a:rPr lang="fr-CA" sz="1600">
                  <a:solidFill>
                    <a:prstClr val="black"/>
                  </a:solidFill>
                  <a:latin typeface="Raleway" panose="020B0003030101060003" pitchFamily="34" charset="0"/>
                </a:rPr>
                <a:t>L’exposition précoce aux écrans </a:t>
              </a:r>
              <a:br>
                <a:rPr lang="fr-CA" sz="1600">
                  <a:solidFill>
                    <a:prstClr val="black"/>
                  </a:solidFill>
                  <a:latin typeface="Raleway" panose="020B0003030101060003" pitchFamily="34" charset="0"/>
                </a:rPr>
              </a:br>
              <a:r>
                <a:rPr lang="fr-CA" sz="1600">
                  <a:solidFill>
                    <a:prstClr val="black"/>
                  </a:solidFill>
                  <a:latin typeface="Raleway" panose="020B0003030101060003" pitchFamily="34" charset="0"/>
                </a:rPr>
                <a:t>pourrait avoir des effets qui se </a:t>
              </a:r>
              <a:br>
                <a:rPr lang="fr-CA" sz="1600">
                  <a:solidFill>
                    <a:prstClr val="black"/>
                  </a:solidFill>
                  <a:latin typeface="Raleway" panose="020B0003030101060003" pitchFamily="34" charset="0"/>
                </a:rPr>
              </a:br>
              <a:r>
                <a:rPr lang="fr-CA" sz="1600">
                  <a:solidFill>
                    <a:prstClr val="black"/>
                  </a:solidFill>
                  <a:latin typeface="Raleway" panose="020B0003030101060003" pitchFamily="34" charset="0"/>
                </a:rPr>
                <a:t>répercutent jusqu’à l’âge adulte. </a:t>
              </a:r>
            </a:p>
          </p:txBody>
        </p:sp>
        <p:pic>
          <p:nvPicPr>
            <p:cNvPr id="10" name="Picture 9" descr="A yellow boomerang with black stripes&#10;&#10;Description automatically generated">
              <a:extLst>
                <a:ext uri="{FF2B5EF4-FFF2-40B4-BE49-F238E27FC236}">
                  <a16:creationId xmlns:a16="http://schemas.microsoft.com/office/drawing/2014/main" id="{B21F44E7-D3E3-03EC-7449-AE84D047B0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9575" y="3192462"/>
              <a:ext cx="635000" cy="723900"/>
            </a:xfrm>
            <a:prstGeom prst="rect">
              <a:avLst/>
            </a:prstGeom>
          </p:spPr>
        </p:pic>
      </p:grpSp>
      <p:grpSp>
        <p:nvGrpSpPr>
          <p:cNvPr id="27" name="Group 26">
            <a:extLst>
              <a:ext uri="{FF2B5EF4-FFF2-40B4-BE49-F238E27FC236}">
                <a16:creationId xmlns:a16="http://schemas.microsoft.com/office/drawing/2014/main" id="{B65024DE-FC66-2D4D-CB6F-20AC03004F37}"/>
              </a:ext>
            </a:extLst>
          </p:cNvPr>
          <p:cNvGrpSpPr/>
          <p:nvPr/>
        </p:nvGrpSpPr>
        <p:grpSpPr>
          <a:xfrm>
            <a:off x="982663" y="4489484"/>
            <a:ext cx="5010453" cy="711200"/>
            <a:chOff x="982663" y="4577404"/>
            <a:chExt cx="5010453" cy="711200"/>
          </a:xfrm>
        </p:grpSpPr>
        <p:sp>
          <p:nvSpPr>
            <p:cNvPr id="2" name="ZoneTexte 7">
              <a:extLst>
                <a:ext uri="{FF2B5EF4-FFF2-40B4-BE49-F238E27FC236}">
                  <a16:creationId xmlns:a16="http://schemas.microsoft.com/office/drawing/2014/main" id="{DD840415-0D15-AD73-99E7-6325820F0AEB}"/>
                </a:ext>
              </a:extLst>
            </p:cNvPr>
            <p:cNvSpPr txBox="1"/>
            <p:nvPr/>
          </p:nvSpPr>
          <p:spPr>
            <a:xfrm>
              <a:off x="1805182" y="4593007"/>
              <a:ext cx="4187934" cy="679994"/>
            </a:xfrm>
            <a:prstGeom prst="rect">
              <a:avLst/>
            </a:prstGeom>
            <a:noFill/>
          </p:spPr>
          <p:txBody>
            <a:bodyPr wrap="square" rtlCol="0">
              <a:spAutoFit/>
            </a:bodyPr>
            <a:lstStyle/>
            <a:p>
              <a:pPr defTabSz="457200">
                <a:lnSpc>
                  <a:spcPts val="2360"/>
                </a:lnSpc>
                <a:spcBef>
                  <a:spcPts val="600"/>
                </a:spcBef>
                <a:spcAft>
                  <a:spcPts val="600"/>
                </a:spcAft>
              </a:pPr>
              <a:r>
                <a:rPr lang="fr-CA" sz="1600">
                  <a:solidFill>
                    <a:prstClr val="black"/>
                  </a:solidFill>
                  <a:latin typeface="Raleway" panose="020B0003030101060003" pitchFamily="34" charset="0"/>
                </a:rPr>
                <a:t>Les habitudes de vie adoptées durant </a:t>
              </a:r>
              <a:br>
                <a:rPr lang="fr-CA" sz="1600">
                  <a:solidFill>
                    <a:prstClr val="black"/>
                  </a:solidFill>
                  <a:latin typeface="Raleway" panose="020B0003030101060003" pitchFamily="34" charset="0"/>
                </a:rPr>
              </a:br>
              <a:r>
                <a:rPr lang="fr-CA" sz="1600">
                  <a:solidFill>
                    <a:prstClr val="black"/>
                  </a:solidFill>
                  <a:latin typeface="Raleway" panose="020B0003030101060003" pitchFamily="34" charset="0"/>
                </a:rPr>
                <a:t>la petite enfance perdurent à l’âge adulte. </a:t>
              </a:r>
            </a:p>
          </p:txBody>
        </p:sp>
        <p:pic>
          <p:nvPicPr>
            <p:cNvPr id="21" name="Picture 20" descr="A yellow and black football ball&#10;&#10;Description automatically generated">
              <a:extLst>
                <a:ext uri="{FF2B5EF4-FFF2-40B4-BE49-F238E27FC236}">
                  <a16:creationId xmlns:a16="http://schemas.microsoft.com/office/drawing/2014/main" id="{FFE4234C-0E2C-5526-4D7F-170582A94E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663" y="4577404"/>
              <a:ext cx="762000" cy="711200"/>
            </a:xfrm>
            <a:prstGeom prst="rect">
              <a:avLst/>
            </a:prstGeom>
          </p:spPr>
        </p:pic>
      </p:grpSp>
      <p:grpSp>
        <p:nvGrpSpPr>
          <p:cNvPr id="25" name="Group 24">
            <a:extLst>
              <a:ext uri="{FF2B5EF4-FFF2-40B4-BE49-F238E27FC236}">
                <a16:creationId xmlns:a16="http://schemas.microsoft.com/office/drawing/2014/main" id="{7E172F5A-05AD-DEA1-57E8-228734D2A43E}"/>
              </a:ext>
            </a:extLst>
          </p:cNvPr>
          <p:cNvGrpSpPr/>
          <p:nvPr/>
        </p:nvGrpSpPr>
        <p:grpSpPr>
          <a:xfrm>
            <a:off x="940866" y="3258956"/>
            <a:ext cx="4965739" cy="1028774"/>
            <a:chOff x="940866" y="3346876"/>
            <a:chExt cx="4965739" cy="1028774"/>
          </a:xfrm>
        </p:grpSpPr>
        <p:pic>
          <p:nvPicPr>
            <p:cNvPr id="12" name="Picture 11" descr="A group of people with arrows&#10;&#10;Description automatically generated">
              <a:extLst>
                <a:ext uri="{FF2B5EF4-FFF2-40B4-BE49-F238E27FC236}">
                  <a16:creationId xmlns:a16="http://schemas.microsoft.com/office/drawing/2014/main" id="{188EE69C-9942-627A-3538-280BF7D67D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66" y="3346876"/>
              <a:ext cx="723900" cy="762000"/>
            </a:xfrm>
            <a:prstGeom prst="rect">
              <a:avLst/>
            </a:prstGeom>
          </p:spPr>
        </p:pic>
        <p:sp>
          <p:nvSpPr>
            <p:cNvPr id="22" name="ZoneTexte 7">
              <a:extLst>
                <a:ext uri="{FF2B5EF4-FFF2-40B4-BE49-F238E27FC236}">
                  <a16:creationId xmlns:a16="http://schemas.microsoft.com/office/drawing/2014/main" id="{0325D2E1-9B2E-DC6C-86A5-79F98F1B6D5C}"/>
                </a:ext>
              </a:extLst>
            </p:cNvPr>
            <p:cNvSpPr txBox="1"/>
            <p:nvPr/>
          </p:nvSpPr>
          <p:spPr>
            <a:xfrm>
              <a:off x="1807183" y="3387879"/>
              <a:ext cx="4099422" cy="987771"/>
            </a:xfrm>
            <a:prstGeom prst="rect">
              <a:avLst/>
            </a:prstGeom>
            <a:noFill/>
          </p:spPr>
          <p:txBody>
            <a:bodyPr wrap="square" rtlCol="0">
              <a:spAutoFit/>
            </a:bodyPr>
            <a:lstStyle/>
            <a:p>
              <a:pPr defTabSz="457200">
                <a:lnSpc>
                  <a:spcPts val="2360"/>
                </a:lnSpc>
                <a:spcBef>
                  <a:spcPts val="600"/>
                </a:spcBef>
                <a:spcAft>
                  <a:spcPts val="600"/>
                </a:spcAft>
              </a:pPr>
              <a:r>
                <a:rPr lang="fr-CA" sz="1600" dirty="0">
                  <a:solidFill>
                    <a:prstClr val="black"/>
                  </a:solidFill>
                  <a:latin typeface="Raleway" panose="020B0003030101060003" pitchFamily="34" charset="0"/>
                </a:rPr>
                <a:t>Les tout-petits ont besoin d’entrer </a:t>
              </a:r>
              <a:br>
                <a:rPr lang="fr-CA" sz="1600" dirty="0">
                  <a:solidFill>
                    <a:prstClr val="black"/>
                  </a:solidFill>
                  <a:latin typeface="Raleway" panose="020B0003030101060003" pitchFamily="34" charset="0"/>
                </a:rPr>
              </a:br>
              <a:r>
                <a:rPr lang="fr-CA" sz="1600" dirty="0">
                  <a:solidFill>
                    <a:prstClr val="black"/>
                  </a:solidFill>
                  <a:latin typeface="Raleway" panose="020B0003030101060003" pitchFamily="34" charset="0"/>
                </a:rPr>
                <a:t>en relation pour apprendre </a:t>
              </a:r>
              <a:br>
                <a:rPr lang="fr-CA" sz="1600" dirty="0">
                  <a:solidFill>
                    <a:prstClr val="black"/>
                  </a:solidFill>
                  <a:latin typeface="Raleway" panose="020B0003030101060003" pitchFamily="34" charset="0"/>
                </a:rPr>
              </a:br>
              <a:r>
                <a:rPr lang="fr-CA" sz="1600" dirty="0">
                  <a:solidFill>
                    <a:prstClr val="black"/>
                  </a:solidFill>
                  <a:latin typeface="Raleway" panose="020B0003030101060003" pitchFamily="34" charset="0"/>
                </a:rPr>
                <a:t>et se développer.</a:t>
              </a:r>
            </a:p>
          </p:txBody>
        </p:sp>
      </p:grpSp>
      <p:grpSp>
        <p:nvGrpSpPr>
          <p:cNvPr id="29" name="Group 28">
            <a:extLst>
              <a:ext uri="{FF2B5EF4-FFF2-40B4-BE49-F238E27FC236}">
                <a16:creationId xmlns:a16="http://schemas.microsoft.com/office/drawing/2014/main" id="{C963DB80-8047-0FA4-A02A-1CFC239FF7FA}"/>
              </a:ext>
            </a:extLst>
          </p:cNvPr>
          <p:cNvGrpSpPr/>
          <p:nvPr/>
        </p:nvGrpSpPr>
        <p:grpSpPr>
          <a:xfrm>
            <a:off x="6754130" y="4505087"/>
            <a:ext cx="4968346" cy="987835"/>
            <a:chOff x="6615901" y="4593007"/>
            <a:chExt cx="4968346" cy="987835"/>
          </a:xfrm>
        </p:grpSpPr>
        <p:pic>
          <p:nvPicPr>
            <p:cNvPr id="4" name="Picture 3" descr="A yellow silhouettes of a family&#10;&#10;Description automatically generated">
              <a:extLst>
                <a:ext uri="{FF2B5EF4-FFF2-40B4-BE49-F238E27FC236}">
                  <a16:creationId xmlns:a16="http://schemas.microsoft.com/office/drawing/2014/main" id="{90040A20-B3D1-6963-1C4A-C658080318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5901" y="4631651"/>
              <a:ext cx="673100" cy="571500"/>
            </a:xfrm>
            <a:prstGeom prst="rect">
              <a:avLst/>
            </a:prstGeom>
          </p:spPr>
        </p:pic>
        <p:sp>
          <p:nvSpPr>
            <p:cNvPr id="24" name="ZoneTexte 7">
              <a:extLst>
                <a:ext uri="{FF2B5EF4-FFF2-40B4-BE49-F238E27FC236}">
                  <a16:creationId xmlns:a16="http://schemas.microsoft.com/office/drawing/2014/main" id="{42D7A611-F905-AFD8-000B-615F28D66067}"/>
                </a:ext>
              </a:extLst>
            </p:cNvPr>
            <p:cNvSpPr txBox="1"/>
            <p:nvPr/>
          </p:nvSpPr>
          <p:spPr>
            <a:xfrm>
              <a:off x="7396313" y="4593007"/>
              <a:ext cx="4187934" cy="987835"/>
            </a:xfrm>
            <a:prstGeom prst="rect">
              <a:avLst/>
            </a:prstGeom>
            <a:noFill/>
          </p:spPr>
          <p:txBody>
            <a:bodyPr wrap="square" rtlCol="0">
              <a:spAutoFit/>
            </a:bodyPr>
            <a:lstStyle/>
            <a:p>
              <a:pPr defTabSz="457200">
                <a:lnSpc>
                  <a:spcPts val="2360"/>
                </a:lnSpc>
                <a:spcBef>
                  <a:spcPts val="600"/>
                </a:spcBef>
                <a:spcAft>
                  <a:spcPts val="600"/>
                </a:spcAft>
              </a:pPr>
              <a:r>
                <a:rPr lang="fr-CA" sz="1600">
                  <a:solidFill>
                    <a:prstClr val="black"/>
                  </a:solidFill>
                  <a:latin typeface="Raleway" panose="020B0003030101060003" pitchFamily="34" charset="0"/>
                </a:rPr>
                <a:t>L’exposition aux écrans des tout-petits dépend des décisions prises par les adultes qui s’en occupent. </a:t>
              </a:r>
            </a:p>
          </p:txBody>
        </p:sp>
      </p:grpSp>
      <p:grpSp>
        <p:nvGrpSpPr>
          <p:cNvPr id="3" name="Group 2">
            <a:extLst>
              <a:ext uri="{FF2B5EF4-FFF2-40B4-BE49-F238E27FC236}">
                <a16:creationId xmlns:a16="http://schemas.microsoft.com/office/drawing/2014/main" id="{26AE66AD-0501-5393-DB7F-FFF3318BA670}"/>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B1896A72-118C-7383-F898-96125B77F0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9" name="TextBox 16">
              <a:extLst>
                <a:ext uri="{FF2B5EF4-FFF2-40B4-BE49-F238E27FC236}">
                  <a16:creationId xmlns:a16="http://schemas.microsoft.com/office/drawing/2014/main" id="{7B55FCD1-EFA8-7E08-6BCD-1B63745BCD11}"/>
                </a:ext>
              </a:extLst>
            </p:cNvPr>
            <p:cNvSpPr txBox="1"/>
            <p:nvPr/>
          </p:nvSpPr>
          <p:spPr>
            <a:xfrm>
              <a:off x="9074615" y="6234304"/>
              <a:ext cx="2209259"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7</a:t>
              </a:fld>
              <a:endParaRPr lang="fr-CA" sz="1100">
                <a:solidFill>
                  <a:srgbClr val="434747"/>
                </a:solidFill>
                <a:latin typeface="Raleway" panose="020B0503030101060003" pitchFamily="34" charset="77"/>
              </a:endParaRPr>
            </a:p>
          </p:txBody>
        </p:sp>
      </p:grpSp>
    </p:spTree>
    <p:extLst>
      <p:ext uri="{BB962C8B-B14F-4D97-AF65-F5344CB8AC3E}">
        <p14:creationId xmlns:p14="http://schemas.microsoft.com/office/powerpoint/2010/main" val="39539393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E99B9774-CB67-AACA-47F3-37BEE861002A}"/>
              </a:ext>
            </a:extLst>
          </p:cNvPr>
          <p:cNvSpPr/>
          <p:nvPr/>
        </p:nvSpPr>
        <p:spPr>
          <a:xfrm>
            <a:off x="364435" y="233527"/>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EC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5">
            <a:extLst>
              <a:ext uri="{FF2B5EF4-FFF2-40B4-BE49-F238E27FC236}">
                <a16:creationId xmlns:a16="http://schemas.microsoft.com/office/drawing/2014/main" id="{6200482F-B87A-419D-5DFF-2F5C0C6AE2D6}"/>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rgbClr val="A9A292"/>
                </a:solidFill>
                <a:effectLst/>
                <a:uLnTx/>
                <a:uFillTx/>
                <a:latin typeface="Raleway" panose="020B0503030101060003" pitchFamily="34" charset="77"/>
                <a:cs typeface="Times New Roman" panose="02020603050405020304" pitchFamily="18" charset="0"/>
              </a:rPr>
              <a:t>En conclusion</a:t>
            </a:r>
          </a:p>
        </p:txBody>
      </p:sp>
      <p:grpSp>
        <p:nvGrpSpPr>
          <p:cNvPr id="4" name="Group 3">
            <a:extLst>
              <a:ext uri="{FF2B5EF4-FFF2-40B4-BE49-F238E27FC236}">
                <a16:creationId xmlns:a16="http://schemas.microsoft.com/office/drawing/2014/main" id="{A1E65349-5EF7-E1D6-B8F1-1E2A55F7C36C}"/>
              </a:ext>
            </a:extLst>
          </p:cNvPr>
          <p:cNvGrpSpPr/>
          <p:nvPr/>
        </p:nvGrpSpPr>
        <p:grpSpPr>
          <a:xfrm>
            <a:off x="1003443" y="6153834"/>
            <a:ext cx="10280431" cy="342080"/>
            <a:chOff x="1003443" y="6153834"/>
            <a:chExt cx="10280431" cy="342080"/>
          </a:xfrm>
        </p:grpSpPr>
        <p:pic>
          <p:nvPicPr>
            <p:cNvPr id="5" name="Picture 4" descr="A black background with grey text&#10;&#10;Description automatically generated">
              <a:extLst>
                <a:ext uri="{FF2B5EF4-FFF2-40B4-BE49-F238E27FC236}">
                  <a16:creationId xmlns:a16="http://schemas.microsoft.com/office/drawing/2014/main" id="{5F85009D-4D7C-B4C9-8D21-B3E70A731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6" name="TextBox 16">
              <a:extLst>
                <a:ext uri="{FF2B5EF4-FFF2-40B4-BE49-F238E27FC236}">
                  <a16:creationId xmlns:a16="http://schemas.microsoft.com/office/drawing/2014/main" id="{E3DB5C81-C17D-9BA2-AAC3-5CEEF0495F1C}"/>
                </a:ext>
              </a:extLst>
            </p:cNvPr>
            <p:cNvSpPr txBox="1"/>
            <p:nvPr/>
          </p:nvSpPr>
          <p:spPr>
            <a:xfrm>
              <a:off x="9008892" y="6234304"/>
              <a:ext cx="2274982"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70</a:t>
              </a:fld>
              <a:endParaRPr lang="fr-CA" sz="1100">
                <a:solidFill>
                  <a:srgbClr val="434747"/>
                </a:solidFill>
                <a:latin typeface="Raleway" panose="020B0503030101060003" pitchFamily="34" charset="77"/>
              </a:endParaRPr>
            </a:p>
          </p:txBody>
        </p:sp>
      </p:grpSp>
      <p:grpSp>
        <p:nvGrpSpPr>
          <p:cNvPr id="9" name="Groupe 8">
            <a:extLst>
              <a:ext uri="{FF2B5EF4-FFF2-40B4-BE49-F238E27FC236}">
                <a16:creationId xmlns:a16="http://schemas.microsoft.com/office/drawing/2014/main" id="{6D072835-8F65-08FF-7304-193017A98AF9}"/>
              </a:ext>
            </a:extLst>
          </p:cNvPr>
          <p:cNvGrpSpPr/>
          <p:nvPr/>
        </p:nvGrpSpPr>
        <p:grpSpPr>
          <a:xfrm>
            <a:off x="1632319" y="1950394"/>
            <a:ext cx="8870673" cy="3306584"/>
            <a:chOff x="1632319" y="1950394"/>
            <a:chExt cx="8870673" cy="3306584"/>
          </a:xfrm>
        </p:grpSpPr>
        <p:grpSp>
          <p:nvGrpSpPr>
            <p:cNvPr id="2" name="Group 1">
              <a:extLst>
                <a:ext uri="{FF2B5EF4-FFF2-40B4-BE49-F238E27FC236}">
                  <a16:creationId xmlns:a16="http://schemas.microsoft.com/office/drawing/2014/main" id="{30C7E30D-4965-E6CE-1FE9-664C1EDF6E61}"/>
                </a:ext>
              </a:extLst>
            </p:cNvPr>
            <p:cNvGrpSpPr/>
            <p:nvPr/>
          </p:nvGrpSpPr>
          <p:grpSpPr>
            <a:xfrm>
              <a:off x="1909914" y="1950394"/>
              <a:ext cx="8593078" cy="3157980"/>
              <a:chOff x="6054660" y="2135593"/>
              <a:chExt cx="8593078" cy="3157980"/>
            </a:xfrm>
          </p:grpSpPr>
          <p:sp>
            <p:nvSpPr>
              <p:cNvPr id="3" name="Freeform 2">
                <a:extLst>
                  <a:ext uri="{FF2B5EF4-FFF2-40B4-BE49-F238E27FC236}">
                    <a16:creationId xmlns:a16="http://schemas.microsoft.com/office/drawing/2014/main" id="{A6E6827E-C8E5-FA69-004A-6B0852A142E1}"/>
                  </a:ext>
                </a:extLst>
              </p:cNvPr>
              <p:cNvSpPr/>
              <p:nvPr/>
            </p:nvSpPr>
            <p:spPr>
              <a:xfrm>
                <a:off x="6054660" y="2135593"/>
                <a:ext cx="8593078" cy="315798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solidFill>
                  <a:srgbClr val="A9A2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ZoneTexte 2">
                <a:extLst>
                  <a:ext uri="{FF2B5EF4-FFF2-40B4-BE49-F238E27FC236}">
                    <a16:creationId xmlns:a16="http://schemas.microsoft.com/office/drawing/2014/main" id="{008CB571-5138-505D-73A3-440E65E34ED4}"/>
                  </a:ext>
                </a:extLst>
              </p:cNvPr>
              <p:cNvSpPr txBox="1"/>
              <p:nvPr/>
            </p:nvSpPr>
            <p:spPr>
              <a:xfrm>
                <a:off x="7414815" y="2669400"/>
                <a:ext cx="6538441" cy="2203167"/>
              </a:xfrm>
              <a:prstGeom prst="rect">
                <a:avLst/>
              </a:prstGeom>
              <a:noFill/>
            </p:spPr>
            <p:txBody>
              <a:bodyPr wrap="square">
                <a:spAutoFit/>
              </a:bodyPr>
              <a:lstStyle/>
              <a:p>
                <a:pPr>
                  <a:lnSpc>
                    <a:spcPts val="2320"/>
                  </a:lnSpc>
                </a:pPr>
                <a:r>
                  <a:rPr lang="fr-CA" sz="1600" i="1">
                    <a:solidFill>
                      <a:srgbClr val="434747"/>
                    </a:solidFill>
                    <a:latin typeface="Raleway" panose="020B0003030101060003" pitchFamily="34" charset="0"/>
                  </a:rPr>
                  <a:t>« À une approche qui ciblerait le seul binôme enfants-écrans, </a:t>
                </a:r>
                <a:br>
                  <a:rPr lang="fr-CA" sz="1600" i="1">
                    <a:solidFill>
                      <a:srgbClr val="434747"/>
                    </a:solidFill>
                    <a:latin typeface="Raleway" panose="020B0003030101060003" pitchFamily="34" charset="0"/>
                  </a:rPr>
                </a:br>
                <a:r>
                  <a:rPr lang="fr-CA" sz="1600" i="1">
                    <a:solidFill>
                      <a:srgbClr val="434747"/>
                    </a:solidFill>
                    <a:latin typeface="Raleway" panose="020B0003030101060003" pitchFamily="34" charset="0"/>
                  </a:rPr>
                  <a:t>il faut donc préférer une réponse collective. Cette réponse nécessitera une meilleure appropriation dans le débat public des enjeux de santé, d’éducation, d’égalité, de droits fondamentaux […]. Elle nécessitera </a:t>
                </a:r>
                <a:br>
                  <a:rPr lang="fr-CA" sz="1600" i="1">
                    <a:solidFill>
                      <a:srgbClr val="434747"/>
                    </a:solidFill>
                    <a:latin typeface="Raleway" panose="020B0003030101060003" pitchFamily="34" charset="0"/>
                  </a:rPr>
                </a:br>
                <a:r>
                  <a:rPr lang="fr-CA" sz="1600" i="1">
                    <a:solidFill>
                      <a:srgbClr val="434747"/>
                    </a:solidFill>
                    <a:latin typeface="Raleway" panose="020B0003030101060003" pitchFamily="34" charset="0"/>
                  </a:rPr>
                  <a:t>de progresser dans la connaissance et la compréhension des besoins essentiels des enfants </a:t>
                </a:r>
                <a:r>
                  <a:rPr lang="fr-CA" sz="1600" b="0" i="1" u="none" strike="noStrike" baseline="0">
                    <a:solidFill>
                      <a:srgbClr val="434747"/>
                    </a:solidFill>
                    <a:latin typeface="Raleway" pitchFamily="2" charset="0"/>
                  </a:rPr>
                  <a:t>[…]</a:t>
                </a:r>
                <a:r>
                  <a:rPr lang="fr-CA" sz="1600" i="1">
                    <a:solidFill>
                      <a:srgbClr val="434747"/>
                    </a:solidFill>
                    <a:latin typeface="Raleway" panose="020B0003030101060003" pitchFamily="34" charset="0"/>
                  </a:rPr>
                  <a:t> pour bien grandir. »</a:t>
                </a:r>
              </a:p>
              <a:p>
                <a:pPr algn="r">
                  <a:lnSpc>
                    <a:spcPts val="2320"/>
                  </a:lnSpc>
                  <a:spcBef>
                    <a:spcPts val="600"/>
                  </a:spcBef>
                </a:pPr>
                <a:r>
                  <a:rPr lang="fr-CA" sz="1400" i="1">
                    <a:solidFill>
                      <a:srgbClr val="434747"/>
                    </a:solidFill>
                    <a:latin typeface="Raleway" panose="020B0003030101060003" pitchFamily="34" charset="0"/>
                  </a:rPr>
                  <a:t>– Rapport </a:t>
                </a:r>
                <a:r>
                  <a:rPr lang="fr-CA" sz="1400">
                    <a:solidFill>
                      <a:srgbClr val="434747"/>
                    </a:solidFill>
                    <a:latin typeface="Raleway" panose="020B0003030101060003" pitchFamily="34" charset="0"/>
                  </a:rPr>
                  <a:t>Enfants et écrans, à la recherche du temps perdu</a:t>
                </a:r>
              </a:p>
            </p:txBody>
          </p:sp>
        </p:grpSp>
        <p:grpSp>
          <p:nvGrpSpPr>
            <p:cNvPr id="7" name="Groupe 6">
              <a:extLst>
                <a:ext uri="{FF2B5EF4-FFF2-40B4-BE49-F238E27FC236}">
                  <a16:creationId xmlns:a16="http://schemas.microsoft.com/office/drawing/2014/main" id="{6A4C36B0-0243-30A8-3486-40300B71751A}"/>
                </a:ext>
              </a:extLst>
            </p:cNvPr>
            <p:cNvGrpSpPr/>
            <p:nvPr/>
          </p:nvGrpSpPr>
          <p:grpSpPr>
            <a:xfrm>
              <a:off x="1632319" y="2284969"/>
              <a:ext cx="1648742" cy="2972009"/>
              <a:chOff x="1632319" y="2284969"/>
              <a:chExt cx="1648742" cy="2972009"/>
            </a:xfrm>
          </p:grpSpPr>
          <p:pic>
            <p:nvPicPr>
              <p:cNvPr id="14" name="Picture 13" descr="A white rectangular device with a white screen&#10;&#10;Description automatically generated">
                <a:extLst>
                  <a:ext uri="{FF2B5EF4-FFF2-40B4-BE49-F238E27FC236}">
                    <a16:creationId xmlns:a16="http://schemas.microsoft.com/office/drawing/2014/main" id="{BE55EAC9-2C0C-807C-EC0D-3116CC6B6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319" y="2940888"/>
                <a:ext cx="1648742" cy="2316090"/>
              </a:xfrm>
              <a:prstGeom prst="rect">
                <a:avLst/>
              </a:prstGeom>
            </p:spPr>
          </p:pic>
          <p:pic>
            <p:nvPicPr>
              <p:cNvPr id="13" name="Picture 12" descr="A grey sunburst with black background&#10;&#10;Description automatically generated">
                <a:extLst>
                  <a:ext uri="{FF2B5EF4-FFF2-40B4-BE49-F238E27FC236}">
                    <a16:creationId xmlns:a16="http://schemas.microsoft.com/office/drawing/2014/main" id="{61B8B6AB-AB99-1D3D-1D65-2FAEDE248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0241" y="2284969"/>
                <a:ext cx="1035083" cy="981686"/>
              </a:xfrm>
              <a:prstGeom prst="rect">
                <a:avLst/>
              </a:prstGeom>
            </p:spPr>
          </p:pic>
        </p:grpSp>
      </p:grpSp>
    </p:spTree>
    <p:extLst>
      <p:ext uri="{BB962C8B-B14F-4D97-AF65-F5344CB8AC3E}">
        <p14:creationId xmlns:p14="http://schemas.microsoft.com/office/powerpoint/2010/main" val="21910220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1C3955-0667-DED9-3B10-394A3B03AB50}"/>
              </a:ext>
            </a:extLst>
          </p:cNvPr>
          <p:cNvSpPr>
            <a:spLocks noGrp="1" noRot="1" noMove="1" noResize="1" noEditPoints="1" noAdjustHandles="1" noChangeArrowheads="1" noChangeShapeType="1"/>
          </p:cNvSpPr>
          <p:nvPr/>
        </p:nvSpPr>
        <p:spPr>
          <a:xfrm>
            <a:off x="0" y="0"/>
            <a:ext cx="12192000" cy="6858000"/>
          </a:xfrm>
          <a:prstGeom prst="rect">
            <a:avLst/>
          </a:prstGeom>
          <a:solidFill>
            <a:srgbClr val="D7D2C8">
              <a:alpha val="84000"/>
            </a:srgbClr>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white"/>
                </a:solidFill>
                <a:effectLst/>
                <a:uLnTx/>
                <a:uFillTx/>
                <a:latin typeface="Aptos" panose="02110004020202020204"/>
                <a:ea typeface="+mn-ea"/>
                <a:cs typeface="+mn-cs"/>
              </a:rPr>
              <a:t> </a:t>
            </a:r>
          </a:p>
        </p:txBody>
      </p:sp>
      <p:pic>
        <p:nvPicPr>
          <p:cNvPr id="6" name="Picture 5">
            <a:extLst>
              <a:ext uri="{FF2B5EF4-FFF2-40B4-BE49-F238E27FC236}">
                <a16:creationId xmlns:a16="http://schemas.microsoft.com/office/drawing/2014/main" id="{47236605-EE01-C789-4427-C74A9951EB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96272" y="-559382"/>
            <a:ext cx="2528448" cy="2398013"/>
          </a:xfrm>
          <a:prstGeom prst="rect">
            <a:avLst/>
          </a:prstGeom>
        </p:spPr>
      </p:pic>
      <p:grpSp>
        <p:nvGrpSpPr>
          <p:cNvPr id="3" name="Group 2">
            <a:extLst>
              <a:ext uri="{FF2B5EF4-FFF2-40B4-BE49-F238E27FC236}">
                <a16:creationId xmlns:a16="http://schemas.microsoft.com/office/drawing/2014/main" id="{85C4F991-FDCD-F659-8D65-D4C86DCFF49C}"/>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4D7AF95-4885-35D1-3E1A-4DDE7CF05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37ECD25D-D04C-7999-68F0-C8184F0615D9}"/>
                </a:ext>
              </a:extLst>
            </p:cNvPr>
            <p:cNvSpPr txBox="1"/>
            <p:nvPr/>
          </p:nvSpPr>
          <p:spPr>
            <a:xfrm>
              <a:off x="9074615" y="6234304"/>
              <a:ext cx="2209259"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 </a:t>
              </a:r>
              <a:r>
                <a:rPr kumimoji="0" lang="fr-CA" sz="8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Fondation Lucie et André Chagnon   |  </a:t>
              </a:r>
              <a:r>
                <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rPr>
                <a:t> </a:t>
              </a:r>
              <a:fld id="{A83A4952-BF45-1E46-BC37-6A89CB4D4705}" type="slidenum">
                <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endParaRPr>
            </a:p>
          </p:txBody>
        </p:sp>
      </p:grpSp>
      <p:grpSp>
        <p:nvGrpSpPr>
          <p:cNvPr id="9" name="Groupe 8">
            <a:extLst>
              <a:ext uri="{FF2B5EF4-FFF2-40B4-BE49-F238E27FC236}">
                <a16:creationId xmlns:a16="http://schemas.microsoft.com/office/drawing/2014/main" id="{6B811423-1F02-FC6C-5038-DBF9552AB2E5}"/>
              </a:ext>
            </a:extLst>
          </p:cNvPr>
          <p:cNvGrpSpPr/>
          <p:nvPr/>
        </p:nvGrpSpPr>
        <p:grpSpPr>
          <a:xfrm>
            <a:off x="2018403" y="1489052"/>
            <a:ext cx="8297242" cy="3879895"/>
            <a:chOff x="2427978" y="1106305"/>
            <a:chExt cx="8297242" cy="3879895"/>
          </a:xfrm>
        </p:grpSpPr>
        <p:sp>
          <p:nvSpPr>
            <p:cNvPr id="10" name="ZoneTexte 5">
              <a:extLst>
                <a:ext uri="{FF2B5EF4-FFF2-40B4-BE49-F238E27FC236}">
                  <a16:creationId xmlns:a16="http://schemas.microsoft.com/office/drawing/2014/main" id="{E6F191C6-2F51-C496-2B9D-8C80F6298537}"/>
                </a:ext>
              </a:extLst>
            </p:cNvPr>
            <p:cNvSpPr txBox="1"/>
            <p:nvPr/>
          </p:nvSpPr>
          <p:spPr>
            <a:xfrm>
              <a:off x="2427978" y="1106305"/>
              <a:ext cx="8297242" cy="646331"/>
            </a:xfrm>
            <a:prstGeom prst="rect">
              <a:avLst/>
            </a:prstGeom>
            <a:noFill/>
          </p:spPr>
          <p:txBody>
            <a:bodyPr wrap="square" rtlCol="0">
              <a:spAutoFit/>
            </a:bodyPr>
            <a:lstStyle/>
            <a:p>
              <a:pPr>
                <a:defRPr/>
              </a:pPr>
              <a:r>
                <a:rPr kumimoji="0" lang="fr-CA" sz="3600" b="1" u="none" strike="noStrike" kern="1200" cap="none" spc="0" normalizeH="0" baseline="0" noProof="0" dirty="0">
                  <a:ln>
                    <a:noFill/>
                  </a:ln>
                  <a:solidFill>
                    <a:srgbClr val="A9A292"/>
                  </a:solidFill>
                  <a:effectLst/>
                  <a:uLnTx/>
                  <a:uFillTx/>
                  <a:latin typeface="Raleway" panose="020B0503030101060003" pitchFamily="34" charset="77"/>
                  <a:cs typeface="Times New Roman" panose="02020603050405020304" pitchFamily="18" charset="0"/>
                </a:rPr>
                <a:t>À découvrir</a:t>
              </a:r>
            </a:p>
          </p:txBody>
        </p:sp>
        <p:grpSp>
          <p:nvGrpSpPr>
            <p:cNvPr id="11" name="Groupe 10">
              <a:extLst>
                <a:ext uri="{FF2B5EF4-FFF2-40B4-BE49-F238E27FC236}">
                  <a16:creationId xmlns:a16="http://schemas.microsoft.com/office/drawing/2014/main" id="{AD13CCC7-CF28-E872-0F7B-26133E1E9379}"/>
                </a:ext>
              </a:extLst>
            </p:cNvPr>
            <p:cNvGrpSpPr/>
            <p:nvPr/>
          </p:nvGrpSpPr>
          <p:grpSpPr>
            <a:xfrm>
              <a:off x="3361549" y="2123846"/>
              <a:ext cx="5373104" cy="2862354"/>
              <a:chOff x="3980674" y="2123846"/>
              <a:chExt cx="5373104" cy="2862354"/>
            </a:xfrm>
          </p:grpSpPr>
          <p:pic>
            <p:nvPicPr>
              <p:cNvPr id="12" name="Image 11">
                <a:extLst>
                  <a:ext uri="{FF2B5EF4-FFF2-40B4-BE49-F238E27FC236}">
                    <a16:creationId xmlns:a16="http://schemas.microsoft.com/office/drawing/2014/main" id="{4C428594-F514-221E-A473-41C834389DC9}"/>
                  </a:ext>
                </a:extLst>
              </p:cNvPr>
              <p:cNvPicPr>
                <a:picLocks noChangeAspect="1"/>
              </p:cNvPicPr>
              <p:nvPr/>
            </p:nvPicPr>
            <p:blipFill>
              <a:blip r:embed="rId4"/>
              <a:srcRect l="1809" t="939" r="1834"/>
              <a:stretch/>
            </p:blipFill>
            <p:spPr>
              <a:xfrm>
                <a:off x="4047228" y="2123846"/>
                <a:ext cx="1896386" cy="2491144"/>
              </a:xfrm>
              <a:prstGeom prst="rect">
                <a:avLst/>
              </a:prstGeom>
            </p:spPr>
          </p:pic>
          <p:pic>
            <p:nvPicPr>
              <p:cNvPr id="13" name="Image 12">
                <a:extLst>
                  <a:ext uri="{FF2B5EF4-FFF2-40B4-BE49-F238E27FC236}">
                    <a16:creationId xmlns:a16="http://schemas.microsoft.com/office/drawing/2014/main" id="{F4E69204-9FA6-421B-ED24-81DFBB3A865F}"/>
                  </a:ext>
                </a:extLst>
              </p:cNvPr>
              <p:cNvPicPr>
                <a:picLocks noChangeAspect="1"/>
              </p:cNvPicPr>
              <p:nvPr/>
            </p:nvPicPr>
            <p:blipFill>
              <a:blip r:embed="rId5"/>
              <a:srcRect t="2338"/>
              <a:stretch/>
            </p:blipFill>
            <p:spPr>
              <a:xfrm>
                <a:off x="6076721" y="2819399"/>
                <a:ext cx="3277057" cy="1795591"/>
              </a:xfrm>
              <a:prstGeom prst="rect">
                <a:avLst/>
              </a:prstGeom>
            </p:spPr>
          </p:pic>
          <p:sp>
            <p:nvSpPr>
              <p:cNvPr id="14" name="ZoneTexte 15">
                <a:extLst>
                  <a:ext uri="{FF2B5EF4-FFF2-40B4-BE49-F238E27FC236}">
                    <a16:creationId xmlns:a16="http://schemas.microsoft.com/office/drawing/2014/main" id="{E6A18335-862F-357F-136B-7F987AB64563}"/>
                  </a:ext>
                </a:extLst>
              </p:cNvPr>
              <p:cNvSpPr txBox="1"/>
              <p:nvPr/>
            </p:nvSpPr>
            <p:spPr>
              <a:xfrm>
                <a:off x="3980674" y="4623537"/>
                <a:ext cx="2029493" cy="362663"/>
              </a:xfrm>
              <a:prstGeom prst="rect">
                <a:avLst/>
              </a:prstGeom>
              <a:noFill/>
            </p:spPr>
            <p:txBody>
              <a:bodyPr wrap="square">
                <a:spAutoFit/>
              </a:bodyPr>
              <a:lstStyle/>
              <a:p>
                <a:pPr marL="0" lvl="1">
                  <a:lnSpc>
                    <a:spcPts val="2300"/>
                  </a:lnSpc>
                  <a:spcBef>
                    <a:spcPts val="300"/>
                  </a:spcBef>
                  <a:spcAft>
                    <a:spcPts val="300"/>
                  </a:spcAft>
                  <a:buClr>
                    <a:srgbClr val="AFB46E"/>
                  </a:buClr>
                </a:pPr>
                <a:r>
                  <a:rPr lang="fr-CA" sz="1600" dirty="0">
                    <a:latin typeface="Raleway" pitchFamily="2" charset="0"/>
                  </a:rPr>
                  <a:t>Le rapport complet</a:t>
                </a:r>
              </a:p>
            </p:txBody>
          </p:sp>
          <p:sp>
            <p:nvSpPr>
              <p:cNvPr id="15" name="ZoneTexte 15">
                <a:extLst>
                  <a:ext uri="{FF2B5EF4-FFF2-40B4-BE49-F238E27FC236}">
                    <a16:creationId xmlns:a16="http://schemas.microsoft.com/office/drawing/2014/main" id="{CB0A3B29-CA5E-B5FE-B079-3141952B755B}"/>
                  </a:ext>
                </a:extLst>
              </p:cNvPr>
              <p:cNvSpPr txBox="1"/>
              <p:nvPr/>
            </p:nvSpPr>
            <p:spPr>
              <a:xfrm>
                <a:off x="6700503" y="4623537"/>
                <a:ext cx="2029493" cy="362663"/>
              </a:xfrm>
              <a:prstGeom prst="rect">
                <a:avLst/>
              </a:prstGeom>
              <a:noFill/>
            </p:spPr>
            <p:txBody>
              <a:bodyPr wrap="square">
                <a:spAutoFit/>
              </a:bodyPr>
              <a:lstStyle/>
              <a:p>
                <a:pPr marL="0" lvl="1">
                  <a:lnSpc>
                    <a:spcPts val="2300"/>
                  </a:lnSpc>
                  <a:spcBef>
                    <a:spcPts val="300"/>
                  </a:spcBef>
                  <a:spcAft>
                    <a:spcPts val="300"/>
                  </a:spcAft>
                  <a:buClr>
                    <a:srgbClr val="AFB46E"/>
                  </a:buClr>
                </a:pPr>
                <a:r>
                  <a:rPr lang="fr-CA" sz="1600" dirty="0">
                    <a:latin typeface="Raleway" pitchFamily="2" charset="0"/>
                  </a:rPr>
                  <a:t>Les capsules vidéo</a:t>
                </a:r>
              </a:p>
            </p:txBody>
          </p:sp>
        </p:grpSp>
      </p:grpSp>
      <p:pic>
        <p:nvPicPr>
          <p:cNvPr id="16" name="Picture 5">
            <a:extLst>
              <a:ext uri="{FF2B5EF4-FFF2-40B4-BE49-F238E27FC236}">
                <a16:creationId xmlns:a16="http://schemas.microsoft.com/office/drawing/2014/main" id="{E3F816A0-FD56-C005-D5E0-2AC67B3F77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84566" y="1420548"/>
            <a:ext cx="1507434" cy="1429670"/>
          </a:xfrm>
          <a:prstGeom prst="rect">
            <a:avLst/>
          </a:prstGeom>
        </p:spPr>
      </p:pic>
      <p:sp>
        <p:nvSpPr>
          <p:cNvPr id="17" name="ZoneTexte 15">
            <a:extLst>
              <a:ext uri="{FF2B5EF4-FFF2-40B4-BE49-F238E27FC236}">
                <a16:creationId xmlns:a16="http://schemas.microsoft.com/office/drawing/2014/main" id="{4A8A1F50-0549-1274-C345-CFF05E3F39FC}"/>
              </a:ext>
            </a:extLst>
          </p:cNvPr>
          <p:cNvSpPr txBox="1"/>
          <p:nvPr/>
        </p:nvSpPr>
        <p:spPr>
          <a:xfrm>
            <a:off x="5283835" y="2553700"/>
            <a:ext cx="2849545" cy="368755"/>
          </a:xfrm>
          <a:prstGeom prst="rect">
            <a:avLst/>
          </a:prstGeom>
          <a:noFill/>
        </p:spPr>
        <p:txBody>
          <a:bodyPr wrap="square">
            <a:spAutoFit/>
          </a:bodyPr>
          <a:lstStyle/>
          <a:p>
            <a:pPr marL="0" lvl="1">
              <a:lnSpc>
                <a:spcPts val="2300"/>
              </a:lnSpc>
              <a:spcBef>
                <a:spcPts val="300"/>
              </a:spcBef>
              <a:spcAft>
                <a:spcPts val="300"/>
              </a:spcAft>
              <a:buClr>
                <a:srgbClr val="AFB46E"/>
              </a:buClr>
            </a:pPr>
            <a:r>
              <a:rPr lang="fr-CA" b="1" dirty="0">
                <a:solidFill>
                  <a:srgbClr val="C00000"/>
                </a:solidFill>
                <a:latin typeface="Raleway" pitchFamily="2" charset="0"/>
                <a:hlinkClick r:id="rId6">
                  <a:extLst>
                    <a:ext uri="{A12FA001-AC4F-418D-AE19-62706E023703}">
                      <ahyp:hlinkClr xmlns:ahyp="http://schemas.microsoft.com/office/drawing/2018/hyperlinkcolor" val="tx"/>
                    </a:ext>
                  </a:extLst>
                </a:hlinkClick>
              </a:rPr>
              <a:t>tout-petits-</a:t>
            </a:r>
            <a:r>
              <a:rPr lang="fr-CA" b="1" dirty="0" err="1">
                <a:solidFill>
                  <a:srgbClr val="C00000"/>
                </a:solidFill>
                <a:latin typeface="Raleway" pitchFamily="2" charset="0"/>
                <a:hlinkClick r:id="rId6">
                  <a:extLst>
                    <a:ext uri="{A12FA001-AC4F-418D-AE19-62706E023703}">
                      <ahyp:hlinkClr xmlns:ahyp="http://schemas.microsoft.com/office/drawing/2018/hyperlinkcolor" val="tx"/>
                    </a:ext>
                  </a:extLst>
                </a:hlinkClick>
              </a:rPr>
              <a:t>org</a:t>
            </a:r>
            <a:r>
              <a:rPr lang="fr-CA" b="1" dirty="0">
                <a:solidFill>
                  <a:srgbClr val="C00000"/>
                </a:solidFill>
                <a:latin typeface="Raleway" pitchFamily="2" charset="0"/>
                <a:hlinkClick r:id="rId6">
                  <a:extLst>
                    <a:ext uri="{A12FA001-AC4F-418D-AE19-62706E023703}">
                      <ahyp:hlinkClr xmlns:ahyp="http://schemas.microsoft.com/office/drawing/2018/hyperlinkcolor" val="tx"/>
                    </a:ext>
                  </a:extLst>
                </a:hlinkClick>
              </a:rPr>
              <a:t>/</a:t>
            </a:r>
            <a:r>
              <a:rPr lang="fr-CA" b="1" dirty="0" err="1">
                <a:solidFill>
                  <a:srgbClr val="C00000"/>
                </a:solidFill>
                <a:latin typeface="Raleway" pitchFamily="2" charset="0"/>
                <a:hlinkClick r:id="rId6">
                  <a:extLst>
                    <a:ext uri="{A12FA001-AC4F-418D-AE19-62706E023703}">
                      <ahyp:hlinkClr xmlns:ahyp="http://schemas.microsoft.com/office/drawing/2018/hyperlinkcolor" val="tx"/>
                    </a:ext>
                  </a:extLst>
                </a:hlinkClick>
              </a:rPr>
              <a:t>ecrans</a:t>
            </a:r>
            <a:endParaRPr lang="fr-CA" b="1" dirty="0">
              <a:solidFill>
                <a:srgbClr val="C00000"/>
              </a:solidFill>
              <a:latin typeface="Raleway" pitchFamily="2" charset="0"/>
            </a:endParaRPr>
          </a:p>
        </p:txBody>
      </p:sp>
    </p:spTree>
    <p:extLst>
      <p:ext uri="{BB962C8B-B14F-4D97-AF65-F5344CB8AC3E}">
        <p14:creationId xmlns:p14="http://schemas.microsoft.com/office/powerpoint/2010/main" val="16112867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mur, intérieur&#10;&#10;Description générée automatiquement">
            <a:extLst>
              <a:ext uri="{FF2B5EF4-FFF2-40B4-BE49-F238E27FC236}">
                <a16:creationId xmlns:a16="http://schemas.microsoft.com/office/drawing/2014/main" id="{6B536AB5-2881-457D-8323-CBB4E5387C8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17955"/>
          <a:stretch/>
        </p:blipFill>
        <p:spPr>
          <a:xfrm>
            <a:off x="0" y="-1"/>
            <a:ext cx="12192000" cy="6858001"/>
          </a:xfrm>
          <a:prstGeom prst="rect">
            <a:avLst/>
          </a:prstGeom>
        </p:spPr>
      </p:pic>
      <p:sp>
        <p:nvSpPr>
          <p:cNvPr id="2" name="Rectangle 1">
            <a:extLst>
              <a:ext uri="{FF2B5EF4-FFF2-40B4-BE49-F238E27FC236}">
                <a16:creationId xmlns:a16="http://schemas.microsoft.com/office/drawing/2014/main" id="{891B3B8E-FDBD-FD98-2676-777113C4C040}"/>
              </a:ext>
            </a:extLst>
          </p:cNvPr>
          <p:cNvSpPr/>
          <p:nvPr/>
        </p:nvSpPr>
        <p:spPr>
          <a:xfrm>
            <a:off x="0" y="-1"/>
            <a:ext cx="12192000" cy="6858001"/>
          </a:xfrm>
          <a:prstGeom prst="rect">
            <a:avLst/>
          </a:prstGeom>
          <a:solidFill>
            <a:schemeClr val="tx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re 1">
            <a:extLst>
              <a:ext uri="{FF2B5EF4-FFF2-40B4-BE49-F238E27FC236}">
                <a16:creationId xmlns:a16="http://schemas.microsoft.com/office/drawing/2014/main" id="{35353FD3-2109-4B4C-9903-7C18A6B93B30}"/>
              </a:ext>
            </a:extLst>
          </p:cNvPr>
          <p:cNvSpPr>
            <a:spLocks noGrp="1"/>
          </p:cNvSpPr>
          <p:nvPr>
            <p:ph type="title"/>
          </p:nvPr>
        </p:nvSpPr>
        <p:spPr>
          <a:xfrm>
            <a:off x="1186545" y="1476273"/>
            <a:ext cx="10128796" cy="1325563"/>
          </a:xfrm>
        </p:spPr>
        <p:txBody>
          <a:bodyPr>
            <a:normAutofit/>
          </a:bodyPr>
          <a:lstStyle/>
          <a:p>
            <a:pPr algn="ctr"/>
            <a:r>
              <a:rPr lang="fr-CA" sz="3800" b="1">
                <a:solidFill>
                  <a:schemeClr val="bg1"/>
                </a:solidFill>
                <a:latin typeface="Raleway" pitchFamily="2" charset="77"/>
              </a:rPr>
              <a:t>Pour ne rien manquer des activités </a:t>
            </a:r>
            <a:br>
              <a:rPr lang="fr-CA" sz="3800" b="1">
                <a:solidFill>
                  <a:schemeClr val="bg1"/>
                </a:solidFill>
                <a:latin typeface="Raleway" pitchFamily="2" charset="77"/>
              </a:rPr>
            </a:br>
            <a:r>
              <a:rPr lang="fr-CA" sz="3800" b="1">
                <a:solidFill>
                  <a:schemeClr val="bg1"/>
                </a:solidFill>
                <a:latin typeface="Raleway" pitchFamily="2" charset="77"/>
              </a:rPr>
              <a:t>de l’Observatoire des tout-petits</a:t>
            </a:r>
          </a:p>
        </p:txBody>
      </p:sp>
      <p:sp>
        <p:nvSpPr>
          <p:cNvPr id="8" name="ZoneTexte 7">
            <a:extLst>
              <a:ext uri="{FF2B5EF4-FFF2-40B4-BE49-F238E27FC236}">
                <a16:creationId xmlns:a16="http://schemas.microsoft.com/office/drawing/2014/main" id="{045E1E41-7670-426E-8797-CF2FC4119311}"/>
              </a:ext>
            </a:extLst>
          </p:cNvPr>
          <p:cNvSpPr txBox="1"/>
          <p:nvPr/>
        </p:nvSpPr>
        <p:spPr>
          <a:xfrm>
            <a:off x="1248189" y="3212497"/>
            <a:ext cx="10007721" cy="2693045"/>
          </a:xfrm>
          <a:prstGeom prst="rect">
            <a:avLst/>
          </a:prstGeom>
          <a:noFill/>
        </p:spPr>
        <p:txBody>
          <a:bodyPr wrap="square" rtlCol="0">
            <a:spAutoFit/>
          </a:bodyPr>
          <a:lstStyle/>
          <a:p>
            <a:pPr algn="ctr">
              <a:spcBef>
                <a:spcPts val="600"/>
              </a:spcBef>
            </a:pPr>
            <a:r>
              <a:rPr lang="fr-CA" sz="1600" b="1">
                <a:solidFill>
                  <a:srgbClr val="FF0000"/>
                </a:solidFill>
                <a:latin typeface="Raleway" pitchFamily="2" charset="77"/>
              </a:rPr>
              <a:t>Infolettre : </a:t>
            </a:r>
            <a:br>
              <a:rPr lang="fr-CA" sz="1600">
                <a:solidFill>
                  <a:schemeClr val="bg1"/>
                </a:solidFill>
                <a:latin typeface="Raleway" pitchFamily="2" charset="77"/>
              </a:rPr>
            </a:br>
            <a:r>
              <a:rPr lang="fr-CA" sz="1600">
                <a:solidFill>
                  <a:schemeClr val="bg1"/>
                </a:solidFill>
                <a:latin typeface="Raleway" pitchFamily="2" charset="77"/>
                <a:hlinkClick r:id="rId3">
                  <a:extLst>
                    <a:ext uri="{A12FA001-AC4F-418D-AE19-62706E023703}">
                      <ahyp:hlinkClr xmlns:ahyp="http://schemas.microsoft.com/office/drawing/2018/hyperlinkcolor" val="tx"/>
                    </a:ext>
                  </a:extLst>
                </a:hlinkClick>
              </a:rPr>
              <a:t>tout-petits.org/infolettre</a:t>
            </a:r>
            <a:endParaRPr lang="fr-CA" sz="1600">
              <a:solidFill>
                <a:schemeClr val="bg1"/>
              </a:solidFill>
              <a:latin typeface="Raleway" pitchFamily="2" charset="77"/>
            </a:endParaRPr>
          </a:p>
          <a:p>
            <a:pPr algn="ctr"/>
            <a:endParaRPr lang="fr-CA" sz="1600">
              <a:solidFill>
                <a:schemeClr val="bg1"/>
              </a:solidFill>
              <a:latin typeface="Raleway" pitchFamily="2" charset="77"/>
            </a:endParaRPr>
          </a:p>
          <a:p>
            <a:pPr algn="ctr"/>
            <a:r>
              <a:rPr lang="fr-CA" sz="1600" b="1">
                <a:solidFill>
                  <a:srgbClr val="FF0000"/>
                </a:solidFill>
                <a:latin typeface="Raleway" pitchFamily="2" charset="77"/>
              </a:rPr>
              <a:t>Nos plateformes : </a:t>
            </a:r>
          </a:p>
          <a:p>
            <a:pPr algn="ctr">
              <a:spcBef>
                <a:spcPts val="600"/>
              </a:spcBef>
            </a:pPr>
            <a:r>
              <a:rPr lang="fr-CA" sz="1600">
                <a:solidFill>
                  <a:schemeClr val="bg1"/>
                </a:solidFill>
                <a:latin typeface="Raleway" pitchFamily="2" charset="77"/>
                <a:hlinkClick r:id="rId4">
                  <a:extLst>
                    <a:ext uri="{A12FA001-AC4F-418D-AE19-62706E023703}">
                      <ahyp:hlinkClr xmlns:ahyp="http://schemas.microsoft.com/office/drawing/2018/hyperlinkcolor" val="tx"/>
                    </a:ext>
                  </a:extLst>
                </a:hlinkClick>
              </a:rPr>
              <a:t>tout-petits.org</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5">
                  <a:extLst>
                    <a:ext uri="{A12FA001-AC4F-418D-AE19-62706E023703}">
                      <ahyp:hlinkClr xmlns:ahyp="http://schemas.microsoft.com/office/drawing/2018/hyperlinkcolor" val="tx"/>
                    </a:ext>
                  </a:extLst>
                </a:hlinkClick>
              </a:rPr>
              <a:t>Facebook</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6">
                  <a:extLst>
                    <a:ext uri="{A12FA001-AC4F-418D-AE19-62706E023703}">
                      <ahyp:hlinkClr xmlns:ahyp="http://schemas.microsoft.com/office/drawing/2018/hyperlinkcolor" val="tx"/>
                    </a:ext>
                  </a:extLst>
                </a:hlinkClick>
              </a:rPr>
              <a:t>Twitter</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7">
                  <a:extLst>
                    <a:ext uri="{A12FA001-AC4F-418D-AE19-62706E023703}">
                      <ahyp:hlinkClr xmlns:ahyp="http://schemas.microsoft.com/office/drawing/2018/hyperlinkcolor" val="tx"/>
                    </a:ext>
                  </a:extLst>
                </a:hlinkClick>
              </a:rPr>
              <a:t>Linkedin</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8">
                  <a:extLst>
                    <a:ext uri="{A12FA001-AC4F-418D-AE19-62706E023703}">
                      <ahyp:hlinkClr xmlns:ahyp="http://schemas.microsoft.com/office/drawing/2018/hyperlinkcolor" val="tx"/>
                    </a:ext>
                  </a:extLst>
                </a:hlinkClick>
              </a:rPr>
              <a:t>Youtube</a:t>
            </a:r>
            <a:endParaRPr lang="fr-CA" sz="1600">
              <a:solidFill>
                <a:schemeClr val="bg1"/>
              </a:solidFill>
              <a:latin typeface="Raleway" pitchFamily="2" charset="77"/>
            </a:endParaRPr>
          </a:p>
        </p:txBody>
      </p:sp>
      <p:sp>
        <p:nvSpPr>
          <p:cNvPr id="6" name="TextBox 11">
            <a:extLst>
              <a:ext uri="{FF2B5EF4-FFF2-40B4-BE49-F238E27FC236}">
                <a16:creationId xmlns:a16="http://schemas.microsoft.com/office/drawing/2014/main" id="{719E1259-23C4-3AAD-906A-C03F3A5913FC}"/>
              </a:ext>
            </a:extLst>
          </p:cNvPr>
          <p:cNvSpPr txBox="1"/>
          <p:nvPr/>
        </p:nvSpPr>
        <p:spPr>
          <a:xfrm>
            <a:off x="751446" y="6511007"/>
            <a:ext cx="2551546" cy="184666"/>
          </a:xfrm>
          <a:prstGeom prst="rect">
            <a:avLst/>
          </a:prstGeom>
          <a:noFill/>
        </p:spPr>
        <p:txBody>
          <a:bodyPr wrap="square" rtlCol="0">
            <a:spAutoFit/>
          </a:bodyPr>
          <a:lstStyle/>
          <a:p>
            <a:r>
              <a:rPr lang="en-US" sz="600">
                <a:solidFill>
                  <a:schemeClr val="bg1"/>
                </a:solidFill>
                <a:latin typeface="Raleway"/>
                <a:cs typeface="Raleway"/>
              </a:rPr>
              <a:t>© </a:t>
            </a:r>
            <a:r>
              <a:rPr lang="en-US" sz="600" err="1">
                <a:solidFill>
                  <a:schemeClr val="bg1"/>
                </a:solidFill>
                <a:latin typeface="Raleway"/>
                <a:cs typeface="Raleway"/>
              </a:rPr>
              <a:t>Fondation</a:t>
            </a:r>
            <a:r>
              <a:rPr lang="en-US" sz="600">
                <a:solidFill>
                  <a:schemeClr val="bg1"/>
                </a:solidFill>
                <a:latin typeface="Raleway"/>
                <a:cs typeface="Raleway"/>
              </a:rPr>
              <a:t> Lucie et André </a:t>
            </a:r>
            <a:r>
              <a:rPr lang="en-US" sz="600" err="1">
                <a:solidFill>
                  <a:schemeClr val="bg1"/>
                </a:solidFill>
                <a:latin typeface="Raleway"/>
                <a:cs typeface="Raleway"/>
              </a:rPr>
              <a:t>Chagnon</a:t>
            </a:r>
            <a:r>
              <a:rPr lang="en-US" sz="600">
                <a:solidFill>
                  <a:schemeClr val="bg1"/>
                </a:solidFill>
                <a:latin typeface="Raleway"/>
                <a:cs typeface="Raleway"/>
              </a:rPr>
              <a:t>, 2023</a:t>
            </a:r>
          </a:p>
        </p:txBody>
      </p:sp>
      <p:pic>
        <p:nvPicPr>
          <p:cNvPr id="12" name="Picture 11" descr="A white text on a black background&#10;&#10;Description automatically generated">
            <a:extLst>
              <a:ext uri="{FF2B5EF4-FFF2-40B4-BE49-F238E27FC236}">
                <a16:creationId xmlns:a16="http://schemas.microsoft.com/office/drawing/2014/main" id="{79746B83-AD48-C299-5599-ADDB27DCA0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19686" y="6511007"/>
            <a:ext cx="820868" cy="205217"/>
          </a:xfrm>
          <a:prstGeom prst="rect">
            <a:avLst/>
          </a:prstGeom>
        </p:spPr>
      </p:pic>
    </p:spTree>
    <p:extLst>
      <p:ext uri="{BB962C8B-B14F-4D97-AF65-F5344CB8AC3E}">
        <p14:creationId xmlns:p14="http://schemas.microsoft.com/office/powerpoint/2010/main" val="2688549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ACCABD2-1FED-05CB-9FCF-BF421A731118}"/>
              </a:ext>
            </a:extLst>
          </p:cNvPr>
          <p:cNvSpPr/>
          <p:nvPr/>
        </p:nvSpPr>
        <p:spPr>
          <a:xfrm>
            <a:off x="364279" y="251791"/>
            <a:ext cx="11463130" cy="5658679"/>
          </a:xfrm>
          <a:custGeom>
            <a:avLst/>
            <a:gdLst>
              <a:gd name="connsiteX0" fmla="*/ 26504 w 11463130"/>
              <a:gd name="connsiteY0" fmla="*/ 79513 h 5658679"/>
              <a:gd name="connsiteX1" fmla="*/ 26504 w 11463130"/>
              <a:gd name="connsiteY1" fmla="*/ 79513 h 5658679"/>
              <a:gd name="connsiteX2" fmla="*/ 172278 w 11463130"/>
              <a:gd name="connsiteY2" fmla="*/ 26505 h 5658679"/>
              <a:gd name="connsiteX3" fmla="*/ 225287 w 11463130"/>
              <a:gd name="connsiteY3" fmla="*/ 13252 h 5658679"/>
              <a:gd name="connsiteX4" fmla="*/ 437322 w 11463130"/>
              <a:gd name="connsiteY4" fmla="*/ 0 h 5658679"/>
              <a:gd name="connsiteX5" fmla="*/ 848139 w 11463130"/>
              <a:gd name="connsiteY5" fmla="*/ 26505 h 5658679"/>
              <a:gd name="connsiteX6" fmla="*/ 1152939 w 11463130"/>
              <a:gd name="connsiteY6" fmla="*/ 53009 h 5658679"/>
              <a:gd name="connsiteX7" fmla="*/ 1258957 w 11463130"/>
              <a:gd name="connsiteY7" fmla="*/ 66261 h 5658679"/>
              <a:gd name="connsiteX8" fmla="*/ 1325217 w 11463130"/>
              <a:gd name="connsiteY8" fmla="*/ 79513 h 5658679"/>
              <a:gd name="connsiteX9" fmla="*/ 1404730 w 11463130"/>
              <a:gd name="connsiteY9" fmla="*/ 92766 h 5658679"/>
              <a:gd name="connsiteX10" fmla="*/ 1470991 w 11463130"/>
              <a:gd name="connsiteY10" fmla="*/ 106018 h 5658679"/>
              <a:gd name="connsiteX11" fmla="*/ 1603513 w 11463130"/>
              <a:gd name="connsiteY11" fmla="*/ 119270 h 5658679"/>
              <a:gd name="connsiteX12" fmla="*/ 1669774 w 11463130"/>
              <a:gd name="connsiteY12" fmla="*/ 132522 h 5658679"/>
              <a:gd name="connsiteX13" fmla="*/ 1789044 w 11463130"/>
              <a:gd name="connsiteY13" fmla="*/ 145774 h 5658679"/>
              <a:gd name="connsiteX14" fmla="*/ 3392557 w 11463130"/>
              <a:gd name="connsiteY14" fmla="*/ 145774 h 5658679"/>
              <a:gd name="connsiteX15" fmla="*/ 3525078 w 11463130"/>
              <a:gd name="connsiteY15" fmla="*/ 159026 h 5658679"/>
              <a:gd name="connsiteX16" fmla="*/ 3737113 w 11463130"/>
              <a:gd name="connsiteY16" fmla="*/ 172279 h 5658679"/>
              <a:gd name="connsiteX17" fmla="*/ 4784035 w 11463130"/>
              <a:gd name="connsiteY17" fmla="*/ 159026 h 5658679"/>
              <a:gd name="connsiteX18" fmla="*/ 5420139 w 11463130"/>
              <a:gd name="connsiteY18" fmla="*/ 145774 h 5658679"/>
              <a:gd name="connsiteX19" fmla="*/ 6188765 w 11463130"/>
              <a:gd name="connsiteY19" fmla="*/ 159026 h 5658679"/>
              <a:gd name="connsiteX20" fmla="*/ 7063409 w 11463130"/>
              <a:gd name="connsiteY20" fmla="*/ 145774 h 5658679"/>
              <a:gd name="connsiteX21" fmla="*/ 7527235 w 11463130"/>
              <a:gd name="connsiteY21" fmla="*/ 119270 h 5658679"/>
              <a:gd name="connsiteX22" fmla="*/ 8468139 w 11463130"/>
              <a:gd name="connsiteY22" fmla="*/ 132522 h 5658679"/>
              <a:gd name="connsiteX23" fmla="*/ 8905461 w 11463130"/>
              <a:gd name="connsiteY23" fmla="*/ 159026 h 5658679"/>
              <a:gd name="connsiteX24" fmla="*/ 9488557 w 11463130"/>
              <a:gd name="connsiteY24" fmla="*/ 198783 h 5658679"/>
              <a:gd name="connsiteX25" fmla="*/ 9660835 w 11463130"/>
              <a:gd name="connsiteY25" fmla="*/ 212035 h 5658679"/>
              <a:gd name="connsiteX26" fmla="*/ 9992139 w 11463130"/>
              <a:gd name="connsiteY26" fmla="*/ 238539 h 5658679"/>
              <a:gd name="connsiteX27" fmla="*/ 10575235 w 11463130"/>
              <a:gd name="connsiteY27" fmla="*/ 265044 h 5658679"/>
              <a:gd name="connsiteX28" fmla="*/ 10787270 w 11463130"/>
              <a:gd name="connsiteY28" fmla="*/ 278296 h 5658679"/>
              <a:gd name="connsiteX29" fmla="*/ 11317357 w 11463130"/>
              <a:gd name="connsiteY29" fmla="*/ 344557 h 5658679"/>
              <a:gd name="connsiteX30" fmla="*/ 11449878 w 11463130"/>
              <a:gd name="connsiteY30" fmla="*/ 2279374 h 5658679"/>
              <a:gd name="connsiteX31" fmla="*/ 11463130 w 11463130"/>
              <a:gd name="connsiteY31" fmla="*/ 3816626 h 5658679"/>
              <a:gd name="connsiteX32" fmla="*/ 11463130 w 11463130"/>
              <a:gd name="connsiteY32" fmla="*/ 5446644 h 5658679"/>
              <a:gd name="connsiteX33" fmla="*/ 11410122 w 11463130"/>
              <a:gd name="connsiteY33" fmla="*/ 5459896 h 5658679"/>
              <a:gd name="connsiteX34" fmla="*/ 10760765 w 11463130"/>
              <a:gd name="connsiteY34" fmla="*/ 5486400 h 5658679"/>
              <a:gd name="connsiteX35" fmla="*/ 10482470 w 11463130"/>
              <a:gd name="connsiteY35" fmla="*/ 5526157 h 5658679"/>
              <a:gd name="connsiteX36" fmla="*/ 10442713 w 11463130"/>
              <a:gd name="connsiteY36" fmla="*/ 5539409 h 5658679"/>
              <a:gd name="connsiteX37" fmla="*/ 10217426 w 11463130"/>
              <a:gd name="connsiteY37" fmla="*/ 5552661 h 5658679"/>
              <a:gd name="connsiteX38" fmla="*/ 9886122 w 11463130"/>
              <a:gd name="connsiteY38" fmla="*/ 5579166 h 5658679"/>
              <a:gd name="connsiteX39" fmla="*/ 9607826 w 11463130"/>
              <a:gd name="connsiteY39" fmla="*/ 5592418 h 5658679"/>
              <a:gd name="connsiteX40" fmla="*/ 9263270 w 11463130"/>
              <a:gd name="connsiteY40" fmla="*/ 5618922 h 5658679"/>
              <a:gd name="connsiteX41" fmla="*/ 9077739 w 11463130"/>
              <a:gd name="connsiteY41" fmla="*/ 5632174 h 5658679"/>
              <a:gd name="connsiteX42" fmla="*/ 8216348 w 11463130"/>
              <a:gd name="connsiteY42" fmla="*/ 5658679 h 5658679"/>
              <a:gd name="connsiteX43" fmla="*/ 7381461 w 11463130"/>
              <a:gd name="connsiteY43" fmla="*/ 5645426 h 5658679"/>
              <a:gd name="connsiteX44" fmla="*/ 5300870 w 11463130"/>
              <a:gd name="connsiteY44" fmla="*/ 5658679 h 5658679"/>
              <a:gd name="connsiteX45" fmla="*/ 3326296 w 11463130"/>
              <a:gd name="connsiteY45" fmla="*/ 5605670 h 5658679"/>
              <a:gd name="connsiteX46" fmla="*/ 0 w 11463130"/>
              <a:gd name="connsiteY46" fmla="*/ 5459896 h 5658679"/>
              <a:gd name="connsiteX47" fmla="*/ 26504 w 11463130"/>
              <a:gd name="connsiteY47" fmla="*/ 622852 h 5658679"/>
              <a:gd name="connsiteX48" fmla="*/ 26504 w 11463130"/>
              <a:gd name="connsiteY48" fmla="*/ 79513 h 5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63130" h="5658679">
                <a:moveTo>
                  <a:pt x="26504" y="79513"/>
                </a:moveTo>
                <a:lnTo>
                  <a:pt x="26504" y="79513"/>
                </a:lnTo>
                <a:cubicBezTo>
                  <a:pt x="36716" y="75684"/>
                  <a:pt x="137016" y="36580"/>
                  <a:pt x="172278" y="26505"/>
                </a:cubicBezTo>
                <a:cubicBezTo>
                  <a:pt x="189791" y="21501"/>
                  <a:pt x="207164" y="15064"/>
                  <a:pt x="225287" y="13252"/>
                </a:cubicBezTo>
                <a:cubicBezTo>
                  <a:pt x="295752" y="6205"/>
                  <a:pt x="366644" y="4417"/>
                  <a:pt x="437322" y="0"/>
                </a:cubicBezTo>
                <a:cubicBezTo>
                  <a:pt x="847496" y="20508"/>
                  <a:pt x="561098" y="2584"/>
                  <a:pt x="848139" y="26505"/>
                </a:cubicBezTo>
                <a:cubicBezTo>
                  <a:pt x="1016159" y="40507"/>
                  <a:pt x="1000507" y="36072"/>
                  <a:pt x="1152939" y="53009"/>
                </a:cubicBezTo>
                <a:cubicBezTo>
                  <a:pt x="1188336" y="56942"/>
                  <a:pt x="1223757" y="60846"/>
                  <a:pt x="1258957" y="66261"/>
                </a:cubicBezTo>
                <a:cubicBezTo>
                  <a:pt x="1281219" y="69686"/>
                  <a:pt x="1303056" y="75484"/>
                  <a:pt x="1325217" y="79513"/>
                </a:cubicBezTo>
                <a:cubicBezTo>
                  <a:pt x="1351654" y="84320"/>
                  <a:pt x="1378293" y="87959"/>
                  <a:pt x="1404730" y="92766"/>
                </a:cubicBezTo>
                <a:cubicBezTo>
                  <a:pt x="1426891" y="96795"/>
                  <a:pt x="1448664" y="103041"/>
                  <a:pt x="1470991" y="106018"/>
                </a:cubicBezTo>
                <a:cubicBezTo>
                  <a:pt x="1514996" y="111885"/>
                  <a:pt x="1559508" y="113403"/>
                  <a:pt x="1603513" y="119270"/>
                </a:cubicBezTo>
                <a:cubicBezTo>
                  <a:pt x="1625840" y="122247"/>
                  <a:pt x="1647476" y="129337"/>
                  <a:pt x="1669774" y="132522"/>
                </a:cubicBezTo>
                <a:cubicBezTo>
                  <a:pt x="1709373" y="138179"/>
                  <a:pt x="1749287" y="141357"/>
                  <a:pt x="1789044" y="145774"/>
                </a:cubicBezTo>
                <a:cubicBezTo>
                  <a:pt x="2573562" y="133516"/>
                  <a:pt x="2635410" y="123173"/>
                  <a:pt x="3392557" y="145774"/>
                </a:cubicBezTo>
                <a:cubicBezTo>
                  <a:pt x="3436931" y="147099"/>
                  <a:pt x="3480815" y="155621"/>
                  <a:pt x="3525078" y="159026"/>
                </a:cubicBezTo>
                <a:cubicBezTo>
                  <a:pt x="3595686" y="164458"/>
                  <a:pt x="3666435" y="167861"/>
                  <a:pt x="3737113" y="172279"/>
                </a:cubicBezTo>
                <a:lnTo>
                  <a:pt x="4784035" y="159026"/>
                </a:lnTo>
                <a:cubicBezTo>
                  <a:pt x="4996089" y="155686"/>
                  <a:pt x="5208058" y="145774"/>
                  <a:pt x="5420139" y="145774"/>
                </a:cubicBezTo>
                <a:cubicBezTo>
                  <a:pt x="5676386" y="145774"/>
                  <a:pt x="5932556" y="154609"/>
                  <a:pt x="6188765" y="159026"/>
                </a:cubicBezTo>
                <a:lnTo>
                  <a:pt x="7063409" y="145774"/>
                </a:lnTo>
                <a:cubicBezTo>
                  <a:pt x="7266104" y="141167"/>
                  <a:pt x="7344629" y="133316"/>
                  <a:pt x="7527235" y="119270"/>
                </a:cubicBezTo>
                <a:lnTo>
                  <a:pt x="8468139" y="132522"/>
                </a:lnTo>
                <a:cubicBezTo>
                  <a:pt x="8694881" y="137505"/>
                  <a:pt x="8707378" y="146246"/>
                  <a:pt x="8905461" y="159026"/>
                </a:cubicBezTo>
                <a:cubicBezTo>
                  <a:pt x="9514359" y="198311"/>
                  <a:pt x="8695246" y="137760"/>
                  <a:pt x="9488557" y="198783"/>
                </a:cubicBezTo>
                <a:lnTo>
                  <a:pt x="9660835" y="212035"/>
                </a:lnTo>
                <a:cubicBezTo>
                  <a:pt x="9812343" y="242336"/>
                  <a:pt x="9710466" y="225335"/>
                  <a:pt x="9992139" y="238539"/>
                </a:cubicBezTo>
                <a:cubicBezTo>
                  <a:pt x="10186492" y="247649"/>
                  <a:pt x="10381242" y="250122"/>
                  <a:pt x="10575235" y="265044"/>
                </a:cubicBezTo>
                <a:cubicBezTo>
                  <a:pt x="10760726" y="279312"/>
                  <a:pt x="10689917" y="278296"/>
                  <a:pt x="10787270" y="278296"/>
                </a:cubicBezTo>
                <a:lnTo>
                  <a:pt x="11317357" y="344557"/>
                </a:lnTo>
                <a:lnTo>
                  <a:pt x="11449878" y="2279374"/>
                </a:lnTo>
                <a:lnTo>
                  <a:pt x="11463130" y="3816626"/>
                </a:lnTo>
                <a:lnTo>
                  <a:pt x="11463130" y="5446644"/>
                </a:lnTo>
                <a:lnTo>
                  <a:pt x="11410122" y="5459896"/>
                </a:lnTo>
                <a:cubicBezTo>
                  <a:pt x="11137041" y="5467928"/>
                  <a:pt x="11001688" y="5466323"/>
                  <a:pt x="10760765" y="5486400"/>
                </a:cubicBezTo>
                <a:cubicBezTo>
                  <a:pt x="10705761" y="5490984"/>
                  <a:pt x="10522860" y="5512694"/>
                  <a:pt x="10482470" y="5526157"/>
                </a:cubicBezTo>
                <a:cubicBezTo>
                  <a:pt x="10469218" y="5530574"/>
                  <a:pt x="10456613" y="5538019"/>
                  <a:pt x="10442713" y="5539409"/>
                </a:cubicBezTo>
                <a:cubicBezTo>
                  <a:pt x="10367861" y="5546894"/>
                  <a:pt x="10292460" y="5547301"/>
                  <a:pt x="10217426" y="5552661"/>
                </a:cubicBezTo>
                <a:cubicBezTo>
                  <a:pt x="9911255" y="5574530"/>
                  <a:pt x="10245678" y="5558619"/>
                  <a:pt x="9886122" y="5579166"/>
                </a:cubicBezTo>
                <a:lnTo>
                  <a:pt x="9607826" y="5592418"/>
                </a:lnTo>
                <a:cubicBezTo>
                  <a:pt x="9492869" y="5599756"/>
                  <a:pt x="9378139" y="5610307"/>
                  <a:pt x="9263270" y="5618922"/>
                </a:cubicBezTo>
                <a:cubicBezTo>
                  <a:pt x="9201442" y="5623559"/>
                  <a:pt x="9139670" y="5629225"/>
                  <a:pt x="9077739" y="5632174"/>
                </a:cubicBezTo>
                <a:cubicBezTo>
                  <a:pt x="8605249" y="5654673"/>
                  <a:pt x="8892290" y="5643316"/>
                  <a:pt x="8216348" y="5658679"/>
                </a:cubicBezTo>
                <a:cubicBezTo>
                  <a:pt x="7558180" y="5643372"/>
                  <a:pt x="7836503" y="5645426"/>
                  <a:pt x="7381461" y="5645426"/>
                </a:cubicBezTo>
                <a:lnTo>
                  <a:pt x="5300870" y="5658679"/>
                </a:lnTo>
                <a:lnTo>
                  <a:pt x="3326296" y="5605670"/>
                </a:lnTo>
                <a:lnTo>
                  <a:pt x="0" y="5459896"/>
                </a:lnTo>
                <a:lnTo>
                  <a:pt x="26504" y="622852"/>
                </a:lnTo>
                <a:lnTo>
                  <a:pt x="26504" y="79513"/>
                </a:lnTo>
                <a:close/>
              </a:path>
            </a:pathLst>
          </a:custGeom>
          <a:solidFill>
            <a:srgbClr val="FFCE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C78F0EEC-48C7-0D90-39EC-EDD1DFFCA6DF}"/>
              </a:ext>
            </a:extLst>
          </p:cNvPr>
          <p:cNvSpPr txBox="1"/>
          <p:nvPr/>
        </p:nvSpPr>
        <p:spPr>
          <a:xfrm>
            <a:off x="894259" y="1716866"/>
            <a:ext cx="4742838" cy="2952796"/>
          </a:xfrm>
          <a:prstGeom prst="rect">
            <a:avLst/>
          </a:prstGeom>
          <a:noFill/>
        </p:spPr>
        <p:txBody>
          <a:bodyPr wrap="square" rtlCol="0">
            <a:spAutoFit/>
          </a:bodyPr>
          <a:lstStyle/>
          <a:p>
            <a:pPr defTabSz="457200">
              <a:lnSpc>
                <a:spcPts val="2520"/>
              </a:lnSpc>
            </a:pPr>
            <a:r>
              <a:rPr lang="fr-CA" dirty="0">
                <a:solidFill>
                  <a:prstClr val="black"/>
                </a:solidFill>
                <a:latin typeface="Raleway" panose="020B0003030101060003" pitchFamily="34" charset="0"/>
              </a:rPr>
              <a:t>Les enfants sont particulièrement sensibles aux expériences vécues durant leurs cinq premières années de vie. </a:t>
            </a:r>
            <a:br>
              <a:rPr lang="fr-CA" dirty="0">
                <a:solidFill>
                  <a:prstClr val="black"/>
                </a:solidFill>
                <a:latin typeface="Raleway" panose="020B0003030101060003" pitchFamily="34" charset="0"/>
              </a:rPr>
            </a:br>
            <a:r>
              <a:rPr lang="fr-CA" dirty="0">
                <a:solidFill>
                  <a:prstClr val="black"/>
                </a:solidFill>
                <a:latin typeface="Raleway" panose="020B0003030101060003" pitchFamily="34" charset="0"/>
              </a:rPr>
              <a:t>Une exposition aux écrans qui dépasse </a:t>
            </a:r>
            <a:br>
              <a:rPr lang="fr-CA" dirty="0">
                <a:solidFill>
                  <a:prstClr val="black"/>
                </a:solidFill>
                <a:latin typeface="Raleway" panose="020B0003030101060003" pitchFamily="34" charset="0"/>
              </a:rPr>
            </a:br>
            <a:r>
              <a:rPr lang="fr-CA" dirty="0">
                <a:solidFill>
                  <a:prstClr val="black"/>
                </a:solidFill>
                <a:latin typeface="Raleway" panose="020B0003030101060003" pitchFamily="34" charset="0"/>
              </a:rPr>
              <a:t>les recommandations présente davantage de risque pour les tout-petits que pour </a:t>
            </a:r>
            <a:br>
              <a:rPr lang="fr-CA" dirty="0">
                <a:solidFill>
                  <a:prstClr val="black"/>
                </a:solidFill>
                <a:latin typeface="Raleway" panose="020B0003030101060003" pitchFamily="34" charset="0"/>
              </a:rPr>
            </a:br>
            <a:r>
              <a:rPr lang="fr-CA" dirty="0">
                <a:solidFill>
                  <a:prstClr val="black"/>
                </a:solidFill>
                <a:latin typeface="Raleway" panose="020B0003030101060003" pitchFamily="34" charset="0"/>
              </a:rPr>
              <a:t>les enfants plus vieux et les adolescents, que ce soit sur le plan cognitif, langagier, ou socioaffectif.</a:t>
            </a:r>
          </a:p>
        </p:txBody>
      </p:sp>
      <p:grpSp>
        <p:nvGrpSpPr>
          <p:cNvPr id="16" name="Group 15">
            <a:extLst>
              <a:ext uri="{FF2B5EF4-FFF2-40B4-BE49-F238E27FC236}">
                <a16:creationId xmlns:a16="http://schemas.microsoft.com/office/drawing/2014/main" id="{EC175B30-9C79-E2DC-4F25-74EDF4D27656}"/>
              </a:ext>
            </a:extLst>
          </p:cNvPr>
          <p:cNvGrpSpPr/>
          <p:nvPr/>
        </p:nvGrpSpPr>
        <p:grpSpPr>
          <a:xfrm>
            <a:off x="1003443" y="6153834"/>
            <a:ext cx="10280431" cy="342080"/>
            <a:chOff x="1003443" y="6153834"/>
            <a:chExt cx="10280431" cy="342080"/>
          </a:xfrm>
        </p:grpSpPr>
        <p:pic>
          <p:nvPicPr>
            <p:cNvPr id="17" name="Picture 16" descr="A black background with grey text&#10;&#10;Description automatically generated">
              <a:extLst>
                <a:ext uri="{FF2B5EF4-FFF2-40B4-BE49-F238E27FC236}">
                  <a16:creationId xmlns:a16="http://schemas.microsoft.com/office/drawing/2014/main" id="{B9484266-5D20-7E26-F4D7-6B0A9CE09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18" name="TextBox 16">
              <a:extLst>
                <a:ext uri="{FF2B5EF4-FFF2-40B4-BE49-F238E27FC236}">
                  <a16:creationId xmlns:a16="http://schemas.microsoft.com/office/drawing/2014/main" id="{4BAE3EE4-0730-943B-D091-350CD402876B}"/>
                </a:ext>
              </a:extLst>
            </p:cNvPr>
            <p:cNvSpPr txBox="1"/>
            <p:nvPr/>
          </p:nvSpPr>
          <p:spPr>
            <a:xfrm>
              <a:off x="9074615" y="6234304"/>
              <a:ext cx="2209259" cy="261610"/>
            </a:xfrm>
            <a:prstGeom prst="rect">
              <a:avLst/>
            </a:prstGeom>
            <a:noFill/>
          </p:spPr>
          <p:txBody>
            <a:bodyPr wrap="none" rtlCol="0">
              <a:spAutoFit/>
            </a:bodyPr>
            <a:lstStyle/>
            <a:p>
              <a:pPr algn="r"/>
              <a:r>
                <a:rPr lang="en-CA" sz="800">
                  <a:solidFill>
                    <a:srgbClr val="434747"/>
                  </a:solidFill>
                  <a:latin typeface="Raleway" panose="020B0003030101060003" pitchFamily="34" charset="0"/>
                </a:rPr>
                <a:t>© </a:t>
              </a:r>
              <a:r>
                <a:rPr lang="fr-CA" sz="800">
                  <a:solidFill>
                    <a:srgbClr val="434747"/>
                  </a:solidFill>
                  <a:latin typeface="Raleway" panose="020B0003030101060003" pitchFamily="34" charset="0"/>
                </a:rPr>
                <a:t>Fondation Lucie et André Chagnon   |   </a:t>
              </a:r>
              <a:fld id="{A83A4952-BF45-1E46-BC37-6A89CB4D4705}" type="slidenum">
                <a:rPr lang="fr-CA" sz="1100">
                  <a:solidFill>
                    <a:srgbClr val="434747"/>
                  </a:solidFill>
                  <a:latin typeface="Raleway" panose="020B0503030101060003" pitchFamily="34" charset="77"/>
                </a:rPr>
                <a:pPr algn="r"/>
                <a:t>8</a:t>
              </a:fld>
              <a:endParaRPr lang="fr-CA" sz="1100">
                <a:solidFill>
                  <a:srgbClr val="434747"/>
                </a:solidFill>
                <a:latin typeface="Raleway" panose="020B0503030101060003" pitchFamily="34" charset="77"/>
              </a:endParaRPr>
            </a:p>
          </p:txBody>
        </p:sp>
      </p:grpSp>
      <p:sp>
        <p:nvSpPr>
          <p:cNvPr id="2" name="ZoneTexte 5">
            <a:extLst>
              <a:ext uri="{FF2B5EF4-FFF2-40B4-BE49-F238E27FC236}">
                <a16:creationId xmlns:a16="http://schemas.microsoft.com/office/drawing/2014/main" id="{CEC4758E-3B99-D818-3DF5-C67CA1B3F08F}"/>
              </a:ext>
            </a:extLst>
          </p:cNvPr>
          <p:cNvSpPr txBox="1"/>
          <p:nvPr/>
        </p:nvSpPr>
        <p:spPr>
          <a:xfrm>
            <a:off x="894259" y="675115"/>
            <a:ext cx="4541802" cy="784830"/>
          </a:xfrm>
          <a:prstGeom prst="rect">
            <a:avLst/>
          </a:prstGeom>
          <a:noFill/>
        </p:spPr>
        <p:txBody>
          <a:bodyPr wrap="square" rtlCol="0">
            <a:spAutoFit/>
          </a:bodyPr>
          <a:lstStyle/>
          <a:p>
            <a:pPr>
              <a:defRPr/>
            </a:pPr>
            <a:r>
              <a:rPr kumimoji="0" lang="fr-CA" sz="4500" b="1" u="none" strike="noStrike" kern="1200" cap="none" spc="0" normalizeH="0" baseline="0" noProof="0">
                <a:ln>
                  <a:noFill/>
                </a:ln>
                <a:solidFill>
                  <a:schemeClr val="bg1"/>
                </a:solidFill>
                <a:effectLst/>
                <a:uLnTx/>
                <a:uFillTx/>
                <a:latin typeface="Raleway" panose="020B0503030101060003" pitchFamily="34" charset="77"/>
                <a:cs typeface="Times New Roman" panose="02020603050405020304" pitchFamily="18" charset="0"/>
              </a:rPr>
              <a:t>En conclusion</a:t>
            </a:r>
          </a:p>
        </p:txBody>
      </p:sp>
      <p:grpSp>
        <p:nvGrpSpPr>
          <p:cNvPr id="6" name="Group 5">
            <a:extLst>
              <a:ext uri="{FF2B5EF4-FFF2-40B4-BE49-F238E27FC236}">
                <a16:creationId xmlns:a16="http://schemas.microsoft.com/office/drawing/2014/main" id="{71A37F27-141B-9EDD-922F-54D087183980}"/>
              </a:ext>
            </a:extLst>
          </p:cNvPr>
          <p:cNvGrpSpPr/>
          <p:nvPr/>
        </p:nvGrpSpPr>
        <p:grpSpPr>
          <a:xfrm>
            <a:off x="5833754" y="2135593"/>
            <a:ext cx="5433929" cy="3496284"/>
            <a:chOff x="5833754" y="2135593"/>
            <a:chExt cx="5433929" cy="3496284"/>
          </a:xfrm>
        </p:grpSpPr>
        <p:sp>
          <p:nvSpPr>
            <p:cNvPr id="5" name="Freeform 4">
              <a:extLst>
                <a:ext uri="{FF2B5EF4-FFF2-40B4-BE49-F238E27FC236}">
                  <a16:creationId xmlns:a16="http://schemas.microsoft.com/office/drawing/2014/main" id="{8AFA4C1D-5A05-56D3-9982-489A1BD35516}"/>
                </a:ext>
              </a:extLst>
            </p:cNvPr>
            <p:cNvSpPr/>
            <p:nvPr/>
          </p:nvSpPr>
          <p:spPr>
            <a:xfrm>
              <a:off x="6054661" y="2135593"/>
              <a:ext cx="5213022" cy="3157980"/>
            </a:xfrm>
            <a:custGeom>
              <a:avLst/>
              <a:gdLst>
                <a:gd name="connsiteX0" fmla="*/ 65987 w 5213022"/>
                <a:gd name="connsiteY0" fmla="*/ 537328 h 3157980"/>
                <a:gd name="connsiteX1" fmla="*/ 0 w 5213022"/>
                <a:gd name="connsiteY1" fmla="*/ 1545996 h 3157980"/>
                <a:gd name="connsiteX2" fmla="*/ 18853 w 5213022"/>
                <a:gd name="connsiteY2" fmla="*/ 1857081 h 3157980"/>
                <a:gd name="connsiteX3" fmla="*/ 65987 w 5213022"/>
                <a:gd name="connsiteY3" fmla="*/ 2356701 h 3157980"/>
                <a:gd name="connsiteX4" fmla="*/ 150829 w 5213022"/>
                <a:gd name="connsiteY4" fmla="*/ 2743200 h 3157980"/>
                <a:gd name="connsiteX5" fmla="*/ 188536 w 5213022"/>
                <a:gd name="connsiteY5" fmla="*/ 2865749 h 3157980"/>
                <a:gd name="connsiteX6" fmla="*/ 226243 w 5213022"/>
                <a:gd name="connsiteY6" fmla="*/ 2950590 h 3157980"/>
                <a:gd name="connsiteX7" fmla="*/ 273377 w 5213022"/>
                <a:gd name="connsiteY7" fmla="*/ 2988297 h 3157980"/>
                <a:gd name="connsiteX8" fmla="*/ 348791 w 5213022"/>
                <a:gd name="connsiteY8" fmla="*/ 3016578 h 3157980"/>
                <a:gd name="connsiteX9" fmla="*/ 499620 w 5213022"/>
                <a:gd name="connsiteY9" fmla="*/ 3054285 h 3157980"/>
                <a:gd name="connsiteX10" fmla="*/ 952107 w 5213022"/>
                <a:gd name="connsiteY10" fmla="*/ 3101419 h 3157980"/>
                <a:gd name="connsiteX11" fmla="*/ 1838227 w 5213022"/>
                <a:gd name="connsiteY11" fmla="*/ 3139126 h 3157980"/>
                <a:gd name="connsiteX12" fmla="*/ 2799761 w 5213022"/>
                <a:gd name="connsiteY12" fmla="*/ 3157980 h 3157980"/>
                <a:gd name="connsiteX13" fmla="*/ 3827282 w 5213022"/>
                <a:gd name="connsiteY13" fmla="*/ 3139126 h 3157980"/>
                <a:gd name="connsiteX14" fmla="*/ 4515439 w 5213022"/>
                <a:gd name="connsiteY14" fmla="*/ 3073139 h 3157980"/>
                <a:gd name="connsiteX15" fmla="*/ 4854804 w 5213022"/>
                <a:gd name="connsiteY15" fmla="*/ 3035431 h 3157980"/>
                <a:gd name="connsiteX16" fmla="*/ 4986779 w 5213022"/>
                <a:gd name="connsiteY16" fmla="*/ 2997724 h 3157980"/>
                <a:gd name="connsiteX17" fmla="*/ 5062194 w 5213022"/>
                <a:gd name="connsiteY17" fmla="*/ 2922310 h 3157980"/>
                <a:gd name="connsiteX18" fmla="*/ 5128181 w 5213022"/>
                <a:gd name="connsiteY18" fmla="*/ 2705493 h 3157980"/>
                <a:gd name="connsiteX19" fmla="*/ 5203596 w 5213022"/>
                <a:gd name="connsiteY19" fmla="*/ 2139885 h 3157980"/>
                <a:gd name="connsiteX20" fmla="*/ 5213022 w 5213022"/>
                <a:gd name="connsiteY20" fmla="*/ 1348033 h 3157980"/>
                <a:gd name="connsiteX21" fmla="*/ 5165888 w 5213022"/>
                <a:gd name="connsiteY21" fmla="*/ 612743 h 3157980"/>
                <a:gd name="connsiteX22" fmla="*/ 5147035 w 5213022"/>
                <a:gd name="connsiteY22" fmla="*/ 518475 h 3157980"/>
                <a:gd name="connsiteX23" fmla="*/ 5147035 w 5213022"/>
                <a:gd name="connsiteY23" fmla="*/ 518475 h 3157980"/>
                <a:gd name="connsiteX24" fmla="*/ 5109328 w 5213022"/>
                <a:gd name="connsiteY24" fmla="*/ 377073 h 3157980"/>
                <a:gd name="connsiteX25" fmla="*/ 5062194 w 5213022"/>
                <a:gd name="connsiteY25" fmla="*/ 311085 h 3157980"/>
                <a:gd name="connsiteX26" fmla="*/ 5024486 w 5213022"/>
                <a:gd name="connsiteY26" fmla="*/ 273378 h 3157980"/>
                <a:gd name="connsiteX27" fmla="*/ 4977352 w 5213022"/>
                <a:gd name="connsiteY27" fmla="*/ 245097 h 3157980"/>
                <a:gd name="connsiteX28" fmla="*/ 4930218 w 5213022"/>
                <a:gd name="connsiteY28" fmla="*/ 226244 h 3157980"/>
                <a:gd name="connsiteX29" fmla="*/ 4826523 w 5213022"/>
                <a:gd name="connsiteY29" fmla="*/ 188537 h 3157980"/>
                <a:gd name="connsiteX30" fmla="*/ 4477732 w 5213022"/>
                <a:gd name="connsiteY30" fmla="*/ 103695 h 3157980"/>
                <a:gd name="connsiteX31" fmla="*/ 4081806 w 5213022"/>
                <a:gd name="connsiteY31" fmla="*/ 56561 h 3157980"/>
                <a:gd name="connsiteX32" fmla="*/ 3572758 w 5213022"/>
                <a:gd name="connsiteY32" fmla="*/ 18854 h 3157980"/>
                <a:gd name="connsiteX33" fmla="*/ 2950589 w 5213022"/>
                <a:gd name="connsiteY33" fmla="*/ 0 h 3157980"/>
                <a:gd name="connsiteX34" fmla="*/ 2290713 w 5213022"/>
                <a:gd name="connsiteY34" fmla="*/ 0 h 3157980"/>
                <a:gd name="connsiteX35" fmla="*/ 1564849 w 5213022"/>
                <a:gd name="connsiteY35" fmla="*/ 47134 h 3157980"/>
                <a:gd name="connsiteX36" fmla="*/ 1018095 w 5213022"/>
                <a:gd name="connsiteY36" fmla="*/ 94268 h 3157980"/>
                <a:gd name="connsiteX37" fmla="*/ 461913 w 5213022"/>
                <a:gd name="connsiteY37" fmla="*/ 197963 h 3157980"/>
                <a:gd name="connsiteX38" fmla="*/ 301657 w 5213022"/>
                <a:gd name="connsiteY38" fmla="*/ 245097 h 3157980"/>
                <a:gd name="connsiteX39" fmla="*/ 216816 w 5213022"/>
                <a:gd name="connsiteY39" fmla="*/ 282805 h 3157980"/>
                <a:gd name="connsiteX40" fmla="*/ 216816 w 5213022"/>
                <a:gd name="connsiteY40" fmla="*/ 282805 h 3157980"/>
                <a:gd name="connsiteX41" fmla="*/ 122548 w 5213022"/>
                <a:gd name="connsiteY41" fmla="*/ 348792 h 3157980"/>
                <a:gd name="connsiteX42" fmla="*/ 84841 w 5213022"/>
                <a:gd name="connsiteY42" fmla="*/ 424207 h 3157980"/>
                <a:gd name="connsiteX43" fmla="*/ 65987 w 5213022"/>
                <a:gd name="connsiteY43" fmla="*/ 537328 h 31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13022" h="3157980">
                  <a:moveTo>
                    <a:pt x="65987" y="537328"/>
                  </a:moveTo>
                  <a:lnTo>
                    <a:pt x="0" y="1545996"/>
                  </a:lnTo>
                  <a:lnTo>
                    <a:pt x="18853" y="1857081"/>
                  </a:lnTo>
                  <a:lnTo>
                    <a:pt x="65987" y="2356701"/>
                  </a:lnTo>
                  <a:lnTo>
                    <a:pt x="150829" y="2743200"/>
                  </a:lnTo>
                  <a:lnTo>
                    <a:pt x="188536" y="2865749"/>
                  </a:lnTo>
                  <a:lnTo>
                    <a:pt x="226243" y="2950590"/>
                  </a:lnTo>
                  <a:lnTo>
                    <a:pt x="273377" y="2988297"/>
                  </a:lnTo>
                  <a:lnTo>
                    <a:pt x="348791" y="3016578"/>
                  </a:lnTo>
                  <a:lnTo>
                    <a:pt x="499620" y="3054285"/>
                  </a:lnTo>
                  <a:lnTo>
                    <a:pt x="952107" y="3101419"/>
                  </a:lnTo>
                  <a:lnTo>
                    <a:pt x="1838227" y="3139126"/>
                  </a:lnTo>
                  <a:lnTo>
                    <a:pt x="2799761" y="3157980"/>
                  </a:lnTo>
                  <a:lnTo>
                    <a:pt x="3827282" y="3139126"/>
                  </a:lnTo>
                  <a:lnTo>
                    <a:pt x="4515439" y="3073139"/>
                  </a:lnTo>
                  <a:lnTo>
                    <a:pt x="4854804" y="3035431"/>
                  </a:lnTo>
                  <a:lnTo>
                    <a:pt x="4986779" y="2997724"/>
                  </a:lnTo>
                  <a:lnTo>
                    <a:pt x="5062194" y="2922310"/>
                  </a:lnTo>
                  <a:lnTo>
                    <a:pt x="5128181" y="2705493"/>
                  </a:lnTo>
                  <a:lnTo>
                    <a:pt x="5203596" y="2139885"/>
                  </a:lnTo>
                  <a:lnTo>
                    <a:pt x="5213022" y="1348033"/>
                  </a:lnTo>
                  <a:lnTo>
                    <a:pt x="5165888" y="612743"/>
                  </a:lnTo>
                  <a:lnTo>
                    <a:pt x="5147035" y="518475"/>
                  </a:lnTo>
                  <a:lnTo>
                    <a:pt x="5147035" y="518475"/>
                  </a:lnTo>
                  <a:lnTo>
                    <a:pt x="5109328" y="377073"/>
                  </a:lnTo>
                  <a:lnTo>
                    <a:pt x="5062194" y="311085"/>
                  </a:lnTo>
                  <a:lnTo>
                    <a:pt x="5024486" y="273378"/>
                  </a:lnTo>
                  <a:lnTo>
                    <a:pt x="4977352" y="245097"/>
                  </a:lnTo>
                  <a:lnTo>
                    <a:pt x="4930218" y="226244"/>
                  </a:lnTo>
                  <a:lnTo>
                    <a:pt x="4826523" y="188537"/>
                  </a:lnTo>
                  <a:lnTo>
                    <a:pt x="4477732" y="103695"/>
                  </a:lnTo>
                  <a:lnTo>
                    <a:pt x="4081806" y="56561"/>
                  </a:lnTo>
                  <a:lnTo>
                    <a:pt x="3572758" y="18854"/>
                  </a:lnTo>
                  <a:lnTo>
                    <a:pt x="2950589" y="0"/>
                  </a:lnTo>
                  <a:lnTo>
                    <a:pt x="2290713" y="0"/>
                  </a:lnTo>
                  <a:lnTo>
                    <a:pt x="1564849" y="47134"/>
                  </a:lnTo>
                  <a:lnTo>
                    <a:pt x="1018095" y="94268"/>
                  </a:lnTo>
                  <a:lnTo>
                    <a:pt x="461913" y="197963"/>
                  </a:lnTo>
                  <a:lnTo>
                    <a:pt x="301657" y="245097"/>
                  </a:lnTo>
                  <a:lnTo>
                    <a:pt x="216816" y="282805"/>
                  </a:lnTo>
                  <a:lnTo>
                    <a:pt x="216816" y="282805"/>
                  </a:lnTo>
                  <a:lnTo>
                    <a:pt x="122548" y="348792"/>
                  </a:lnTo>
                  <a:lnTo>
                    <a:pt x="84841" y="424207"/>
                  </a:lnTo>
                  <a:lnTo>
                    <a:pt x="65987" y="537328"/>
                  </a:lnTo>
                  <a:close/>
                </a:path>
              </a:pathLst>
            </a:custGeom>
            <a:solidFill>
              <a:schemeClr val="bg1"/>
            </a:solidFill>
            <a:ln>
              <a:solidFill>
                <a:srgbClr val="FFC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5" name="Group 14">
              <a:extLst>
                <a:ext uri="{FF2B5EF4-FFF2-40B4-BE49-F238E27FC236}">
                  <a16:creationId xmlns:a16="http://schemas.microsoft.com/office/drawing/2014/main" id="{23EFED2E-11E9-25F2-C146-573011C3E4C9}"/>
                </a:ext>
              </a:extLst>
            </p:cNvPr>
            <p:cNvGrpSpPr/>
            <p:nvPr/>
          </p:nvGrpSpPr>
          <p:grpSpPr>
            <a:xfrm>
              <a:off x="5833754" y="2470168"/>
              <a:ext cx="5121704" cy="3161709"/>
              <a:chOff x="5855020" y="2483461"/>
              <a:chExt cx="5121704" cy="3161709"/>
            </a:xfrm>
          </p:grpSpPr>
          <p:sp>
            <p:nvSpPr>
              <p:cNvPr id="3" name="ZoneTexte 2">
                <a:extLst>
                  <a:ext uri="{FF2B5EF4-FFF2-40B4-BE49-F238E27FC236}">
                    <a16:creationId xmlns:a16="http://schemas.microsoft.com/office/drawing/2014/main" id="{F097720F-1CD6-92C8-6AED-D63A73A61151}"/>
                  </a:ext>
                </a:extLst>
              </p:cNvPr>
              <p:cNvSpPr txBox="1"/>
              <p:nvPr/>
            </p:nvSpPr>
            <p:spPr>
              <a:xfrm>
                <a:off x="7436083" y="2682693"/>
                <a:ext cx="3540641" cy="2203167"/>
              </a:xfrm>
              <a:prstGeom prst="rect">
                <a:avLst/>
              </a:prstGeom>
              <a:noFill/>
            </p:spPr>
            <p:txBody>
              <a:bodyPr wrap="square">
                <a:spAutoFit/>
              </a:bodyPr>
              <a:lstStyle/>
              <a:p>
                <a:pPr>
                  <a:lnSpc>
                    <a:spcPts val="2320"/>
                  </a:lnSpc>
                </a:pPr>
                <a:r>
                  <a:rPr lang="fr-CA" sz="1600" i="1">
                    <a:solidFill>
                      <a:srgbClr val="434747"/>
                    </a:solidFill>
                    <a:latin typeface="Raleway" panose="020B0003030101060003" pitchFamily="34" charset="0"/>
                  </a:rPr>
                  <a:t>« Un enfant qui joue sur un écran, </a:t>
                </a:r>
                <a:br>
                  <a:rPr lang="fr-CA" sz="1600" i="1">
                    <a:solidFill>
                      <a:srgbClr val="434747"/>
                    </a:solidFill>
                    <a:latin typeface="Raleway" panose="020B0003030101060003" pitchFamily="34" charset="0"/>
                  </a:rPr>
                </a:br>
                <a:r>
                  <a:rPr lang="fr-CA" sz="1600" i="1">
                    <a:solidFill>
                      <a:srgbClr val="434747"/>
                    </a:solidFill>
                    <a:latin typeface="Raleway" panose="020B0003030101060003" pitchFamily="34" charset="0"/>
                  </a:rPr>
                  <a:t>mais qui ne dessine pas, ne découpe pas ou ne saute pas assez, va avoir une moins bonne motricité quand </a:t>
                </a:r>
                <a:br>
                  <a:rPr lang="fr-CA" sz="1600" i="1">
                    <a:solidFill>
                      <a:srgbClr val="434747"/>
                    </a:solidFill>
                    <a:latin typeface="Raleway" panose="020B0003030101060003" pitchFamily="34" charset="0"/>
                  </a:rPr>
                </a:br>
                <a:r>
                  <a:rPr lang="fr-CA" sz="1600" i="1">
                    <a:solidFill>
                      <a:srgbClr val="434747"/>
                    </a:solidFill>
                    <a:latin typeface="Raleway" panose="020B0003030101060003" pitchFamily="34" charset="0"/>
                  </a:rPr>
                  <a:t>il commencera l’école. »</a:t>
                </a:r>
              </a:p>
              <a:p>
                <a:pPr algn="r">
                  <a:lnSpc>
                    <a:spcPts val="2320"/>
                  </a:lnSpc>
                  <a:spcBef>
                    <a:spcPts val="600"/>
                  </a:spcBef>
                </a:pPr>
                <a:r>
                  <a:rPr lang="fr-CA" sz="1400" i="1">
                    <a:solidFill>
                      <a:srgbClr val="434747"/>
                    </a:solidFill>
                    <a:latin typeface="Raleway" panose="020B0003030101060003" pitchFamily="34" charset="0"/>
                  </a:rPr>
                  <a:t>– </a:t>
                </a:r>
                <a:r>
                  <a:rPr lang="fr-CA" sz="1400">
                    <a:solidFill>
                      <a:srgbClr val="434747"/>
                    </a:solidFill>
                    <a:latin typeface="Raleway" panose="020B0003030101060003" pitchFamily="34" charset="0"/>
                  </a:rPr>
                  <a:t>D</a:t>
                </a:r>
                <a:r>
                  <a:rPr lang="fr-CA" sz="1400" baseline="30000">
                    <a:solidFill>
                      <a:srgbClr val="434747"/>
                    </a:solidFill>
                    <a:latin typeface="Raleway" panose="020B0003030101060003" pitchFamily="34" charset="0"/>
                  </a:rPr>
                  <a:t>re</a:t>
                </a:r>
                <a:r>
                  <a:rPr lang="fr-CA" sz="1400">
                    <a:solidFill>
                      <a:srgbClr val="434747"/>
                    </a:solidFill>
                    <a:latin typeface="Raleway" panose="020B0003030101060003" pitchFamily="34" charset="0"/>
                  </a:rPr>
                  <a:t> Stacey Bélanger, </a:t>
                </a:r>
                <a:br>
                  <a:rPr lang="fr-CA" sz="1400">
                    <a:solidFill>
                      <a:srgbClr val="434747"/>
                    </a:solidFill>
                    <a:latin typeface="Raleway" panose="020B0003030101060003" pitchFamily="34" charset="0"/>
                  </a:rPr>
                </a:br>
                <a:r>
                  <a:rPr lang="fr-CA" sz="1400">
                    <a:solidFill>
                      <a:srgbClr val="434747"/>
                    </a:solidFill>
                    <a:latin typeface="Raleway" panose="020B0003030101060003" pitchFamily="34" charset="0"/>
                  </a:rPr>
                  <a:t>pédiatre au CHU Sainte-Justine</a:t>
                </a:r>
              </a:p>
            </p:txBody>
          </p:sp>
          <p:pic>
            <p:nvPicPr>
              <p:cNvPr id="14" name="Picture 13">
                <a:extLst>
                  <a:ext uri="{FF2B5EF4-FFF2-40B4-BE49-F238E27FC236}">
                    <a16:creationId xmlns:a16="http://schemas.microsoft.com/office/drawing/2014/main" id="{6AA9B325-BF6F-EAF9-88D6-8694B008B7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55020" y="2483461"/>
                <a:ext cx="1648743" cy="3161709"/>
              </a:xfrm>
              <a:prstGeom prst="rect">
                <a:avLst/>
              </a:prstGeom>
            </p:spPr>
          </p:pic>
        </p:grpSp>
      </p:grpSp>
    </p:spTree>
    <p:extLst>
      <p:ext uri="{BB962C8B-B14F-4D97-AF65-F5344CB8AC3E}">
        <p14:creationId xmlns:p14="http://schemas.microsoft.com/office/powerpoint/2010/main" val="3623741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9C70C-08E7-44CA-6B9D-989C046CA8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51DB50E-1F9A-4BEF-58C7-292DAE46950E}"/>
              </a:ext>
            </a:extLst>
          </p:cNvPr>
          <p:cNvSpPr/>
          <p:nvPr/>
        </p:nvSpPr>
        <p:spPr>
          <a:xfrm>
            <a:off x="0" y="0"/>
            <a:ext cx="12192000" cy="6858000"/>
          </a:xfrm>
          <a:prstGeom prst="rect">
            <a:avLst/>
          </a:prstGeom>
          <a:noFill/>
          <a:ln w="381000">
            <a:solidFill>
              <a:srgbClr val="FCBF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 7">
            <a:extLst>
              <a:ext uri="{FF2B5EF4-FFF2-40B4-BE49-F238E27FC236}">
                <a16:creationId xmlns:a16="http://schemas.microsoft.com/office/drawing/2014/main" id="{C2D20FB9-A5CB-8E2E-3263-BDEE11D79CBC}"/>
              </a:ext>
            </a:extLst>
          </p:cNvPr>
          <p:cNvGrpSpPr/>
          <p:nvPr/>
        </p:nvGrpSpPr>
        <p:grpSpPr>
          <a:xfrm>
            <a:off x="7232713" y="3547916"/>
            <a:ext cx="5018562" cy="2578853"/>
            <a:chOff x="7846830" y="3466244"/>
            <a:chExt cx="5018562" cy="2578853"/>
          </a:xfrm>
        </p:grpSpPr>
        <p:sp>
          <p:nvSpPr>
            <p:cNvPr id="4" name="TextBox 3">
              <a:extLst>
                <a:ext uri="{FF2B5EF4-FFF2-40B4-BE49-F238E27FC236}">
                  <a16:creationId xmlns:a16="http://schemas.microsoft.com/office/drawing/2014/main" id="{1360444B-22A3-B9EF-8F69-C7AA75122752}"/>
                </a:ext>
              </a:extLst>
            </p:cNvPr>
            <p:cNvSpPr txBox="1"/>
            <p:nvPr/>
          </p:nvSpPr>
          <p:spPr>
            <a:xfrm>
              <a:off x="7889355" y="4157401"/>
              <a:ext cx="4976037" cy="1887696"/>
            </a:xfrm>
            <a:prstGeom prst="rect">
              <a:avLst/>
            </a:prstGeom>
            <a:noFill/>
          </p:spPr>
          <p:txBody>
            <a:bodyPr wrap="square" rtlCol="0">
              <a:spAutoFit/>
            </a:bodyPr>
            <a:lstStyle/>
            <a:p>
              <a:pPr>
                <a:lnSpc>
                  <a:spcPts val="3500"/>
                </a:lnSpc>
              </a:pPr>
              <a:r>
                <a:rPr lang="fr-CA" sz="3000" b="1" u="none" strike="noStrike" baseline="0">
                  <a:solidFill>
                    <a:schemeClr val="bg1"/>
                  </a:solidFill>
                  <a:latin typeface="Raleway" panose="020B0003030101060003" pitchFamily="34" charset="0"/>
                </a:rPr>
                <a:t>Les recommandations</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sur le temps d’écran</a:t>
              </a:r>
              <a:br>
                <a:rPr lang="fr-CA" sz="3000" b="1" u="none" strike="noStrike" baseline="0">
                  <a:solidFill>
                    <a:schemeClr val="bg1"/>
                  </a:solidFill>
                  <a:latin typeface="Raleway" panose="020B0003030101060003" pitchFamily="34" charset="0"/>
                </a:rPr>
              </a:br>
              <a:r>
                <a:rPr lang="fr-CA" sz="3000" b="1" u="none" strike="noStrike" baseline="0">
                  <a:solidFill>
                    <a:schemeClr val="bg1"/>
                  </a:solidFill>
                  <a:latin typeface="Raleway" panose="020B0003030101060003" pitchFamily="34" charset="0"/>
                </a:rPr>
                <a:t>des tout-petits </a:t>
              </a:r>
              <a:br>
                <a:rPr lang="fr-CA" sz="3500" b="1" u="none" strike="noStrike" baseline="0">
                  <a:solidFill>
                    <a:schemeClr val="bg1"/>
                  </a:solidFill>
                  <a:latin typeface="Raleway" panose="020B0003030101060003" pitchFamily="34" charset="0"/>
                </a:rPr>
              </a:br>
              <a:endParaRPr lang="fr-CA" sz="3500" b="1" u="none" strike="noStrike" baseline="0">
                <a:solidFill>
                  <a:schemeClr val="bg1"/>
                </a:solidFill>
                <a:latin typeface="Raleway" panose="020B0003030101060003" pitchFamily="34" charset="0"/>
              </a:endParaRPr>
            </a:p>
          </p:txBody>
        </p:sp>
        <p:sp>
          <p:nvSpPr>
            <p:cNvPr id="7" name="TextBox 6">
              <a:extLst>
                <a:ext uri="{FF2B5EF4-FFF2-40B4-BE49-F238E27FC236}">
                  <a16:creationId xmlns:a16="http://schemas.microsoft.com/office/drawing/2014/main" id="{FAF0B7B3-7485-FA1B-931D-C90DBC426C07}"/>
                </a:ext>
              </a:extLst>
            </p:cNvPr>
            <p:cNvSpPr txBox="1"/>
            <p:nvPr/>
          </p:nvSpPr>
          <p:spPr>
            <a:xfrm>
              <a:off x="7846830" y="3466244"/>
              <a:ext cx="3689496" cy="784830"/>
            </a:xfrm>
            <a:prstGeom prst="rect">
              <a:avLst/>
            </a:prstGeom>
            <a:noFill/>
          </p:spPr>
          <p:txBody>
            <a:bodyPr wrap="square">
              <a:spAutoFit/>
            </a:bodyPr>
            <a:lstStyle/>
            <a:p>
              <a:r>
                <a:rPr lang="fr-CA" sz="4500" u="none" strike="noStrike" baseline="0">
                  <a:solidFill>
                    <a:srgbClr val="FCBF96"/>
                  </a:solidFill>
                  <a:latin typeface="Cooper Black" panose="0208090404030B020404" pitchFamily="18" charset="0"/>
                </a:rPr>
                <a:t>Chapitre 2</a:t>
              </a:r>
              <a:endParaRPr lang="fr-CA" sz="4500">
                <a:solidFill>
                  <a:srgbClr val="FCBF96"/>
                </a:solidFill>
                <a:latin typeface="Cooper Black" panose="0208090404030B020404" pitchFamily="18" charset="0"/>
              </a:endParaRPr>
            </a:p>
          </p:txBody>
        </p:sp>
      </p:grpSp>
    </p:spTree>
    <p:extLst>
      <p:ext uri="{BB962C8B-B14F-4D97-AF65-F5344CB8AC3E}">
        <p14:creationId xmlns:p14="http://schemas.microsoft.com/office/powerpoint/2010/main" val="96522763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24" ma:contentTypeDescription="Create a new document." ma:contentTypeScope="" ma:versionID="716bfb9a9f83ac79fa166a14ac0750e4">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abe6036bc3154fd38d110b844bacaa73"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_x00c9_tapedesuivi" minOccurs="0"/>
                <xsd:element ref="ns2:Noteder_x00e9_vision" minOccurs="0"/>
                <xsd:element ref="ns2:Commentair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_x00c9_tapedesuivi" ma:index="21" nillable="true" ma:displayName="Étape de suivi" ma:format="RadioButtons" ma:hidden="true" ma:internalName="_x00c9_tapedesuivi" ma:readOnly="false">
      <xsd:simpleType>
        <xsd:restriction base="dms:Choice">
          <xsd:enumeration value="À valider"/>
          <xsd:enumeration value="1-À signer"/>
          <xsd:enumeration value="À envoyer"/>
          <xsd:enumeration value="5-Traitée"/>
        </xsd:restriction>
      </xsd:simpleType>
    </xsd:element>
    <xsd:element name="Noteder_x00e9_vision" ma:index="22" nillable="true" ma:displayName="Note de révision" ma:format="Dropdown" ma:internalName="Noteder_x00e9_vision">
      <xsd:simpleType>
        <xsd:restriction base="dms:Text">
          <xsd:maxLength value="255"/>
        </xsd:restriction>
      </xsd:simpleType>
    </xsd:element>
    <xsd:element name="Commentaire" ma:index="23" nillable="true" ma:displayName="Commentaire" ma:internalName="Commentair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e39ca3d-67cb-4014-987f-53d2769c81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f6830f99-9d5a-4aaa-a595-3c9dc879d951}" ma:internalName="TaxCatchAll" ma:showField="CatchAllData" ma:web="24d82145-67f8-4c5c-b5e2-e7750d4b66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mmentaire xmlns="68860a8d-0e9b-493f-aea6-62eb9cf977bf" xsi:nil="true"/>
    <lcf76f155ced4ddcb4097134ff3c332f xmlns="68860a8d-0e9b-493f-aea6-62eb9cf977bf">
      <Terms xmlns="http://schemas.microsoft.com/office/infopath/2007/PartnerControls"/>
    </lcf76f155ced4ddcb4097134ff3c332f>
    <TaxCatchAll xmlns="24d82145-67f8-4c5c-b5e2-e7750d4b66fc" xsi:nil="true"/>
    <Noteder_x00e9_vision xmlns="68860a8d-0e9b-493f-aea6-62eb9cf977bf" xsi:nil="true"/>
    <_x00c9_tapedesuivi xmlns="68860a8d-0e9b-493f-aea6-62eb9cf977bf" xsi:nil="true"/>
  </documentManagement>
</p:properties>
</file>

<file path=customXml/itemProps1.xml><?xml version="1.0" encoding="utf-8"?>
<ds:datastoreItem xmlns:ds="http://schemas.openxmlformats.org/officeDocument/2006/customXml" ds:itemID="{4FB861CC-B7C6-48EC-8FF3-8D8BA131646C}">
  <ds:schemaRefs>
    <ds:schemaRef ds:uri="http://schemas.microsoft.com/sharepoint/v3/contenttype/forms"/>
  </ds:schemaRefs>
</ds:datastoreItem>
</file>

<file path=customXml/itemProps2.xml><?xml version="1.0" encoding="utf-8"?>
<ds:datastoreItem xmlns:ds="http://schemas.openxmlformats.org/officeDocument/2006/customXml" ds:itemID="{E29A6A6B-36BF-4FE5-8377-C6F5F4EAB873}">
  <ds:schemaRefs>
    <ds:schemaRef ds:uri="24d82145-67f8-4c5c-b5e2-e7750d4b66fc"/>
    <ds:schemaRef ds:uri="68860a8d-0e9b-493f-aea6-62eb9cf977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B604B88-BF43-4A86-ABE6-85605E8C8935}">
  <ds:schemaRefs>
    <ds:schemaRef ds:uri="24d82145-67f8-4c5c-b5e2-e7750d4b66fc"/>
    <ds:schemaRef ds:uri="68860a8d-0e9b-493f-aea6-62eb9cf977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1763</TotalTime>
  <Words>10956</Words>
  <Application>Microsoft Office PowerPoint</Application>
  <PresentationFormat>Grand écran</PresentationFormat>
  <Paragraphs>708</Paragraphs>
  <Slides>72</Slides>
  <Notes>43</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72</vt:i4>
      </vt:variant>
    </vt:vector>
  </HeadingPairs>
  <TitlesOfParts>
    <vt:vector size="83" baseType="lpstr">
      <vt:lpstr>Adobe Clean DC</vt:lpstr>
      <vt:lpstr>Aptos</vt:lpstr>
      <vt:lpstr>Aptos Display</vt:lpstr>
      <vt:lpstr>Arial</vt:lpstr>
      <vt:lpstr>Cooper Black</vt:lpstr>
      <vt:lpstr>Raleway</vt:lpstr>
      <vt:lpstr>Raleway ExtraBold</vt:lpstr>
      <vt:lpstr>Raleway Medium</vt:lpstr>
      <vt:lpstr>Raleway SemiBold</vt:lpstr>
      <vt:lpstr>Thème Office</vt:lpstr>
      <vt:lpstr>1_Thème Office</vt:lpstr>
      <vt:lpstr>Présentation PowerPoint</vt:lpstr>
      <vt:lpstr>Présentation PowerPoint</vt:lpstr>
      <vt:lpstr>Les écrans et les tout-petits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ne rien manquer des activités  de l’Observatoire des tout-petits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Marie-Claude Gélineau</dc:creator>
  <cp:lastModifiedBy>Marie-Claude Gélineau</cp:lastModifiedBy>
  <cp:revision>6</cp:revision>
  <dcterms:created xsi:type="dcterms:W3CDTF">2024-05-31T17:39:00Z</dcterms:created>
  <dcterms:modified xsi:type="dcterms:W3CDTF">2024-09-17T19:18:26Z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0x010100336B053D75B9CD48BB91172341B893DC</vt:lpwstr>
  </property>
  <property fmtid="{D5CDD505-2E9C-101B-9397-08002B2CF9AE}" pid="3" name="MediaServiceImageTags">
    <vt:lpwstr/>
  </property>
</Properties>
</file>